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8"/>
  </p:notesMasterIdLst>
  <p:sldIdLst>
    <p:sldId id="382" r:id="rId3"/>
    <p:sldId id="383" r:id="rId4"/>
    <p:sldId id="385" r:id="rId5"/>
    <p:sldId id="372" r:id="rId6"/>
    <p:sldId id="363" r:id="rId7"/>
    <p:sldId id="364" r:id="rId8"/>
    <p:sldId id="365" r:id="rId9"/>
    <p:sldId id="366" r:id="rId10"/>
    <p:sldId id="367" r:id="rId11"/>
    <p:sldId id="368" r:id="rId12"/>
    <p:sldId id="378" r:id="rId13"/>
    <p:sldId id="286" r:id="rId14"/>
    <p:sldId id="287" r:id="rId15"/>
    <p:sldId id="369" r:id="rId16"/>
    <p:sldId id="370" r:id="rId17"/>
    <p:sldId id="298" r:id="rId18"/>
    <p:sldId id="299" r:id="rId19"/>
    <p:sldId id="348" r:id="rId20"/>
    <p:sldId id="300" r:id="rId21"/>
    <p:sldId id="301" r:id="rId22"/>
    <p:sldId id="349" r:id="rId23"/>
    <p:sldId id="303" r:id="rId24"/>
    <p:sldId id="304" r:id="rId25"/>
    <p:sldId id="350" r:id="rId26"/>
    <p:sldId id="352" r:id="rId27"/>
    <p:sldId id="306" r:id="rId28"/>
    <p:sldId id="307" r:id="rId29"/>
    <p:sldId id="374" r:id="rId30"/>
    <p:sldId id="308" r:id="rId31"/>
    <p:sldId id="353" r:id="rId32"/>
    <p:sldId id="354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20" r:id="rId42"/>
    <p:sldId id="321" r:id="rId43"/>
    <p:sldId id="322" r:id="rId44"/>
    <p:sldId id="323" r:id="rId45"/>
    <p:sldId id="357" r:id="rId46"/>
    <p:sldId id="324" r:id="rId47"/>
    <p:sldId id="358" r:id="rId48"/>
    <p:sldId id="325" r:id="rId49"/>
    <p:sldId id="381" r:id="rId50"/>
    <p:sldId id="326" r:id="rId51"/>
    <p:sldId id="375" r:id="rId52"/>
    <p:sldId id="328" r:id="rId53"/>
    <p:sldId id="359" r:id="rId54"/>
    <p:sldId id="327" r:id="rId55"/>
    <p:sldId id="329" r:id="rId56"/>
    <p:sldId id="330" r:id="rId57"/>
    <p:sldId id="282" r:id="rId58"/>
    <p:sldId id="336" r:id="rId59"/>
    <p:sldId id="337" r:id="rId60"/>
    <p:sldId id="360" r:id="rId61"/>
    <p:sldId id="338" r:id="rId62"/>
    <p:sldId id="340" r:id="rId63"/>
    <p:sldId id="339" r:id="rId64"/>
    <p:sldId id="341" r:id="rId65"/>
    <p:sldId id="386" r:id="rId66"/>
    <p:sldId id="384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9" autoAdjust="0"/>
    <p:restoredTop sz="94600"/>
  </p:normalViewPr>
  <p:slideViewPr>
    <p:cSldViewPr>
      <p:cViewPr varScale="1">
        <p:scale>
          <a:sx n="81" d="100"/>
          <a:sy n="81" d="100"/>
        </p:scale>
        <p:origin x="13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C2821F7-5D72-4201-98EC-4A244A74853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14F5A2-A5BD-46FD-81E6-2E2BEC8AB313}" type="slidenum">
              <a:rPr lang="en-US" smtClean="0">
                <a:cs typeface="Arial" charset="0"/>
              </a:rPr>
              <a:pPr/>
              <a:t>48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7"/>
            <a:ext cx="4800601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6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A8434-8708-43C4-870B-4CFCAFA6E5CC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A07CE-E3E8-4372-8A02-EDB1D9E605D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7" y="274640"/>
            <a:ext cx="15811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91" y="274640"/>
            <a:ext cx="4592636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D09B0-59F9-4F33-A309-EFC829C4CBA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4" y="2130427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D9C9-C82E-404F-A180-11054730680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2E21A-89A1-4574-B715-118BB1DB592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F6B9-1A90-4D8C-A873-AD2418CC34C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2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8" y="1600202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B21F5-E5B5-4FBD-A6CE-D4FA5B274C6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520F5-E487-4CFE-ADC4-4ABF94D3801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8471-1AA3-49FD-A477-5DD3648EAF1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87A0C-4A1F-454E-B321-A7E97CED386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F0FEB-E61B-423C-9431-E1FE58D9390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4D766-D40A-4B1A-9D92-AFCE0A9C217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AFF8-B691-4DF9-8B34-5AEBE8A82C6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38C9E-11BE-44F2-A4B0-FA1E9943DFA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9" y="274640"/>
            <a:ext cx="2055813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2" y="274640"/>
            <a:ext cx="6018212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96ABF-B25A-4AFB-BEC2-8F43F3B2904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67229-2657-458C-A275-3B0CBA6B959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2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91" y="1600202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FF521-6F72-4E58-A3BF-FA7C3D31765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10F3B-931A-4607-AF73-6B2CDCBA5540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0EC3A-F8C6-4153-8320-1AA03167F33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6BE8-4FA0-4CD4-9AC0-E19B148011E6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E160A-D696-4990-9326-81AB6C499E86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789C-AFD9-4FF8-863F-074FE0DA71A6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60000"/>
                <a:lumOff val="40000"/>
              </a:schemeClr>
            </a:gs>
            <a:gs pos="16000">
              <a:schemeClr val="bg1">
                <a:lumMod val="14000"/>
                <a:lumOff val="86000"/>
                <a:alpha val="7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767C428-D4EB-48EA-881D-17086A187B7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60000"/>
                <a:lumOff val="40000"/>
              </a:schemeClr>
            </a:gs>
            <a:gs pos="16000">
              <a:schemeClr val="bg1">
                <a:lumMod val="14000"/>
                <a:lumOff val="86000"/>
                <a:alpha val="7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4256739-2A97-42AA-9879-1E4F8BE5AF2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06_1.avi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06_2.avi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14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20.avi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32.av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34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39%2000040.avi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55.avi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66.avi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69.avi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55;&#1088;&#1077;&#1079;&#1077;&#1085;&#1090;&#1072;&#1094;&#1080;&#1103;%20&#1071;&#1083;&#1090;&#1072;\123\00075.av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2781300"/>
            <a:ext cx="8624887" cy="1282700"/>
          </a:xfrm>
        </p:spPr>
        <p:txBody>
          <a:bodyPr/>
          <a:lstStyle/>
          <a:p>
            <a:pPr algn="ctr" eaLnBrk="1" hangingPunct="1"/>
            <a:r>
              <a:rPr lang="uk-UA" b="1" dirty="0"/>
              <a:t>Ужгородський національний університет</a:t>
            </a:r>
            <a:r>
              <a:rPr lang="uk-UA" sz="4000" dirty="0"/>
              <a:t> </a:t>
            </a:r>
            <a:br>
              <a:rPr lang="uk-UA" sz="4000" dirty="0"/>
            </a:br>
            <a:br>
              <a:rPr lang="uk-UA" sz="4000" dirty="0"/>
            </a:br>
            <a:r>
              <a:rPr lang="uk-UA" sz="4000" dirty="0"/>
              <a:t>Вдосконалення клінічних етапів реабілітації хворих з повною </a:t>
            </a:r>
            <a:r>
              <a:rPr lang="uk-UA" sz="4000" dirty="0" err="1"/>
              <a:t>адентією</a:t>
            </a:r>
            <a:r>
              <a:rPr lang="uk-UA" sz="4000" dirty="0"/>
              <a:t> на нижній щелепі</a:t>
            </a:r>
            <a:br>
              <a:rPr lang="uk-UA" sz="4000" dirty="0"/>
            </a:br>
            <a:endParaRPr lang="uk-UA" sz="4000" dirty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848" y="5229200"/>
            <a:ext cx="5778388" cy="1282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3200" dirty="0" err="1"/>
              <a:t>Д.м.н</a:t>
            </a:r>
            <a:r>
              <a:rPr lang="uk-UA" sz="3200" dirty="0"/>
              <a:t>., проф. Костенко Є.Я.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5842" name="Содержимое 3" descr="DSC0494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 l="18990" t="11497" r="1961" b="6969"/>
          <a:stretch>
            <a:fillRect/>
          </a:stretch>
        </p:blipFill>
        <p:spPr bwMode="auto">
          <a:xfrm>
            <a:off x="-709613" y="0"/>
            <a:ext cx="10639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7890" name="Содержимое 3" descr="DSC0489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8914" name="Содержимое 3" descr="DSC0489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9938" name="Содержимое 3" descr="DSC0494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0962" name="Содержимое 3" descr="DSC0495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1986" name="Содержимое 3" descr="DSC049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3010" name="Содержимое 3" descr="DSC0495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006_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5058" name="Содержимое 3" descr="DSC0495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696325" cy="706437"/>
          </a:xfrm>
        </p:spPr>
        <p:txBody>
          <a:bodyPr/>
          <a:lstStyle/>
          <a:p>
            <a:pPr algn="ctr" eaLnBrk="1" hangingPunct="1"/>
            <a:r>
              <a:rPr lang="uk-UA" sz="4000"/>
              <a:t>Актуальність теми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624887" cy="5516562"/>
          </a:xfrm>
        </p:spPr>
        <p:txBody>
          <a:bodyPr/>
          <a:lstStyle/>
          <a:p>
            <a:pPr eaLnBrk="1" hangingPunct="1"/>
            <a:r>
              <a:rPr lang="uk-UA" sz="3600"/>
              <a:t>Обумовлена атрофією кісткової тканини</a:t>
            </a:r>
          </a:p>
          <a:p>
            <a:pPr eaLnBrk="1" hangingPunct="1"/>
            <a:r>
              <a:rPr lang="uk-UA" sz="3600"/>
              <a:t>Скаргами пацієнтів на функціонування повного знімного протеза нижній щелепі</a:t>
            </a:r>
          </a:p>
          <a:p>
            <a:pPr eaLnBrk="1" hangingPunct="1"/>
            <a:r>
              <a:rPr lang="uk-UA" sz="3600"/>
              <a:t>Бажання мати незнімну конструкцію</a:t>
            </a:r>
          </a:p>
          <a:p>
            <a:pPr eaLnBrk="1" hangingPunct="1">
              <a:buFontTx/>
              <a:buNone/>
            </a:pPr>
            <a:endParaRPr lang="uk-UA"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6082" name="Содержимое 3" descr="DSC0496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06_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8130" name="Содержимое 3" descr="DSC0496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9154" name="Содержимое 3" descr="DSC0497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1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90817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2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2226" name="Содержимое 3" descr="DSC0498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3250" name="Содержимое 3" descr="DSC0498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03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5298" name="Содержимое 3" descr="DSC0498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0"/>
            <a:ext cx="8624887" cy="6858000"/>
          </a:xfrm>
        </p:spPr>
        <p:txBody>
          <a:bodyPr/>
          <a:lstStyle/>
          <a:p>
            <a:pPr algn="ctr">
              <a:buFontTx/>
              <a:buNone/>
            </a:pPr>
            <a:endParaRPr lang="uk-UA" sz="3200" dirty="0"/>
          </a:p>
          <a:p>
            <a:pPr algn="ctr">
              <a:buFontTx/>
              <a:buNone/>
            </a:pPr>
            <a:r>
              <a:rPr lang="uk-UA" sz="3200" dirty="0"/>
              <a:t>Кафедра ортопедичної стоматології УжНУ</a:t>
            </a:r>
          </a:p>
          <a:p>
            <a:pPr algn="ctr">
              <a:buFontTx/>
              <a:buNone/>
            </a:pPr>
            <a:r>
              <a:rPr lang="uk-UA" sz="4000" dirty="0"/>
              <a:t>Вдосконалена методика  дискретного безпосереднього протезування з використанням адаптованих повних знімних протезів на нижню щелепу, які опираються на </a:t>
            </a:r>
            <a:r>
              <a:rPr lang="uk-UA" sz="4000" dirty="0" err="1"/>
              <a:t>внутрішньокісткові</a:t>
            </a:r>
            <a:r>
              <a:rPr lang="uk-UA" sz="4000" dirty="0"/>
              <a:t> титанові дентальні імплантати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3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39 0004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8370" name="Содержимое 3" descr="DSC0499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9394" name="Содержимое 3" descr="DSC0500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0418" name="Содержимое 3" descr="DSC0500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1442" name="Содержимое 3" descr="DSC050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2466" name="Содержимое 3" descr="DSC0500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3490" name="Содержимое 3" descr="DSC050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4514" name="Содержимое 3" descr="DSC0501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5538" name="Содержимое 3" descr="DSC0502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9698" name="Содержимое 3" descr="DSC049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6562" name="Содержимое 3" descr="DSC0502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7586" name="Содержимое 3" descr="DSC0502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8610" name="Содержимое 3" descr="DSC0502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69634" name="Содержимое 3" descr="DSC0502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5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71682" name="Содержимое 3" descr="DSC0503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6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73730" name="Содержимое 3" descr="DSC0503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95400" y="1125538"/>
            <a:ext cx="8821738" cy="2951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4400" b="1" dirty="0">
              <a:solidFill>
                <a:schemeClr val="tx2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4754" name="Picture 2" descr="C:\Documents and Settings\admin\Рабочий стол\k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1688" y="-1398588"/>
            <a:ext cx="13568363" cy="848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76802" name="Содержимое 3" descr="DSC0503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0722" name="Содержимое 3" descr="DSC0492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77826" name="Содержимое 3" descr="DSC0503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78850" name="Содержимое 3" descr="DSC0503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69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0898" name="Содержимое 3" descr="DSC0503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1922" name="Содержимое 3" descr="DSC0503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71625" y="-708025"/>
            <a:ext cx="11930063" cy="798671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2946" name="Содержимое 3" descr="DSC050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3970" name="Содержимое 5" descr="DSC0486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4994" name="Содержимое 3" descr="DSC0504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6018" name="Содержимое 3" descr="DSC0505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7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1746" name="Содержимое 3" descr="DSC0493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8066" name="Содержимое 3" descr="DSC0505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9090" name="Содержимое 3" descr="DSC0505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90114" name="Содержимое 3" descr="DSC0505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643063" y="-755650"/>
            <a:ext cx="12787313" cy="85598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91138" name="Содержимое 3" descr="DSC0505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Висновок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551862" cy="4525963"/>
          </a:xfrm>
        </p:spPr>
        <p:txBody>
          <a:bodyPr/>
          <a:lstStyle/>
          <a:p>
            <a:r>
              <a:rPr lang="uk-UA"/>
              <a:t>Вдосконалено методику дискретного протезування з опорою на внутрішньо-кісткових титанових дентальних імплантатах</a:t>
            </a:r>
          </a:p>
          <a:p>
            <a:r>
              <a:rPr lang="uk-UA"/>
              <a:t>Вдосконалено методику планування опорних елементів з використанням математичних розрахунків та 3</a:t>
            </a:r>
            <a:r>
              <a:rPr lang="en-US"/>
              <a:t>D</a:t>
            </a:r>
            <a:r>
              <a:rPr lang="uk-UA"/>
              <a:t> діагностики</a:t>
            </a:r>
          </a:p>
          <a:p>
            <a:r>
              <a:rPr lang="uk-UA"/>
              <a:t>Застосування імплантологічних 3</a:t>
            </a:r>
            <a:r>
              <a:rPr lang="en-US"/>
              <a:t>D</a:t>
            </a:r>
            <a:r>
              <a:rPr lang="uk-UA"/>
              <a:t> шаблонів “безпечна імплантація” </a:t>
            </a:r>
          </a:p>
          <a:p>
            <a:r>
              <a:rPr lang="uk-UA"/>
              <a:t>Зменшення кількості лабораторних етапів</a:t>
            </a:r>
          </a:p>
          <a:p>
            <a:r>
              <a:rPr lang="uk-UA"/>
              <a:t>Отримання кращого естетичного та функціонального результатів протезування</a:t>
            </a:r>
          </a:p>
          <a:p>
            <a:endParaRPr lang="uk-UA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350" y="2636838"/>
            <a:ext cx="6553200" cy="2520950"/>
          </a:xfrm>
        </p:spPr>
        <p:txBody>
          <a:bodyPr/>
          <a:lstStyle/>
          <a:p>
            <a:pPr algn="ctr">
              <a:buFontTx/>
              <a:buNone/>
            </a:pPr>
            <a:r>
              <a:rPr lang="uk-UA" sz="6600"/>
              <a:t>Дякую за Увагу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2770" name="Содержимое 3" descr="DSC0493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3794" name="Содержимое 3" descr="DSC0494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4818" name="Содержимое 3" descr="DSC0494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14350" y="0"/>
            <a:ext cx="10244138" cy="6858000"/>
          </a:xfr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med_0083_slide">
  <a:themeElements>
    <a:clrScheme name="Тема Office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med_0083_slide</Template>
  <TotalTime>1150</TotalTime>
  <Words>124</Words>
  <Application>Microsoft Office PowerPoint</Application>
  <PresentationFormat>Екран (4:3)</PresentationFormat>
  <Paragraphs>17</Paragraphs>
  <Slides>65</Slides>
  <Notes>1</Notes>
  <HiddenSlides>0</HiddenSlides>
  <MMClips>11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65</vt:i4>
      </vt:variant>
    </vt:vector>
  </HeadingPairs>
  <TitlesOfParts>
    <vt:vector size="69" baseType="lpstr">
      <vt:lpstr>Arial</vt:lpstr>
      <vt:lpstr>Calibri</vt:lpstr>
      <vt:lpstr>med_0083_slide</vt:lpstr>
      <vt:lpstr>1_Default Design</vt:lpstr>
      <vt:lpstr>Ужгородський національний університет   Вдосконалення клінічних етапів реабілітації хворих з повною адентією на нижній щелепі </vt:lpstr>
      <vt:lpstr>Актуальність теми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Висновок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Dorian</dc:creator>
  <cp:lastModifiedBy>UzhNU</cp:lastModifiedBy>
  <cp:revision>87</cp:revision>
  <dcterms:created xsi:type="dcterms:W3CDTF">2011-05-24T13:17:14Z</dcterms:created>
  <dcterms:modified xsi:type="dcterms:W3CDTF">2022-11-11T17:34:15Z</dcterms:modified>
</cp:coreProperties>
</file>