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422" r:id="rId1"/>
  </p:sldMasterIdLst>
  <p:notesMasterIdLst>
    <p:notesMasterId r:id="rId26"/>
  </p:notesMasterIdLst>
  <p:sldIdLst>
    <p:sldId id="257" r:id="rId2"/>
    <p:sldId id="381" r:id="rId3"/>
    <p:sldId id="382" r:id="rId4"/>
    <p:sldId id="383" r:id="rId5"/>
    <p:sldId id="384" r:id="rId6"/>
    <p:sldId id="368" r:id="rId7"/>
    <p:sldId id="391" r:id="rId8"/>
    <p:sldId id="392" r:id="rId9"/>
    <p:sldId id="374" r:id="rId10"/>
    <p:sldId id="369" r:id="rId11"/>
    <p:sldId id="385" r:id="rId12"/>
    <p:sldId id="386" r:id="rId13"/>
    <p:sldId id="371" r:id="rId14"/>
    <p:sldId id="375" r:id="rId15"/>
    <p:sldId id="387" r:id="rId16"/>
    <p:sldId id="388" r:id="rId17"/>
    <p:sldId id="376" r:id="rId18"/>
    <p:sldId id="379" r:id="rId19"/>
    <p:sldId id="390" r:id="rId20"/>
    <p:sldId id="389" r:id="rId21"/>
    <p:sldId id="380" r:id="rId22"/>
    <p:sldId id="377" r:id="rId23"/>
    <p:sldId id="378" r:id="rId24"/>
    <p:sldId id="36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8;&#1086;&#1088;&#1077;&#1085;&#1090;&#1080;\&#1050;&#1072;&#1085;&#1076;&#1080;&#1076;&#1072;&#1090;&#1089;&#1100;&#1082;&#1110;\&#1050;&#1077;&#1085;&#1102;&#1082;\&#1050;&#1085;&#1080;&#1075;&#1072;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183040248473169"/>
          <c:y val="3.8621427898051591E-2"/>
          <c:w val="0.68829877713866905"/>
          <c:h val="0.854115817654148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Лист20!$A$39</c:f>
              <c:strCache>
                <c:ptCount val="1"/>
                <c:pt idx="0">
                  <c:v>В.щ. фронтальни відділ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4000"/>
                    <a:satMod val="103000"/>
                    <a:lumMod val="102000"/>
                  </a:schemeClr>
                </a:gs>
                <a:gs pos="50000">
                  <a:schemeClr val="accent1">
                    <a:shade val="100000"/>
                    <a:satMod val="110000"/>
                    <a:lumMod val="100000"/>
                  </a:schemeClr>
                </a:gs>
                <a:gs pos="100000">
                  <a:schemeClr val="accent1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Лист20!$B$38:$D$38</c:f>
              <c:strCache>
                <c:ptCount val="3"/>
                <c:pt idx="0">
                  <c:v>Знімні на імплантатах</c:v>
                </c:pt>
                <c:pt idx="1">
                  <c:v>Незнімні на імплантатах</c:v>
                </c:pt>
                <c:pt idx="2">
                  <c:v>Незнімні на імплантатах і зубах</c:v>
                </c:pt>
              </c:strCache>
            </c:strRef>
          </c:cat>
          <c:val>
            <c:numRef>
              <c:f>Лист20!$B$39:$D$39</c:f>
              <c:numCache>
                <c:formatCode>General</c:formatCode>
                <c:ptCount val="3"/>
                <c:pt idx="0">
                  <c:v>66.150000000000006</c:v>
                </c:pt>
                <c:pt idx="1">
                  <c:v>69.760000000000005</c:v>
                </c:pt>
                <c:pt idx="2">
                  <c:v>64.56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1F-4BC4-B879-7F203C07A0D5}"/>
            </c:ext>
          </c:extLst>
        </c:ser>
        <c:ser>
          <c:idx val="1"/>
          <c:order val="1"/>
          <c:tx>
            <c:strRef>
              <c:f>Лист20!$A$40</c:f>
              <c:strCache>
                <c:ptCount val="1"/>
                <c:pt idx="0">
                  <c:v>В.щ. дистальний відділ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4000"/>
                    <a:satMod val="103000"/>
                    <a:lumMod val="102000"/>
                  </a:schemeClr>
                </a:gs>
                <a:gs pos="50000">
                  <a:schemeClr val="accent3">
                    <a:shade val="100000"/>
                    <a:satMod val="110000"/>
                    <a:lumMod val="100000"/>
                  </a:schemeClr>
                </a:gs>
                <a:gs pos="100000">
                  <a:schemeClr val="accent3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Лист20!$B$38:$D$38</c:f>
              <c:strCache>
                <c:ptCount val="3"/>
                <c:pt idx="0">
                  <c:v>Знімні на імплантатах</c:v>
                </c:pt>
                <c:pt idx="1">
                  <c:v>Незнімні на імплантатах</c:v>
                </c:pt>
                <c:pt idx="2">
                  <c:v>Незнімні на імплантатах і зубах</c:v>
                </c:pt>
              </c:strCache>
            </c:strRef>
          </c:cat>
          <c:val>
            <c:numRef>
              <c:f>Лист20!$B$40:$D$40</c:f>
              <c:numCache>
                <c:formatCode>General</c:formatCode>
                <c:ptCount val="3"/>
                <c:pt idx="0">
                  <c:v>63.84</c:v>
                </c:pt>
                <c:pt idx="1">
                  <c:v>68.14</c:v>
                </c:pt>
                <c:pt idx="2">
                  <c:v>63.4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1F-4BC4-B879-7F203C07A0D5}"/>
            </c:ext>
          </c:extLst>
        </c:ser>
        <c:ser>
          <c:idx val="2"/>
          <c:order val="2"/>
          <c:tx>
            <c:strRef>
              <c:f>Лист20!$A$41</c:f>
              <c:strCache>
                <c:ptCount val="1"/>
                <c:pt idx="0">
                  <c:v>Н.щ. фронтальний відділ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4000"/>
                    <a:satMod val="103000"/>
                    <a:lumMod val="102000"/>
                  </a:schemeClr>
                </a:gs>
                <a:gs pos="50000">
                  <a:schemeClr val="accent5">
                    <a:shade val="100000"/>
                    <a:satMod val="110000"/>
                    <a:lumMod val="100000"/>
                  </a:schemeClr>
                </a:gs>
                <a:gs pos="100000">
                  <a:schemeClr val="accent5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Лист20!$B$38:$D$38</c:f>
              <c:strCache>
                <c:ptCount val="3"/>
                <c:pt idx="0">
                  <c:v>Знімні на імплантатах</c:v>
                </c:pt>
                <c:pt idx="1">
                  <c:v>Незнімні на імплантатах</c:v>
                </c:pt>
                <c:pt idx="2">
                  <c:v>Незнімні на імплантатах і зубах</c:v>
                </c:pt>
              </c:strCache>
            </c:strRef>
          </c:cat>
          <c:val>
            <c:numRef>
              <c:f>Лист20!$B$41:$D$41</c:f>
              <c:numCache>
                <c:formatCode>General</c:formatCode>
                <c:ptCount val="3"/>
                <c:pt idx="0">
                  <c:v>68.84</c:v>
                </c:pt>
                <c:pt idx="1">
                  <c:v>69.430000000000007</c:v>
                </c:pt>
                <c:pt idx="2">
                  <c:v>65.22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1F-4BC4-B879-7F203C07A0D5}"/>
            </c:ext>
          </c:extLst>
        </c:ser>
        <c:ser>
          <c:idx val="3"/>
          <c:order val="3"/>
          <c:tx>
            <c:strRef>
              <c:f>Лист20!$A$42</c:f>
              <c:strCache>
                <c:ptCount val="1"/>
                <c:pt idx="0">
                  <c:v>Н.щ. дистальний відділ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tint val="94000"/>
                    <a:satMod val="103000"/>
                    <a:lumMod val="102000"/>
                  </a:schemeClr>
                </a:gs>
                <a:gs pos="50000">
                  <a:schemeClr val="accent1">
                    <a:lumMod val="60000"/>
                    <a:shade val="100000"/>
                    <a:satMod val="110000"/>
                    <a:lumMod val="100000"/>
                  </a:schemeClr>
                </a:gs>
                <a:gs pos="100000">
                  <a:schemeClr val="accent1">
                    <a:lumMod val="60000"/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Лист20!$B$38:$D$38</c:f>
              <c:strCache>
                <c:ptCount val="3"/>
                <c:pt idx="0">
                  <c:v>Знімні на імплантатах</c:v>
                </c:pt>
                <c:pt idx="1">
                  <c:v>Незнімні на імплантатах</c:v>
                </c:pt>
                <c:pt idx="2">
                  <c:v>Незнімні на імплантатах і зубах</c:v>
                </c:pt>
              </c:strCache>
            </c:strRef>
          </c:cat>
          <c:val>
            <c:numRef>
              <c:f>Лист20!$B$42:$D$42</c:f>
              <c:numCache>
                <c:formatCode>General</c:formatCode>
                <c:ptCount val="3"/>
                <c:pt idx="0">
                  <c:v>67.09</c:v>
                </c:pt>
                <c:pt idx="1">
                  <c:v>69.790000000000006</c:v>
                </c:pt>
                <c:pt idx="2">
                  <c:v>66.38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C1F-4BC4-B879-7F203C07A0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36300744"/>
        <c:axId val="436301136"/>
      </c:barChart>
      <c:catAx>
        <c:axId val="436300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301136"/>
        <c:crosses val="autoZero"/>
        <c:auto val="1"/>
        <c:lblAlgn val="ctr"/>
        <c:lblOffset val="100"/>
        <c:noMultiLvlLbl val="0"/>
      </c:catAx>
      <c:valAx>
        <c:axId val="43630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300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6172A0-B81A-46B1-A14D-62ED3EC28D7F}" type="doc">
      <dgm:prSet loTypeId="urn:microsoft.com/office/officeart/2005/8/layout/list1" loCatId="list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uk-UA"/>
        </a:p>
      </dgm:t>
    </dgm:pt>
    <dgm:pt modelId="{ABE727F3-BFFF-4792-8942-507780C118DF}">
      <dgm:prSet phldrT="[Текст]"/>
      <dgm:spPr/>
      <dgm:t>
        <a:bodyPr/>
        <a:lstStyle/>
        <a:p>
          <a:r>
            <a:rPr lang="uk-UA" dirty="0" smtClean="0"/>
            <a:t>Ідентифікація осіб за стоматологічним статусом</a:t>
          </a:r>
          <a:endParaRPr lang="uk-UA" dirty="0"/>
        </a:p>
      </dgm:t>
    </dgm:pt>
    <dgm:pt modelId="{18A5B5F2-31EA-4064-A371-D27EEB1E77E8}" type="parTrans" cxnId="{4217742C-E6A9-4BBC-B3ED-628F2C6C884B}">
      <dgm:prSet/>
      <dgm:spPr/>
      <dgm:t>
        <a:bodyPr/>
        <a:lstStyle/>
        <a:p>
          <a:endParaRPr lang="uk-UA"/>
        </a:p>
      </dgm:t>
    </dgm:pt>
    <dgm:pt modelId="{DF841AB6-7D77-4B68-80C3-FF45B1B8CE6A}" type="sibTrans" cxnId="{4217742C-E6A9-4BBC-B3ED-628F2C6C884B}">
      <dgm:prSet/>
      <dgm:spPr/>
      <dgm:t>
        <a:bodyPr/>
        <a:lstStyle/>
        <a:p>
          <a:endParaRPr lang="uk-UA"/>
        </a:p>
      </dgm:t>
    </dgm:pt>
    <dgm:pt modelId="{055392A6-68AE-4C9D-8C32-73B7F5F5AE81}">
      <dgm:prSet phldrT="[Текст]"/>
      <dgm:spPr/>
      <dgm:t>
        <a:bodyPr/>
        <a:lstStyle/>
        <a:p>
          <a:r>
            <a:rPr lang="uk-UA" dirty="0" smtClean="0"/>
            <a:t>Оцінка якості</a:t>
          </a:r>
          <a:r>
            <a:rPr lang="ru-RU" dirty="0" smtClean="0"/>
            <a:t> </a:t>
          </a:r>
          <a:r>
            <a:rPr lang="ru-RU" dirty="0" err="1" smtClean="0"/>
            <a:t>надання</a:t>
          </a:r>
          <a:r>
            <a:rPr lang="ru-RU" dirty="0" smtClean="0"/>
            <a:t> стоматолог</a:t>
          </a:r>
          <a:r>
            <a:rPr lang="uk-UA" dirty="0" err="1" smtClean="0"/>
            <a:t>ічних</a:t>
          </a:r>
          <a:r>
            <a:rPr lang="uk-UA" dirty="0" smtClean="0"/>
            <a:t> послуг</a:t>
          </a:r>
          <a:endParaRPr lang="uk-UA" dirty="0"/>
        </a:p>
      </dgm:t>
    </dgm:pt>
    <dgm:pt modelId="{37258933-77A6-4076-BB77-365B517FAA63}" type="parTrans" cxnId="{98B8F809-78EA-4CA0-9DF0-713D6E2E64EA}">
      <dgm:prSet/>
      <dgm:spPr/>
      <dgm:t>
        <a:bodyPr/>
        <a:lstStyle/>
        <a:p>
          <a:endParaRPr lang="uk-UA"/>
        </a:p>
      </dgm:t>
    </dgm:pt>
    <dgm:pt modelId="{39179326-0426-403F-9BAA-D8C9AF42759F}" type="sibTrans" cxnId="{98B8F809-78EA-4CA0-9DF0-713D6E2E64EA}">
      <dgm:prSet/>
      <dgm:spPr/>
      <dgm:t>
        <a:bodyPr/>
        <a:lstStyle/>
        <a:p>
          <a:endParaRPr lang="uk-UA"/>
        </a:p>
      </dgm:t>
    </dgm:pt>
    <dgm:pt modelId="{3DE54B21-F33D-463C-80F0-440D8E8E4F75}">
      <dgm:prSet phldrT="[Текст]"/>
      <dgm:spPr/>
      <dgm:t>
        <a:bodyPr/>
        <a:lstStyle/>
        <a:p>
          <a:r>
            <a:rPr lang="uk-UA" dirty="0" smtClean="0"/>
            <a:t>Реконструктивна та порівняльна ідентифікація</a:t>
          </a:r>
          <a:endParaRPr lang="uk-UA" dirty="0"/>
        </a:p>
      </dgm:t>
    </dgm:pt>
    <dgm:pt modelId="{E1075A96-7ACC-4ECC-B7D7-023E6A292FE1}" type="parTrans" cxnId="{F38400D1-507C-4202-919F-5C507F3B144E}">
      <dgm:prSet/>
      <dgm:spPr/>
      <dgm:t>
        <a:bodyPr/>
        <a:lstStyle/>
        <a:p>
          <a:endParaRPr lang="uk-UA"/>
        </a:p>
      </dgm:t>
    </dgm:pt>
    <dgm:pt modelId="{05FD5322-C676-47BE-9455-989F3274CEBC}" type="sibTrans" cxnId="{F38400D1-507C-4202-919F-5C507F3B144E}">
      <dgm:prSet/>
      <dgm:spPr/>
      <dgm:t>
        <a:bodyPr/>
        <a:lstStyle/>
        <a:p>
          <a:endParaRPr lang="uk-UA"/>
        </a:p>
      </dgm:t>
    </dgm:pt>
    <dgm:pt modelId="{AB9BEB86-B6DB-43B5-80F7-690410B2E0D3}">
      <dgm:prSet phldrT="[Текст]"/>
      <dgm:spPr/>
      <dgm:t>
        <a:bodyPr/>
        <a:lstStyle/>
        <a:p>
          <a:r>
            <a:rPr lang="uk-UA" dirty="0" smtClean="0"/>
            <a:t>Визначення віку</a:t>
          </a:r>
          <a:endParaRPr lang="uk-UA" dirty="0"/>
        </a:p>
      </dgm:t>
    </dgm:pt>
    <dgm:pt modelId="{E5842502-76DF-4789-8C1F-CFA754384936}" type="parTrans" cxnId="{40ECDF14-1705-4BD3-9B2A-FB1CEDA9E746}">
      <dgm:prSet/>
      <dgm:spPr/>
      <dgm:t>
        <a:bodyPr/>
        <a:lstStyle/>
        <a:p>
          <a:endParaRPr lang="uk-UA"/>
        </a:p>
      </dgm:t>
    </dgm:pt>
    <dgm:pt modelId="{FBF302A7-E688-4D87-82FD-3FBFCF3C1A61}" type="sibTrans" cxnId="{40ECDF14-1705-4BD3-9B2A-FB1CEDA9E746}">
      <dgm:prSet/>
      <dgm:spPr/>
      <dgm:t>
        <a:bodyPr/>
        <a:lstStyle/>
        <a:p>
          <a:endParaRPr lang="uk-UA"/>
        </a:p>
      </dgm:t>
    </dgm:pt>
    <dgm:pt modelId="{4F85AD34-B233-47A0-9898-BE4EAC2808A2}">
      <dgm:prSet phldrT="[Текст]"/>
      <dgm:spPr/>
      <dgm:t>
        <a:bodyPr/>
        <a:lstStyle/>
        <a:p>
          <a:r>
            <a:rPr lang="uk-UA" dirty="0" smtClean="0"/>
            <a:t>Реєстрація та моделювання укусів</a:t>
          </a:r>
          <a:endParaRPr lang="uk-UA" dirty="0"/>
        </a:p>
      </dgm:t>
    </dgm:pt>
    <dgm:pt modelId="{BEE258B1-1FBC-478A-A61C-05C39C80DC82}" type="parTrans" cxnId="{35FFA86D-8CD2-4244-9C22-B013AD8E047A}">
      <dgm:prSet/>
      <dgm:spPr/>
      <dgm:t>
        <a:bodyPr/>
        <a:lstStyle/>
        <a:p>
          <a:endParaRPr lang="uk-UA"/>
        </a:p>
      </dgm:t>
    </dgm:pt>
    <dgm:pt modelId="{3AB46C13-A601-4809-AC8B-A49DED54AD21}" type="sibTrans" cxnId="{35FFA86D-8CD2-4244-9C22-B013AD8E047A}">
      <dgm:prSet/>
      <dgm:spPr/>
      <dgm:t>
        <a:bodyPr/>
        <a:lstStyle/>
        <a:p>
          <a:endParaRPr lang="uk-UA"/>
        </a:p>
      </dgm:t>
    </dgm:pt>
    <dgm:pt modelId="{F3C56217-15CB-4021-B2C1-FDBF9F59041B}">
      <dgm:prSet phldrT="[Текст]"/>
      <dgm:spPr/>
      <dgm:t>
        <a:bodyPr/>
        <a:lstStyle/>
        <a:p>
          <a:r>
            <a:rPr lang="uk-UA" b="1" dirty="0" smtClean="0"/>
            <a:t>Ідентифікація дентальних імплантатів</a:t>
          </a:r>
          <a:endParaRPr lang="uk-UA" b="1" dirty="0"/>
        </a:p>
      </dgm:t>
    </dgm:pt>
    <dgm:pt modelId="{DB2B0E91-DECE-43D0-95A2-55F062F2258D}" type="parTrans" cxnId="{397E1378-ED79-426D-A176-A35EC415DFD0}">
      <dgm:prSet/>
      <dgm:spPr/>
      <dgm:t>
        <a:bodyPr/>
        <a:lstStyle/>
        <a:p>
          <a:endParaRPr lang="uk-UA"/>
        </a:p>
      </dgm:t>
    </dgm:pt>
    <dgm:pt modelId="{79971B47-8808-46B4-8806-73F684C2FACD}" type="sibTrans" cxnId="{397E1378-ED79-426D-A176-A35EC415DFD0}">
      <dgm:prSet/>
      <dgm:spPr/>
      <dgm:t>
        <a:bodyPr/>
        <a:lstStyle/>
        <a:p>
          <a:endParaRPr lang="uk-UA"/>
        </a:p>
      </dgm:t>
    </dgm:pt>
    <dgm:pt modelId="{8791D3C4-B31F-4BF8-9A27-E4975C7C7278}">
      <dgm:prSet phldrT="[Текст]"/>
      <dgm:spPr/>
      <dgm:t>
        <a:bodyPr/>
        <a:lstStyle/>
        <a:p>
          <a:r>
            <a:rPr lang="uk-UA" b="1" dirty="0" smtClean="0"/>
            <a:t>Оцінка змін </a:t>
          </a:r>
          <a:r>
            <a:rPr lang="uk-UA" b="1" dirty="0" err="1" smtClean="0"/>
            <a:t>периімплантантної</a:t>
          </a:r>
          <a:r>
            <a:rPr lang="uk-UA" b="1" dirty="0" smtClean="0"/>
            <a:t> кісткової тканини за методом </a:t>
          </a:r>
          <a:r>
            <a:rPr lang="uk-UA" b="1" dirty="0" err="1" smtClean="0"/>
            <a:t>суперімпозиції</a:t>
          </a:r>
          <a:endParaRPr lang="uk-UA" b="1" dirty="0"/>
        </a:p>
      </dgm:t>
    </dgm:pt>
    <dgm:pt modelId="{A00C2F16-B496-462C-8900-3FA6A78BDFF8}" type="parTrans" cxnId="{BAC9CF0B-E529-48BF-B48E-E481523DD39D}">
      <dgm:prSet/>
      <dgm:spPr/>
      <dgm:t>
        <a:bodyPr/>
        <a:lstStyle/>
        <a:p>
          <a:endParaRPr lang="uk-UA"/>
        </a:p>
      </dgm:t>
    </dgm:pt>
    <dgm:pt modelId="{C41B2EDE-9B8E-4DB6-8BD9-CF358C1F072D}" type="sibTrans" cxnId="{BAC9CF0B-E529-48BF-B48E-E481523DD39D}">
      <dgm:prSet/>
      <dgm:spPr/>
      <dgm:t>
        <a:bodyPr/>
        <a:lstStyle/>
        <a:p>
          <a:endParaRPr lang="uk-UA"/>
        </a:p>
      </dgm:t>
    </dgm:pt>
    <dgm:pt modelId="{C5838EDD-A4E7-4CB3-91AE-04C1CF2345A5}">
      <dgm:prSet phldrT="[Текст]"/>
      <dgm:spPr/>
      <dgm:t>
        <a:bodyPr/>
        <a:lstStyle/>
        <a:p>
          <a:r>
            <a:rPr lang="uk-UA" dirty="0" smtClean="0"/>
            <a:t>Спектрофотометрична ідентифікація композитних матеріалів</a:t>
          </a:r>
          <a:endParaRPr lang="uk-UA" dirty="0"/>
        </a:p>
      </dgm:t>
    </dgm:pt>
    <dgm:pt modelId="{C116B25B-6A84-4C90-937A-72CF2FD5AFE2}" type="parTrans" cxnId="{645DA578-ADBB-4FEE-A58D-644BAD2CFD94}">
      <dgm:prSet/>
      <dgm:spPr/>
      <dgm:t>
        <a:bodyPr/>
        <a:lstStyle/>
        <a:p>
          <a:endParaRPr lang="uk-UA"/>
        </a:p>
      </dgm:t>
    </dgm:pt>
    <dgm:pt modelId="{53726C5A-873F-40C8-8EA3-C3554F84F288}" type="sibTrans" cxnId="{645DA578-ADBB-4FEE-A58D-644BAD2CFD94}">
      <dgm:prSet/>
      <dgm:spPr/>
      <dgm:t>
        <a:bodyPr/>
        <a:lstStyle/>
        <a:p>
          <a:endParaRPr lang="uk-UA"/>
        </a:p>
      </dgm:t>
    </dgm:pt>
    <dgm:pt modelId="{24215701-C639-49B3-A58E-B09F169BEFDC}">
      <dgm:prSet phldrT="[Текст]"/>
      <dgm:spPr/>
      <dgm:t>
        <a:bodyPr/>
        <a:lstStyle/>
        <a:p>
          <a:r>
            <a:rPr lang="uk-UA" dirty="0" smtClean="0"/>
            <a:t>Ультразвукова ідентифікація металевих сплавів</a:t>
          </a:r>
          <a:endParaRPr lang="uk-UA" dirty="0"/>
        </a:p>
      </dgm:t>
    </dgm:pt>
    <dgm:pt modelId="{118D165F-E230-49BF-B697-E71F33D24524}" type="parTrans" cxnId="{74CF6CB2-38B3-41E2-BA63-5FF3D9CD2D98}">
      <dgm:prSet/>
      <dgm:spPr/>
      <dgm:t>
        <a:bodyPr/>
        <a:lstStyle/>
        <a:p>
          <a:endParaRPr lang="uk-UA"/>
        </a:p>
      </dgm:t>
    </dgm:pt>
    <dgm:pt modelId="{1F426529-7653-46C1-8433-73C7933655D7}" type="sibTrans" cxnId="{74CF6CB2-38B3-41E2-BA63-5FF3D9CD2D98}">
      <dgm:prSet/>
      <dgm:spPr/>
      <dgm:t>
        <a:bodyPr/>
        <a:lstStyle/>
        <a:p>
          <a:endParaRPr lang="uk-UA"/>
        </a:p>
      </dgm:t>
    </dgm:pt>
    <dgm:pt modelId="{542C3C3A-615B-4C7C-8AE1-84DA73895D80}">
      <dgm:prSet phldrT="[Текст]"/>
      <dgm:spPr/>
      <dgm:t>
        <a:bodyPr/>
        <a:lstStyle/>
        <a:p>
          <a:r>
            <a:rPr lang="uk-UA" b="1" dirty="0" smtClean="0"/>
            <a:t>Визначення хімічного складу та домішок титанового сплаву</a:t>
          </a:r>
          <a:endParaRPr lang="uk-UA" b="1" dirty="0"/>
        </a:p>
      </dgm:t>
    </dgm:pt>
    <dgm:pt modelId="{AF9A1C7D-8F25-4BE9-B3FC-19F747574C7F}" type="parTrans" cxnId="{22DA9798-9965-4241-8FD9-7C6A99699582}">
      <dgm:prSet/>
      <dgm:spPr/>
      <dgm:t>
        <a:bodyPr/>
        <a:lstStyle/>
        <a:p>
          <a:endParaRPr lang="uk-UA"/>
        </a:p>
      </dgm:t>
    </dgm:pt>
    <dgm:pt modelId="{8D483793-A175-4109-AD10-0324A3806CFD}" type="sibTrans" cxnId="{22DA9798-9965-4241-8FD9-7C6A99699582}">
      <dgm:prSet/>
      <dgm:spPr/>
      <dgm:t>
        <a:bodyPr/>
        <a:lstStyle/>
        <a:p>
          <a:endParaRPr lang="uk-UA"/>
        </a:p>
      </dgm:t>
    </dgm:pt>
    <dgm:pt modelId="{67CCE667-2DD1-41DC-A9DF-B146BA36C76B}">
      <dgm:prSet phldrT="[Текст]"/>
      <dgm:spPr/>
      <dgm:t>
        <a:bodyPr/>
        <a:lstStyle/>
        <a:p>
          <a:r>
            <a:rPr lang="uk-UA" smtClean="0"/>
            <a:t>Оцінка уражень зубо-щелепового апарату</a:t>
          </a:r>
          <a:endParaRPr lang="uk-UA" dirty="0"/>
        </a:p>
      </dgm:t>
    </dgm:pt>
    <dgm:pt modelId="{8EF33F79-76D6-46AA-A4E2-4D5ADC634354}" type="sibTrans" cxnId="{3CB60728-9A07-4E80-985E-EBB9131A5276}">
      <dgm:prSet/>
      <dgm:spPr/>
      <dgm:t>
        <a:bodyPr/>
        <a:lstStyle/>
        <a:p>
          <a:endParaRPr lang="uk-UA"/>
        </a:p>
      </dgm:t>
    </dgm:pt>
    <dgm:pt modelId="{362B6E2A-FF7B-44E4-ADB4-39871DBCA12A}" type="parTrans" cxnId="{3CB60728-9A07-4E80-985E-EBB9131A5276}">
      <dgm:prSet/>
      <dgm:spPr/>
      <dgm:t>
        <a:bodyPr/>
        <a:lstStyle/>
        <a:p>
          <a:endParaRPr lang="uk-UA"/>
        </a:p>
      </dgm:t>
    </dgm:pt>
    <dgm:pt modelId="{9C4914FE-F20F-4985-B03A-DFB00BD6FC2F}" type="pres">
      <dgm:prSet presAssocID="{046172A0-B81A-46B1-A14D-62ED3EC28D7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C793A5-CC0F-42DE-97DD-47E21A6C028D}" type="pres">
      <dgm:prSet presAssocID="{ABE727F3-BFFF-4792-8942-507780C118DF}" presName="parentLin" presStyleCnt="0"/>
      <dgm:spPr/>
    </dgm:pt>
    <dgm:pt modelId="{2A692A91-AF1E-475D-B0DC-305D89E4037A}" type="pres">
      <dgm:prSet presAssocID="{ABE727F3-BFFF-4792-8942-507780C118DF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2AFA34EE-8E0D-4694-B2EB-FE4CC5B797C5}" type="pres">
      <dgm:prSet presAssocID="{ABE727F3-BFFF-4792-8942-507780C118D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75B6AA-6ED1-4C03-9857-80B30DB074C9}" type="pres">
      <dgm:prSet presAssocID="{ABE727F3-BFFF-4792-8942-507780C118DF}" presName="negativeSpace" presStyleCnt="0"/>
      <dgm:spPr/>
    </dgm:pt>
    <dgm:pt modelId="{6C5EDFE9-C8A4-4DC7-99A2-6B2773538FC2}" type="pres">
      <dgm:prSet presAssocID="{ABE727F3-BFFF-4792-8942-507780C118DF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29DFAB0-F049-49A3-B109-83E585ADF1DF}" type="pres">
      <dgm:prSet presAssocID="{DF841AB6-7D77-4B68-80C3-FF45B1B8CE6A}" presName="spaceBetweenRectangles" presStyleCnt="0"/>
      <dgm:spPr/>
    </dgm:pt>
    <dgm:pt modelId="{60ECDD7F-2BFE-4E97-A9FE-8DBD2BDB2FB8}" type="pres">
      <dgm:prSet presAssocID="{055392A6-68AE-4C9D-8C32-73B7F5F5AE81}" presName="parentLin" presStyleCnt="0"/>
      <dgm:spPr/>
    </dgm:pt>
    <dgm:pt modelId="{85073ABF-87F6-4572-8E51-4269EA497AEB}" type="pres">
      <dgm:prSet presAssocID="{055392A6-68AE-4C9D-8C32-73B7F5F5AE81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D2EEDB2D-41AF-4621-B532-C9F09C358B96}" type="pres">
      <dgm:prSet presAssocID="{055392A6-68AE-4C9D-8C32-73B7F5F5AE8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E35C835-9FAC-482E-8DA7-DDF992F42D8A}" type="pres">
      <dgm:prSet presAssocID="{055392A6-68AE-4C9D-8C32-73B7F5F5AE81}" presName="negativeSpace" presStyleCnt="0"/>
      <dgm:spPr/>
    </dgm:pt>
    <dgm:pt modelId="{4DDABB94-BE14-4C12-A250-4A28E8FCACD4}" type="pres">
      <dgm:prSet presAssocID="{055392A6-68AE-4C9D-8C32-73B7F5F5AE81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97E1378-ED79-426D-A176-A35EC415DFD0}" srcId="{055392A6-68AE-4C9D-8C32-73B7F5F5AE81}" destId="{F3C56217-15CB-4021-B2C1-FDBF9F59041B}" srcOrd="0" destOrd="0" parTransId="{DB2B0E91-DECE-43D0-95A2-55F062F2258D}" sibTransId="{79971B47-8808-46B4-8806-73F684C2FACD}"/>
    <dgm:cxn modelId="{79334C66-C031-4279-A5AF-78FC70616115}" type="presOf" srcId="{4F85AD34-B233-47A0-9898-BE4EAC2808A2}" destId="{6C5EDFE9-C8A4-4DC7-99A2-6B2773538FC2}" srcOrd="0" destOrd="3" presId="urn:microsoft.com/office/officeart/2005/8/layout/list1"/>
    <dgm:cxn modelId="{24354228-F00B-4DD0-84F1-23DE7ACD0000}" type="presOf" srcId="{24215701-C639-49B3-A58E-B09F169BEFDC}" destId="{4DDABB94-BE14-4C12-A250-4A28E8FCACD4}" srcOrd="0" destOrd="4" presId="urn:microsoft.com/office/officeart/2005/8/layout/list1"/>
    <dgm:cxn modelId="{D87B3C1B-C39C-4DD6-898E-FA9176F33E67}" type="presOf" srcId="{055392A6-68AE-4C9D-8C32-73B7F5F5AE81}" destId="{85073ABF-87F6-4572-8E51-4269EA497AEB}" srcOrd="0" destOrd="0" presId="urn:microsoft.com/office/officeart/2005/8/layout/list1"/>
    <dgm:cxn modelId="{40ECDF14-1705-4BD3-9B2A-FB1CEDA9E746}" srcId="{ABE727F3-BFFF-4792-8942-507780C118DF}" destId="{AB9BEB86-B6DB-43B5-80F7-690410B2E0D3}" srcOrd="1" destOrd="0" parTransId="{E5842502-76DF-4789-8C1F-CFA754384936}" sibTransId="{FBF302A7-E688-4D87-82FD-3FBFCF3C1A61}"/>
    <dgm:cxn modelId="{645DA578-ADBB-4FEE-A58D-644BAD2CFD94}" srcId="{055392A6-68AE-4C9D-8C32-73B7F5F5AE81}" destId="{C5838EDD-A4E7-4CB3-91AE-04C1CF2345A5}" srcOrd="3" destOrd="0" parTransId="{C116B25B-6A84-4C90-937A-72CF2FD5AFE2}" sibTransId="{53726C5A-873F-40C8-8EA3-C3554F84F288}"/>
    <dgm:cxn modelId="{3D68D5FB-CAD4-4C7D-AE16-AE1F3F0B0812}" type="presOf" srcId="{055392A6-68AE-4C9D-8C32-73B7F5F5AE81}" destId="{D2EEDB2D-41AF-4621-B532-C9F09C358B96}" srcOrd="1" destOrd="0" presId="urn:microsoft.com/office/officeart/2005/8/layout/list1"/>
    <dgm:cxn modelId="{5358439D-67B8-4025-AE22-C535CBEA4C40}" type="presOf" srcId="{F3C56217-15CB-4021-B2C1-FDBF9F59041B}" destId="{4DDABB94-BE14-4C12-A250-4A28E8FCACD4}" srcOrd="0" destOrd="0" presId="urn:microsoft.com/office/officeart/2005/8/layout/list1"/>
    <dgm:cxn modelId="{3CB60728-9A07-4E80-985E-EBB9131A5276}" srcId="{ABE727F3-BFFF-4792-8942-507780C118DF}" destId="{67CCE667-2DD1-41DC-A9DF-B146BA36C76B}" srcOrd="2" destOrd="0" parTransId="{362B6E2A-FF7B-44E4-ADB4-39871DBCA12A}" sibTransId="{8EF33F79-76D6-46AA-A4E2-4D5ADC634354}"/>
    <dgm:cxn modelId="{22DA9798-9965-4241-8FD9-7C6A99699582}" srcId="{055392A6-68AE-4C9D-8C32-73B7F5F5AE81}" destId="{542C3C3A-615B-4C7C-8AE1-84DA73895D80}" srcOrd="1" destOrd="0" parTransId="{AF9A1C7D-8F25-4BE9-B3FC-19F747574C7F}" sibTransId="{8D483793-A175-4109-AD10-0324A3806CFD}"/>
    <dgm:cxn modelId="{5E983563-8177-4B93-AA39-36DEED1FAA90}" type="presOf" srcId="{ABE727F3-BFFF-4792-8942-507780C118DF}" destId="{2AFA34EE-8E0D-4694-B2EB-FE4CC5B797C5}" srcOrd="1" destOrd="0" presId="urn:microsoft.com/office/officeart/2005/8/layout/list1"/>
    <dgm:cxn modelId="{4217742C-E6A9-4BBC-B3ED-628F2C6C884B}" srcId="{046172A0-B81A-46B1-A14D-62ED3EC28D7F}" destId="{ABE727F3-BFFF-4792-8942-507780C118DF}" srcOrd="0" destOrd="0" parTransId="{18A5B5F2-31EA-4064-A371-D27EEB1E77E8}" sibTransId="{DF841AB6-7D77-4B68-80C3-FF45B1B8CE6A}"/>
    <dgm:cxn modelId="{98B8F809-78EA-4CA0-9DF0-713D6E2E64EA}" srcId="{046172A0-B81A-46B1-A14D-62ED3EC28D7F}" destId="{055392A6-68AE-4C9D-8C32-73B7F5F5AE81}" srcOrd="1" destOrd="0" parTransId="{37258933-77A6-4076-BB77-365B517FAA63}" sibTransId="{39179326-0426-403F-9BAA-D8C9AF42759F}"/>
    <dgm:cxn modelId="{5643731D-CF53-4304-B67E-8087C5E0DF98}" type="presOf" srcId="{ABE727F3-BFFF-4792-8942-507780C118DF}" destId="{2A692A91-AF1E-475D-B0DC-305D89E4037A}" srcOrd="0" destOrd="0" presId="urn:microsoft.com/office/officeart/2005/8/layout/list1"/>
    <dgm:cxn modelId="{35FFA86D-8CD2-4244-9C22-B013AD8E047A}" srcId="{ABE727F3-BFFF-4792-8942-507780C118DF}" destId="{4F85AD34-B233-47A0-9898-BE4EAC2808A2}" srcOrd="3" destOrd="0" parTransId="{BEE258B1-1FBC-478A-A61C-05C39C80DC82}" sibTransId="{3AB46C13-A601-4809-AC8B-A49DED54AD21}"/>
    <dgm:cxn modelId="{68B8236D-4C44-41BB-A23D-DFF3D5C96DF9}" type="presOf" srcId="{542C3C3A-615B-4C7C-8AE1-84DA73895D80}" destId="{4DDABB94-BE14-4C12-A250-4A28E8FCACD4}" srcOrd="0" destOrd="1" presId="urn:microsoft.com/office/officeart/2005/8/layout/list1"/>
    <dgm:cxn modelId="{9AB97269-04D7-4507-8F5C-42B9E85AD2D1}" type="presOf" srcId="{67CCE667-2DD1-41DC-A9DF-B146BA36C76B}" destId="{6C5EDFE9-C8A4-4DC7-99A2-6B2773538FC2}" srcOrd="0" destOrd="2" presId="urn:microsoft.com/office/officeart/2005/8/layout/list1"/>
    <dgm:cxn modelId="{BAC9CF0B-E529-48BF-B48E-E481523DD39D}" srcId="{055392A6-68AE-4C9D-8C32-73B7F5F5AE81}" destId="{8791D3C4-B31F-4BF8-9A27-E4975C7C7278}" srcOrd="2" destOrd="0" parTransId="{A00C2F16-B496-462C-8900-3FA6A78BDFF8}" sibTransId="{C41B2EDE-9B8E-4DB6-8BD9-CF358C1F072D}"/>
    <dgm:cxn modelId="{223974B3-9E34-4886-97E3-BA80C8B0599B}" type="presOf" srcId="{AB9BEB86-B6DB-43B5-80F7-690410B2E0D3}" destId="{6C5EDFE9-C8A4-4DC7-99A2-6B2773538FC2}" srcOrd="0" destOrd="1" presId="urn:microsoft.com/office/officeart/2005/8/layout/list1"/>
    <dgm:cxn modelId="{3462B7FB-D3ED-419C-8B7A-602D590031A0}" type="presOf" srcId="{046172A0-B81A-46B1-A14D-62ED3EC28D7F}" destId="{9C4914FE-F20F-4985-B03A-DFB00BD6FC2F}" srcOrd="0" destOrd="0" presId="urn:microsoft.com/office/officeart/2005/8/layout/list1"/>
    <dgm:cxn modelId="{74CF6CB2-38B3-41E2-BA63-5FF3D9CD2D98}" srcId="{055392A6-68AE-4C9D-8C32-73B7F5F5AE81}" destId="{24215701-C639-49B3-A58E-B09F169BEFDC}" srcOrd="4" destOrd="0" parTransId="{118D165F-E230-49BF-B697-E71F33D24524}" sibTransId="{1F426529-7653-46C1-8433-73C7933655D7}"/>
    <dgm:cxn modelId="{29DFDE82-0508-4E37-AA8A-26C5FD0BE718}" type="presOf" srcId="{C5838EDD-A4E7-4CB3-91AE-04C1CF2345A5}" destId="{4DDABB94-BE14-4C12-A250-4A28E8FCACD4}" srcOrd="0" destOrd="3" presId="urn:microsoft.com/office/officeart/2005/8/layout/list1"/>
    <dgm:cxn modelId="{F38400D1-507C-4202-919F-5C507F3B144E}" srcId="{ABE727F3-BFFF-4792-8942-507780C118DF}" destId="{3DE54B21-F33D-463C-80F0-440D8E8E4F75}" srcOrd="0" destOrd="0" parTransId="{E1075A96-7ACC-4ECC-B7D7-023E6A292FE1}" sibTransId="{05FD5322-C676-47BE-9455-989F3274CEBC}"/>
    <dgm:cxn modelId="{94A5E7D1-0884-4F5F-AB6D-BDE53A4AA232}" type="presOf" srcId="{8791D3C4-B31F-4BF8-9A27-E4975C7C7278}" destId="{4DDABB94-BE14-4C12-A250-4A28E8FCACD4}" srcOrd="0" destOrd="2" presId="urn:microsoft.com/office/officeart/2005/8/layout/list1"/>
    <dgm:cxn modelId="{E48F4409-E670-4C4C-9737-F0F029CEDABA}" type="presOf" srcId="{3DE54B21-F33D-463C-80F0-440D8E8E4F75}" destId="{6C5EDFE9-C8A4-4DC7-99A2-6B2773538FC2}" srcOrd="0" destOrd="0" presId="urn:microsoft.com/office/officeart/2005/8/layout/list1"/>
    <dgm:cxn modelId="{54BA1332-E5F6-4635-8E70-736D42CFF5FF}" type="presParOf" srcId="{9C4914FE-F20F-4985-B03A-DFB00BD6FC2F}" destId="{0BC793A5-CC0F-42DE-97DD-47E21A6C028D}" srcOrd="0" destOrd="0" presId="urn:microsoft.com/office/officeart/2005/8/layout/list1"/>
    <dgm:cxn modelId="{CB293ABB-C37F-4260-9565-A9162066A31C}" type="presParOf" srcId="{0BC793A5-CC0F-42DE-97DD-47E21A6C028D}" destId="{2A692A91-AF1E-475D-B0DC-305D89E4037A}" srcOrd="0" destOrd="0" presId="urn:microsoft.com/office/officeart/2005/8/layout/list1"/>
    <dgm:cxn modelId="{E68C9B26-F5EE-4B1F-B113-394360937804}" type="presParOf" srcId="{0BC793A5-CC0F-42DE-97DD-47E21A6C028D}" destId="{2AFA34EE-8E0D-4694-B2EB-FE4CC5B797C5}" srcOrd="1" destOrd="0" presId="urn:microsoft.com/office/officeart/2005/8/layout/list1"/>
    <dgm:cxn modelId="{10A382C5-3019-4B02-9E75-3FF305817C71}" type="presParOf" srcId="{9C4914FE-F20F-4985-B03A-DFB00BD6FC2F}" destId="{6975B6AA-6ED1-4C03-9857-80B30DB074C9}" srcOrd="1" destOrd="0" presId="urn:microsoft.com/office/officeart/2005/8/layout/list1"/>
    <dgm:cxn modelId="{DB895D06-0840-4C41-9FFF-4829147A828C}" type="presParOf" srcId="{9C4914FE-F20F-4985-B03A-DFB00BD6FC2F}" destId="{6C5EDFE9-C8A4-4DC7-99A2-6B2773538FC2}" srcOrd="2" destOrd="0" presId="urn:microsoft.com/office/officeart/2005/8/layout/list1"/>
    <dgm:cxn modelId="{53679C57-2A54-4E97-9F95-9E1B76A5B95B}" type="presParOf" srcId="{9C4914FE-F20F-4985-B03A-DFB00BD6FC2F}" destId="{729DFAB0-F049-49A3-B109-83E585ADF1DF}" srcOrd="3" destOrd="0" presId="urn:microsoft.com/office/officeart/2005/8/layout/list1"/>
    <dgm:cxn modelId="{873E7FFF-5F88-46AF-BA50-6BC143584B04}" type="presParOf" srcId="{9C4914FE-F20F-4985-B03A-DFB00BD6FC2F}" destId="{60ECDD7F-2BFE-4E97-A9FE-8DBD2BDB2FB8}" srcOrd="4" destOrd="0" presId="urn:microsoft.com/office/officeart/2005/8/layout/list1"/>
    <dgm:cxn modelId="{ACA3A5DA-8F63-4415-9748-3CCFB8B4FE48}" type="presParOf" srcId="{60ECDD7F-2BFE-4E97-A9FE-8DBD2BDB2FB8}" destId="{85073ABF-87F6-4572-8E51-4269EA497AEB}" srcOrd="0" destOrd="0" presId="urn:microsoft.com/office/officeart/2005/8/layout/list1"/>
    <dgm:cxn modelId="{9FB91F52-7A76-44EE-9E65-42B49003FC88}" type="presParOf" srcId="{60ECDD7F-2BFE-4E97-A9FE-8DBD2BDB2FB8}" destId="{D2EEDB2D-41AF-4621-B532-C9F09C358B96}" srcOrd="1" destOrd="0" presId="urn:microsoft.com/office/officeart/2005/8/layout/list1"/>
    <dgm:cxn modelId="{54086A8D-CA5F-4EDB-AADF-93A028B5F716}" type="presParOf" srcId="{9C4914FE-F20F-4985-B03A-DFB00BD6FC2F}" destId="{CE35C835-9FAC-482E-8DA7-DDF992F42D8A}" srcOrd="5" destOrd="0" presId="urn:microsoft.com/office/officeart/2005/8/layout/list1"/>
    <dgm:cxn modelId="{5A0A08C6-4818-441C-9EA9-EB802CBB6D3B}" type="presParOf" srcId="{9C4914FE-F20F-4985-B03A-DFB00BD6FC2F}" destId="{4DDABB94-BE14-4C12-A250-4A28E8FCACD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02AA27-7082-414D-9414-353B7A9DC09C}" type="doc">
      <dgm:prSet loTypeId="urn:microsoft.com/office/officeart/2008/layout/VerticalCurvedList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D346E9A0-A1D0-4896-8B28-DC1A840DA73D}">
      <dgm:prSet phldrT="[Текст]" custT="1"/>
      <dgm:spPr/>
      <dgm:t>
        <a:bodyPr/>
        <a:lstStyle/>
        <a:p>
          <a:r>
            <a:rPr lang="uk-UA" sz="1800" smtClean="0">
              <a:ea typeface="Calibri" panose="020F0502020204030204" pitchFamily="34" charset="0"/>
              <a:cs typeface="Times New Roman" panose="02020603050405020304" pitchFamily="18" charset="0"/>
            </a:rPr>
            <a:t>Визначення форми імплантата</a:t>
          </a:r>
          <a:endParaRPr lang="uk-UA" sz="1800"/>
        </a:p>
      </dgm:t>
    </dgm:pt>
    <dgm:pt modelId="{7CB0B679-53C9-4FC9-B4ED-3B85A84F569F}" type="parTrans" cxnId="{482D9DD9-E871-49FE-BB12-BA2B081E2991}">
      <dgm:prSet/>
      <dgm:spPr/>
      <dgm:t>
        <a:bodyPr/>
        <a:lstStyle/>
        <a:p>
          <a:endParaRPr lang="uk-UA" sz="2400"/>
        </a:p>
      </dgm:t>
    </dgm:pt>
    <dgm:pt modelId="{884E7667-C55D-48F7-B894-3233C73C75F1}" type="sibTrans" cxnId="{482D9DD9-E871-49FE-BB12-BA2B081E2991}">
      <dgm:prSet/>
      <dgm:spPr/>
      <dgm:t>
        <a:bodyPr/>
        <a:lstStyle/>
        <a:p>
          <a:endParaRPr lang="uk-UA" sz="2400"/>
        </a:p>
      </dgm:t>
    </dgm:pt>
    <dgm:pt modelId="{FB25C940-162B-483B-BFC5-411BAEEAA64F}">
      <dgm:prSet custT="1"/>
      <dgm:spPr/>
      <dgm:t>
        <a:bodyPr/>
        <a:lstStyle/>
        <a:p>
          <a:r>
            <a:rPr lang="uk-UA" sz="1800" smtClean="0">
              <a:ea typeface="Calibri" panose="020F0502020204030204" pitchFamily="34" charset="0"/>
              <a:cs typeface="Times New Roman" panose="02020603050405020304" pitchFamily="18" charset="0"/>
            </a:rPr>
            <a:t>Визначення форми різьби</a:t>
          </a:r>
          <a:endParaRPr lang="uk-UA" sz="1800" dirty="0"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266F6EDD-6CD0-4938-A367-84A628F06C0B}" type="parTrans" cxnId="{38CD9035-AE9B-4D7A-939B-8F24D1FD0D7A}">
      <dgm:prSet/>
      <dgm:spPr/>
      <dgm:t>
        <a:bodyPr/>
        <a:lstStyle/>
        <a:p>
          <a:endParaRPr lang="uk-UA" sz="2400"/>
        </a:p>
      </dgm:t>
    </dgm:pt>
    <dgm:pt modelId="{C1521FFE-CBEB-4F9A-86B3-DA747A85415A}" type="sibTrans" cxnId="{38CD9035-AE9B-4D7A-939B-8F24D1FD0D7A}">
      <dgm:prSet/>
      <dgm:spPr/>
      <dgm:t>
        <a:bodyPr/>
        <a:lstStyle/>
        <a:p>
          <a:endParaRPr lang="uk-UA" sz="2400"/>
        </a:p>
      </dgm:t>
    </dgm:pt>
    <dgm:pt modelId="{08F938F4-2E86-4479-964F-EF4BD96CE229}">
      <dgm:prSet custT="1"/>
      <dgm:spPr/>
      <dgm:t>
        <a:bodyPr/>
        <a:lstStyle/>
        <a:p>
          <a:r>
            <a:rPr lang="uk-UA" sz="1800" smtClean="0">
              <a:ea typeface="Calibri" panose="020F0502020204030204" pitchFamily="34" charset="0"/>
              <a:cs typeface="Times New Roman" panose="02020603050405020304" pitchFamily="18" charset="0"/>
            </a:rPr>
            <a:t>Описання апікальної частини імплантату</a:t>
          </a:r>
          <a:endParaRPr lang="uk-UA" sz="1800" dirty="0"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6E51BBD-DF7A-4F38-ABE1-2D2EA2717994}" type="parTrans" cxnId="{910EC287-1333-445C-B2B2-89CFA2EB3A00}">
      <dgm:prSet/>
      <dgm:spPr/>
      <dgm:t>
        <a:bodyPr/>
        <a:lstStyle/>
        <a:p>
          <a:endParaRPr lang="uk-UA" sz="2400"/>
        </a:p>
      </dgm:t>
    </dgm:pt>
    <dgm:pt modelId="{DD02EF25-E9F8-4A7E-B90B-41772B4041BC}" type="sibTrans" cxnId="{910EC287-1333-445C-B2B2-89CFA2EB3A00}">
      <dgm:prSet/>
      <dgm:spPr/>
      <dgm:t>
        <a:bodyPr/>
        <a:lstStyle/>
        <a:p>
          <a:endParaRPr lang="uk-UA" sz="2400"/>
        </a:p>
      </dgm:t>
    </dgm:pt>
    <dgm:pt modelId="{680BA15E-F46A-4504-8477-9D810EBA40AA}">
      <dgm:prSet custT="1"/>
      <dgm:spPr/>
      <dgm:t>
        <a:bodyPr/>
        <a:lstStyle/>
        <a:p>
          <a:r>
            <a:rPr lang="uk-UA" sz="1800" smtClean="0">
              <a:ea typeface="Calibri" panose="020F0502020204030204" pitchFamily="34" charset="0"/>
              <a:cs typeface="Times New Roman" panose="02020603050405020304" pitchFamily="18" charset="0"/>
            </a:rPr>
            <a:t>Описання шийки (перехід шийки у тіло, з</a:t>
          </a:r>
          <a:r>
            <a:rPr lang="ru-RU" sz="1800" smtClean="0">
              <a:ea typeface="Calibri" panose="020F0502020204030204" pitchFamily="34" charset="0"/>
              <a:cs typeface="Times New Roman" panose="02020603050405020304" pitchFamily="18" charset="0"/>
            </a:rPr>
            <a:t>’</a:t>
          </a:r>
          <a:r>
            <a:rPr lang="uk-UA" sz="1800" smtClean="0">
              <a:ea typeface="Calibri" panose="020F0502020204030204" pitchFamily="34" charset="0"/>
              <a:cs typeface="Times New Roman" panose="02020603050405020304" pitchFamily="18" charset="0"/>
            </a:rPr>
            <a:t>єднання з абатментом, відношення до окістя)</a:t>
          </a:r>
          <a:endParaRPr lang="uk-UA" sz="1800" dirty="0"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AA9AF96F-8A9D-427A-9ABB-88BF1367ABF3}" type="parTrans" cxnId="{D864FCE8-3911-461A-AD32-9E5DF8380A11}">
      <dgm:prSet/>
      <dgm:spPr/>
      <dgm:t>
        <a:bodyPr/>
        <a:lstStyle/>
        <a:p>
          <a:endParaRPr lang="uk-UA" sz="2400"/>
        </a:p>
      </dgm:t>
    </dgm:pt>
    <dgm:pt modelId="{50596722-5F9A-4B96-8A0D-9613A56F2EBC}" type="sibTrans" cxnId="{D864FCE8-3911-461A-AD32-9E5DF8380A11}">
      <dgm:prSet/>
      <dgm:spPr/>
      <dgm:t>
        <a:bodyPr/>
        <a:lstStyle/>
        <a:p>
          <a:endParaRPr lang="uk-UA" sz="2400"/>
        </a:p>
      </dgm:t>
    </dgm:pt>
    <dgm:pt modelId="{68CA63EE-5D04-4B01-907E-C3E11E329D1F}">
      <dgm:prSet custT="1"/>
      <dgm:spPr/>
      <dgm:t>
        <a:bodyPr/>
        <a:lstStyle/>
        <a:p>
          <a:r>
            <a:rPr lang="uk-UA" sz="1800" smtClean="0">
              <a:ea typeface="Calibri" panose="020F0502020204030204" pitchFamily="34" charset="0"/>
              <a:cs typeface="Times New Roman" panose="02020603050405020304" pitchFamily="18" charset="0"/>
            </a:rPr>
            <a:t>Визначення розміру</a:t>
          </a:r>
          <a:endParaRPr lang="uk-UA" sz="1800" dirty="0">
            <a:effectLst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533A75A9-401B-4787-BDC7-C838DD4C601F}" type="parTrans" cxnId="{892DB085-1E86-4D2B-B327-F68FBF071876}">
      <dgm:prSet/>
      <dgm:spPr/>
      <dgm:t>
        <a:bodyPr/>
        <a:lstStyle/>
        <a:p>
          <a:endParaRPr lang="uk-UA" sz="2400"/>
        </a:p>
      </dgm:t>
    </dgm:pt>
    <dgm:pt modelId="{116CFEC1-8CDE-4003-9C50-1A13178118A7}" type="sibTrans" cxnId="{892DB085-1E86-4D2B-B327-F68FBF071876}">
      <dgm:prSet/>
      <dgm:spPr/>
      <dgm:t>
        <a:bodyPr/>
        <a:lstStyle/>
        <a:p>
          <a:endParaRPr lang="uk-UA" sz="2400"/>
        </a:p>
      </dgm:t>
    </dgm:pt>
    <dgm:pt modelId="{FAFD2051-B6FF-42C0-AE2D-D79E9DC61B05}" type="pres">
      <dgm:prSet presAssocID="{EA02AA27-7082-414D-9414-353B7A9DC0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974D5E7-E438-42E4-B794-F36150E3FFC2}" type="pres">
      <dgm:prSet presAssocID="{EA02AA27-7082-414D-9414-353B7A9DC09C}" presName="Name1" presStyleCnt="0"/>
      <dgm:spPr/>
    </dgm:pt>
    <dgm:pt modelId="{82F991AB-506B-4645-BB56-9038501825FB}" type="pres">
      <dgm:prSet presAssocID="{EA02AA27-7082-414D-9414-353B7A9DC09C}" presName="cycle" presStyleCnt="0"/>
      <dgm:spPr/>
    </dgm:pt>
    <dgm:pt modelId="{7D7F22BE-BDDB-4234-8F35-5AA342CA3094}" type="pres">
      <dgm:prSet presAssocID="{EA02AA27-7082-414D-9414-353B7A9DC09C}" presName="srcNode" presStyleLbl="node1" presStyleIdx="0" presStyleCnt="5"/>
      <dgm:spPr/>
    </dgm:pt>
    <dgm:pt modelId="{F77BAF1A-3185-4B47-88A4-6630B039F184}" type="pres">
      <dgm:prSet presAssocID="{EA02AA27-7082-414D-9414-353B7A9DC09C}" presName="conn" presStyleLbl="parChTrans1D2" presStyleIdx="0" presStyleCnt="1"/>
      <dgm:spPr/>
      <dgm:t>
        <a:bodyPr/>
        <a:lstStyle/>
        <a:p>
          <a:endParaRPr lang="ru-RU"/>
        </a:p>
      </dgm:t>
    </dgm:pt>
    <dgm:pt modelId="{F381EE1C-CB02-4B4E-8C7C-4CC1EFAD6495}" type="pres">
      <dgm:prSet presAssocID="{EA02AA27-7082-414D-9414-353B7A9DC09C}" presName="extraNode" presStyleLbl="node1" presStyleIdx="0" presStyleCnt="5"/>
      <dgm:spPr/>
    </dgm:pt>
    <dgm:pt modelId="{FBDECCF2-4E63-4761-B6F2-B72431631CAF}" type="pres">
      <dgm:prSet presAssocID="{EA02AA27-7082-414D-9414-353B7A9DC09C}" presName="dstNode" presStyleLbl="node1" presStyleIdx="0" presStyleCnt="5"/>
      <dgm:spPr/>
    </dgm:pt>
    <dgm:pt modelId="{E6DCB1C8-C575-477E-AF05-A1A89E5E6075}" type="pres">
      <dgm:prSet presAssocID="{D346E9A0-A1D0-4896-8B28-DC1A840DA73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122A5D-771D-416B-8D1C-EBED3ED5D19D}" type="pres">
      <dgm:prSet presAssocID="{D346E9A0-A1D0-4896-8B28-DC1A840DA73D}" presName="accent_1" presStyleCnt="0"/>
      <dgm:spPr/>
    </dgm:pt>
    <dgm:pt modelId="{28F94C9E-7D6D-44ED-8D3A-E4D328965294}" type="pres">
      <dgm:prSet presAssocID="{D346E9A0-A1D0-4896-8B28-DC1A840DA73D}" presName="accentRepeatNode" presStyleLbl="solidFgAcc1" presStyleIdx="0" presStyleCnt="5"/>
      <dgm:spPr/>
    </dgm:pt>
    <dgm:pt modelId="{2C61B263-EF59-4038-9E82-01AF3FAAC4F2}" type="pres">
      <dgm:prSet presAssocID="{FB25C940-162B-483B-BFC5-411BAEEAA64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24B645-89CE-4B29-B336-BC22FAAE2711}" type="pres">
      <dgm:prSet presAssocID="{FB25C940-162B-483B-BFC5-411BAEEAA64F}" presName="accent_2" presStyleCnt="0"/>
      <dgm:spPr/>
    </dgm:pt>
    <dgm:pt modelId="{111F2569-CFA0-434C-978D-A621768F0D13}" type="pres">
      <dgm:prSet presAssocID="{FB25C940-162B-483B-BFC5-411BAEEAA64F}" presName="accentRepeatNode" presStyleLbl="solidFgAcc1" presStyleIdx="1" presStyleCnt="5"/>
      <dgm:spPr/>
    </dgm:pt>
    <dgm:pt modelId="{1692ADF4-24FB-4F74-ABB2-31E776D42D01}" type="pres">
      <dgm:prSet presAssocID="{08F938F4-2E86-4479-964F-EF4BD96CE22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0DC50-1B8D-4525-846A-BAC40D3000CD}" type="pres">
      <dgm:prSet presAssocID="{08F938F4-2E86-4479-964F-EF4BD96CE229}" presName="accent_3" presStyleCnt="0"/>
      <dgm:spPr/>
    </dgm:pt>
    <dgm:pt modelId="{330BF29B-8A98-43B2-BF60-A1DBC27E683A}" type="pres">
      <dgm:prSet presAssocID="{08F938F4-2E86-4479-964F-EF4BD96CE229}" presName="accentRepeatNode" presStyleLbl="solidFgAcc1" presStyleIdx="2" presStyleCnt="5"/>
      <dgm:spPr/>
    </dgm:pt>
    <dgm:pt modelId="{7A54C39A-6E2C-4BE2-A15A-0A90DD4A99DF}" type="pres">
      <dgm:prSet presAssocID="{680BA15E-F46A-4504-8477-9D810EBA40A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1F27E3-C26A-4C84-A94B-8B82D43BCE9A}" type="pres">
      <dgm:prSet presAssocID="{680BA15E-F46A-4504-8477-9D810EBA40AA}" presName="accent_4" presStyleCnt="0"/>
      <dgm:spPr/>
    </dgm:pt>
    <dgm:pt modelId="{8A8E0211-F935-49DB-85BE-7B44C04A721D}" type="pres">
      <dgm:prSet presAssocID="{680BA15E-F46A-4504-8477-9D810EBA40AA}" presName="accentRepeatNode" presStyleLbl="solidFgAcc1" presStyleIdx="3" presStyleCnt="5"/>
      <dgm:spPr/>
    </dgm:pt>
    <dgm:pt modelId="{7BD05E68-F111-404F-BB39-BCB06D37B2EF}" type="pres">
      <dgm:prSet presAssocID="{68CA63EE-5D04-4B01-907E-C3E11E329D1F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0B116-D07E-440D-8A42-E6959F0DB700}" type="pres">
      <dgm:prSet presAssocID="{68CA63EE-5D04-4B01-907E-C3E11E329D1F}" presName="accent_5" presStyleCnt="0"/>
      <dgm:spPr/>
    </dgm:pt>
    <dgm:pt modelId="{21821615-4186-4746-B8F6-AA1F9CF1562E}" type="pres">
      <dgm:prSet presAssocID="{68CA63EE-5D04-4B01-907E-C3E11E329D1F}" presName="accentRepeatNode" presStyleLbl="solidFgAcc1" presStyleIdx="4" presStyleCnt="5"/>
      <dgm:spPr/>
    </dgm:pt>
  </dgm:ptLst>
  <dgm:cxnLst>
    <dgm:cxn modelId="{55A434DD-E691-4E1D-B11A-00784E9BA0C7}" type="presOf" srcId="{D346E9A0-A1D0-4896-8B28-DC1A840DA73D}" destId="{E6DCB1C8-C575-477E-AF05-A1A89E5E6075}" srcOrd="0" destOrd="0" presId="urn:microsoft.com/office/officeart/2008/layout/VerticalCurvedList"/>
    <dgm:cxn modelId="{38CD9035-AE9B-4D7A-939B-8F24D1FD0D7A}" srcId="{EA02AA27-7082-414D-9414-353B7A9DC09C}" destId="{FB25C940-162B-483B-BFC5-411BAEEAA64F}" srcOrd="1" destOrd="0" parTransId="{266F6EDD-6CD0-4938-A367-84A628F06C0B}" sibTransId="{C1521FFE-CBEB-4F9A-86B3-DA747A85415A}"/>
    <dgm:cxn modelId="{B17B54F6-7E5C-4E8B-9245-956AEBAA00DD}" type="presOf" srcId="{FB25C940-162B-483B-BFC5-411BAEEAA64F}" destId="{2C61B263-EF59-4038-9E82-01AF3FAAC4F2}" srcOrd="0" destOrd="0" presId="urn:microsoft.com/office/officeart/2008/layout/VerticalCurvedList"/>
    <dgm:cxn modelId="{7071D340-33C9-4BD5-BC2D-DF7D179A641A}" type="presOf" srcId="{68CA63EE-5D04-4B01-907E-C3E11E329D1F}" destId="{7BD05E68-F111-404F-BB39-BCB06D37B2EF}" srcOrd="0" destOrd="0" presId="urn:microsoft.com/office/officeart/2008/layout/VerticalCurvedList"/>
    <dgm:cxn modelId="{910EC287-1333-445C-B2B2-89CFA2EB3A00}" srcId="{EA02AA27-7082-414D-9414-353B7A9DC09C}" destId="{08F938F4-2E86-4479-964F-EF4BD96CE229}" srcOrd="2" destOrd="0" parTransId="{06E51BBD-DF7A-4F38-ABE1-2D2EA2717994}" sibTransId="{DD02EF25-E9F8-4A7E-B90B-41772B4041BC}"/>
    <dgm:cxn modelId="{26DE7B9C-5E7B-4C11-97B6-2721D1444FF0}" type="presOf" srcId="{EA02AA27-7082-414D-9414-353B7A9DC09C}" destId="{FAFD2051-B6FF-42C0-AE2D-D79E9DC61B05}" srcOrd="0" destOrd="0" presId="urn:microsoft.com/office/officeart/2008/layout/VerticalCurvedList"/>
    <dgm:cxn modelId="{E0D0F9E9-44B9-403A-BB5C-F362FDC7EFBB}" type="presOf" srcId="{08F938F4-2E86-4479-964F-EF4BD96CE229}" destId="{1692ADF4-24FB-4F74-ABB2-31E776D42D01}" srcOrd="0" destOrd="0" presId="urn:microsoft.com/office/officeart/2008/layout/VerticalCurvedList"/>
    <dgm:cxn modelId="{482D9DD9-E871-49FE-BB12-BA2B081E2991}" srcId="{EA02AA27-7082-414D-9414-353B7A9DC09C}" destId="{D346E9A0-A1D0-4896-8B28-DC1A840DA73D}" srcOrd="0" destOrd="0" parTransId="{7CB0B679-53C9-4FC9-B4ED-3B85A84F569F}" sibTransId="{884E7667-C55D-48F7-B894-3233C73C75F1}"/>
    <dgm:cxn modelId="{D10EF7C8-F95D-4F8F-AF7F-68AB9A689BCC}" type="presOf" srcId="{884E7667-C55D-48F7-B894-3233C73C75F1}" destId="{F77BAF1A-3185-4B47-88A4-6630B039F184}" srcOrd="0" destOrd="0" presId="urn:microsoft.com/office/officeart/2008/layout/VerticalCurvedList"/>
    <dgm:cxn modelId="{892DB085-1E86-4D2B-B327-F68FBF071876}" srcId="{EA02AA27-7082-414D-9414-353B7A9DC09C}" destId="{68CA63EE-5D04-4B01-907E-C3E11E329D1F}" srcOrd="4" destOrd="0" parTransId="{533A75A9-401B-4787-BDC7-C838DD4C601F}" sibTransId="{116CFEC1-8CDE-4003-9C50-1A13178118A7}"/>
    <dgm:cxn modelId="{D07C93C9-63D7-4B84-9925-36B245617BF2}" type="presOf" srcId="{680BA15E-F46A-4504-8477-9D810EBA40AA}" destId="{7A54C39A-6E2C-4BE2-A15A-0A90DD4A99DF}" srcOrd="0" destOrd="0" presId="urn:microsoft.com/office/officeart/2008/layout/VerticalCurvedList"/>
    <dgm:cxn modelId="{D864FCE8-3911-461A-AD32-9E5DF8380A11}" srcId="{EA02AA27-7082-414D-9414-353B7A9DC09C}" destId="{680BA15E-F46A-4504-8477-9D810EBA40AA}" srcOrd="3" destOrd="0" parTransId="{AA9AF96F-8A9D-427A-9ABB-88BF1367ABF3}" sibTransId="{50596722-5F9A-4B96-8A0D-9613A56F2EBC}"/>
    <dgm:cxn modelId="{B0F86367-7310-44EC-A85C-4D184731B282}" type="presParOf" srcId="{FAFD2051-B6FF-42C0-AE2D-D79E9DC61B05}" destId="{8974D5E7-E438-42E4-B794-F36150E3FFC2}" srcOrd="0" destOrd="0" presId="urn:microsoft.com/office/officeart/2008/layout/VerticalCurvedList"/>
    <dgm:cxn modelId="{EDFF64B3-6B5A-46DD-8721-3F992A7CA963}" type="presParOf" srcId="{8974D5E7-E438-42E4-B794-F36150E3FFC2}" destId="{82F991AB-506B-4645-BB56-9038501825FB}" srcOrd="0" destOrd="0" presId="urn:microsoft.com/office/officeart/2008/layout/VerticalCurvedList"/>
    <dgm:cxn modelId="{1C8C9204-F8B7-4DC6-BA43-60BECF303A5F}" type="presParOf" srcId="{82F991AB-506B-4645-BB56-9038501825FB}" destId="{7D7F22BE-BDDB-4234-8F35-5AA342CA3094}" srcOrd="0" destOrd="0" presId="urn:microsoft.com/office/officeart/2008/layout/VerticalCurvedList"/>
    <dgm:cxn modelId="{7490E0EE-72EC-4C52-BA4B-8B8461362A89}" type="presParOf" srcId="{82F991AB-506B-4645-BB56-9038501825FB}" destId="{F77BAF1A-3185-4B47-88A4-6630B039F184}" srcOrd="1" destOrd="0" presId="urn:microsoft.com/office/officeart/2008/layout/VerticalCurvedList"/>
    <dgm:cxn modelId="{A8A0F768-F5E8-4B1C-B40B-106889218552}" type="presParOf" srcId="{82F991AB-506B-4645-BB56-9038501825FB}" destId="{F381EE1C-CB02-4B4E-8C7C-4CC1EFAD6495}" srcOrd="2" destOrd="0" presId="urn:microsoft.com/office/officeart/2008/layout/VerticalCurvedList"/>
    <dgm:cxn modelId="{9975CCB3-C998-4FF1-B316-C92B3E5B011D}" type="presParOf" srcId="{82F991AB-506B-4645-BB56-9038501825FB}" destId="{FBDECCF2-4E63-4761-B6F2-B72431631CAF}" srcOrd="3" destOrd="0" presId="urn:microsoft.com/office/officeart/2008/layout/VerticalCurvedList"/>
    <dgm:cxn modelId="{38EB3EDF-5796-4946-81A0-6BE740DD386C}" type="presParOf" srcId="{8974D5E7-E438-42E4-B794-F36150E3FFC2}" destId="{E6DCB1C8-C575-477E-AF05-A1A89E5E6075}" srcOrd="1" destOrd="0" presId="urn:microsoft.com/office/officeart/2008/layout/VerticalCurvedList"/>
    <dgm:cxn modelId="{758255C1-16FE-422B-A777-0702EF0C39BF}" type="presParOf" srcId="{8974D5E7-E438-42E4-B794-F36150E3FFC2}" destId="{D7122A5D-771D-416B-8D1C-EBED3ED5D19D}" srcOrd="2" destOrd="0" presId="urn:microsoft.com/office/officeart/2008/layout/VerticalCurvedList"/>
    <dgm:cxn modelId="{F0A00CE3-1AB7-4728-A413-FD90F8F5A03A}" type="presParOf" srcId="{D7122A5D-771D-416B-8D1C-EBED3ED5D19D}" destId="{28F94C9E-7D6D-44ED-8D3A-E4D328965294}" srcOrd="0" destOrd="0" presId="urn:microsoft.com/office/officeart/2008/layout/VerticalCurvedList"/>
    <dgm:cxn modelId="{37CBDADF-BB0B-4A90-B76D-F8F5E7834B0C}" type="presParOf" srcId="{8974D5E7-E438-42E4-B794-F36150E3FFC2}" destId="{2C61B263-EF59-4038-9E82-01AF3FAAC4F2}" srcOrd="3" destOrd="0" presId="urn:microsoft.com/office/officeart/2008/layout/VerticalCurvedList"/>
    <dgm:cxn modelId="{7CAE5DA1-5784-49D1-A06F-224FF5968313}" type="presParOf" srcId="{8974D5E7-E438-42E4-B794-F36150E3FFC2}" destId="{2A24B645-89CE-4B29-B336-BC22FAAE2711}" srcOrd="4" destOrd="0" presId="urn:microsoft.com/office/officeart/2008/layout/VerticalCurvedList"/>
    <dgm:cxn modelId="{F90E57DF-625C-4A73-AEB9-506D24ADCCA7}" type="presParOf" srcId="{2A24B645-89CE-4B29-B336-BC22FAAE2711}" destId="{111F2569-CFA0-434C-978D-A621768F0D13}" srcOrd="0" destOrd="0" presId="urn:microsoft.com/office/officeart/2008/layout/VerticalCurvedList"/>
    <dgm:cxn modelId="{3F6E95C2-3208-4445-9974-360445670F1C}" type="presParOf" srcId="{8974D5E7-E438-42E4-B794-F36150E3FFC2}" destId="{1692ADF4-24FB-4F74-ABB2-31E776D42D01}" srcOrd="5" destOrd="0" presId="urn:microsoft.com/office/officeart/2008/layout/VerticalCurvedList"/>
    <dgm:cxn modelId="{DF2A82BC-9A97-4926-B307-19B05D4127B5}" type="presParOf" srcId="{8974D5E7-E438-42E4-B794-F36150E3FFC2}" destId="{0A00DC50-1B8D-4525-846A-BAC40D3000CD}" srcOrd="6" destOrd="0" presId="urn:microsoft.com/office/officeart/2008/layout/VerticalCurvedList"/>
    <dgm:cxn modelId="{4C00F254-8B80-407C-8F5A-D7125499AAFD}" type="presParOf" srcId="{0A00DC50-1B8D-4525-846A-BAC40D3000CD}" destId="{330BF29B-8A98-43B2-BF60-A1DBC27E683A}" srcOrd="0" destOrd="0" presId="urn:microsoft.com/office/officeart/2008/layout/VerticalCurvedList"/>
    <dgm:cxn modelId="{C0744C81-C962-4B87-A46B-5739998AC8B8}" type="presParOf" srcId="{8974D5E7-E438-42E4-B794-F36150E3FFC2}" destId="{7A54C39A-6E2C-4BE2-A15A-0A90DD4A99DF}" srcOrd="7" destOrd="0" presId="urn:microsoft.com/office/officeart/2008/layout/VerticalCurvedList"/>
    <dgm:cxn modelId="{B405DD95-3FD8-4D5D-ACE0-8AE053761FED}" type="presParOf" srcId="{8974D5E7-E438-42E4-B794-F36150E3FFC2}" destId="{411F27E3-C26A-4C84-A94B-8B82D43BCE9A}" srcOrd="8" destOrd="0" presId="urn:microsoft.com/office/officeart/2008/layout/VerticalCurvedList"/>
    <dgm:cxn modelId="{907B5CEE-CC81-47E4-BC44-41DC5FBE44AD}" type="presParOf" srcId="{411F27E3-C26A-4C84-A94B-8B82D43BCE9A}" destId="{8A8E0211-F935-49DB-85BE-7B44C04A721D}" srcOrd="0" destOrd="0" presId="urn:microsoft.com/office/officeart/2008/layout/VerticalCurvedList"/>
    <dgm:cxn modelId="{FDFA9057-23F4-4EE4-BBD5-9EF447761D10}" type="presParOf" srcId="{8974D5E7-E438-42E4-B794-F36150E3FFC2}" destId="{7BD05E68-F111-404F-BB39-BCB06D37B2EF}" srcOrd="9" destOrd="0" presId="urn:microsoft.com/office/officeart/2008/layout/VerticalCurvedList"/>
    <dgm:cxn modelId="{5263D705-CF3E-40D3-9A04-16725D092A93}" type="presParOf" srcId="{8974D5E7-E438-42E4-B794-F36150E3FFC2}" destId="{DDC0B116-D07E-440D-8A42-E6959F0DB700}" srcOrd="10" destOrd="0" presId="urn:microsoft.com/office/officeart/2008/layout/VerticalCurvedList"/>
    <dgm:cxn modelId="{1059EF0D-7FFF-4810-8DCE-B49E5BDBC833}" type="presParOf" srcId="{DDC0B116-D07E-440D-8A42-E6959F0DB700}" destId="{21821615-4186-4746-B8F6-AA1F9CF156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6B826B-2A23-4477-9C6D-02FC96968625}" type="doc">
      <dgm:prSet loTypeId="urn:microsoft.com/office/officeart/2005/8/layout/vList4" loCatId="list" qsTypeId="urn:microsoft.com/office/officeart/2005/8/quickstyle/3d3" qsCatId="3D" csTypeId="urn:microsoft.com/office/officeart/2005/8/colors/accent6_1" csCatId="accent6" phldr="1"/>
      <dgm:spPr/>
      <dgm:t>
        <a:bodyPr/>
        <a:lstStyle/>
        <a:p>
          <a:endParaRPr lang="uk-UA"/>
        </a:p>
      </dgm:t>
    </dgm:pt>
    <dgm:pt modelId="{8D42B976-25C5-4300-BAB0-5F46EC6D5608}">
      <dgm:prSet phldrT="[Текст]"/>
      <dgm:spPr/>
      <dgm:t>
        <a:bodyPr/>
        <a:lstStyle/>
        <a:p>
          <a:r>
            <a:rPr lang="uk-UA" dirty="0" smtClean="0"/>
            <a:t>Є більш </a:t>
          </a:r>
          <a:r>
            <a:rPr lang="uk-UA" dirty="0" err="1" smtClean="0"/>
            <a:t>біосумісним</a:t>
          </a:r>
          <a:r>
            <a:rPr lang="uk-UA" dirty="0" smtClean="0"/>
            <a:t> у порівнянні із аморфним шаром </a:t>
          </a:r>
          <a:r>
            <a: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TiO2</a:t>
          </a:r>
          <a:endParaRPr lang="uk-UA" dirty="0"/>
        </a:p>
      </dgm:t>
    </dgm:pt>
    <dgm:pt modelId="{F742CD52-FF7D-43FF-A065-E808832EFE74}" type="parTrans" cxnId="{4BCDEACE-26DC-4B50-B23E-F8A912113D2C}">
      <dgm:prSet/>
      <dgm:spPr/>
      <dgm:t>
        <a:bodyPr/>
        <a:lstStyle/>
        <a:p>
          <a:endParaRPr lang="uk-UA"/>
        </a:p>
      </dgm:t>
    </dgm:pt>
    <dgm:pt modelId="{30B827DA-35F8-4D2C-B86E-60037AC1BD00}" type="sibTrans" cxnId="{4BCDEACE-26DC-4B50-B23E-F8A912113D2C}">
      <dgm:prSet/>
      <dgm:spPr/>
      <dgm:t>
        <a:bodyPr/>
        <a:lstStyle/>
        <a:p>
          <a:endParaRPr lang="uk-UA"/>
        </a:p>
      </dgm:t>
    </dgm:pt>
    <dgm:pt modelId="{E3A14FEF-C607-409D-8920-030674A826EE}">
      <dgm:prSet phldrT="[Текст]"/>
      <dgm:spPr/>
      <dgm:t>
        <a:bodyPr/>
        <a:lstStyle/>
        <a:p>
          <a:r>
            <a:rPr lang="uk-UA" dirty="0" smtClean="0"/>
            <a:t>Індукує формування </a:t>
          </a:r>
          <a:r>
            <a:rPr lang="uk-UA" dirty="0" err="1" smtClean="0"/>
            <a:t>гідроксиапатиту</a:t>
          </a:r>
          <a:r>
            <a:rPr lang="uk-UA" dirty="0" smtClean="0"/>
            <a:t> із біологічних рідин</a:t>
          </a:r>
          <a:endParaRPr lang="uk-UA" dirty="0"/>
        </a:p>
      </dgm:t>
    </dgm:pt>
    <dgm:pt modelId="{AA10F2C7-71E5-4862-921D-E7A6D83F9CB3}" type="parTrans" cxnId="{1576AEA8-6999-4F1B-A53A-320CEBF9E303}">
      <dgm:prSet/>
      <dgm:spPr/>
      <dgm:t>
        <a:bodyPr/>
        <a:lstStyle/>
        <a:p>
          <a:endParaRPr lang="uk-UA"/>
        </a:p>
      </dgm:t>
    </dgm:pt>
    <dgm:pt modelId="{73D87D85-2F95-40C1-AAE0-05AA2765B0CB}" type="sibTrans" cxnId="{1576AEA8-6999-4F1B-A53A-320CEBF9E303}">
      <dgm:prSet/>
      <dgm:spPr/>
      <dgm:t>
        <a:bodyPr/>
        <a:lstStyle/>
        <a:p>
          <a:endParaRPr lang="uk-UA"/>
        </a:p>
      </dgm:t>
    </dgm:pt>
    <dgm:pt modelId="{50D670A5-9CEE-47E0-8BF2-BD12DD8AAA79}">
      <dgm:prSet phldrT="[Текст]"/>
      <dgm:spPr/>
      <dgm:t>
        <a:bodyPr/>
        <a:lstStyle/>
        <a:p>
          <a:r>
            <a:rPr lang="uk-UA" dirty="0" smtClean="0"/>
            <a:t>Покращує адгезію кальцій фосфатної кераміки до титанового субстрату завдяки підвищеній кількості іонів –ОН</a:t>
          </a:r>
          <a:endParaRPr lang="uk-UA" dirty="0"/>
        </a:p>
      </dgm:t>
    </dgm:pt>
    <dgm:pt modelId="{C8852CCF-EFF3-4E09-92B4-CD37FC02BA0A}" type="parTrans" cxnId="{F9A5AF11-332D-4CA6-9F5E-8F4AA4E06995}">
      <dgm:prSet/>
      <dgm:spPr/>
      <dgm:t>
        <a:bodyPr/>
        <a:lstStyle/>
        <a:p>
          <a:endParaRPr lang="uk-UA"/>
        </a:p>
      </dgm:t>
    </dgm:pt>
    <dgm:pt modelId="{12709050-7A34-4005-AFD8-7367766DCB6B}" type="sibTrans" cxnId="{F9A5AF11-332D-4CA6-9F5E-8F4AA4E06995}">
      <dgm:prSet/>
      <dgm:spPr/>
      <dgm:t>
        <a:bodyPr/>
        <a:lstStyle/>
        <a:p>
          <a:endParaRPr lang="uk-UA"/>
        </a:p>
      </dgm:t>
    </dgm:pt>
    <dgm:pt modelId="{8F53001D-9E02-4978-9EDD-F7DDD8A32D06}">
      <dgm:prSet phldrT="[Текст]"/>
      <dgm:spPr/>
      <dgm:t>
        <a:bodyPr/>
        <a:lstStyle/>
        <a:p>
          <a:r>
            <a:rPr lang="uk-UA" dirty="0" smtClean="0"/>
            <a:t>Сприяє мінімізації термальної невідповідності між титановою поверхнею та кальцій-фосфатним поверхневим шаром</a:t>
          </a:r>
          <a:endParaRPr lang="uk-UA" dirty="0"/>
        </a:p>
      </dgm:t>
    </dgm:pt>
    <dgm:pt modelId="{B03892F7-3E8B-41A4-B7F7-F25A3E0AB106}" type="parTrans" cxnId="{D719E8AF-C654-48E6-B649-A69115A9B53E}">
      <dgm:prSet/>
      <dgm:spPr/>
      <dgm:t>
        <a:bodyPr/>
        <a:lstStyle/>
        <a:p>
          <a:endParaRPr lang="uk-UA"/>
        </a:p>
      </dgm:t>
    </dgm:pt>
    <dgm:pt modelId="{90978063-CBE2-4E10-ADB2-A90115EE2751}" type="sibTrans" cxnId="{D719E8AF-C654-48E6-B649-A69115A9B53E}">
      <dgm:prSet/>
      <dgm:spPr/>
      <dgm:t>
        <a:bodyPr/>
        <a:lstStyle/>
        <a:p>
          <a:endParaRPr lang="uk-UA"/>
        </a:p>
      </dgm:t>
    </dgm:pt>
    <dgm:pt modelId="{72C04BA0-0C5E-4BC9-AD22-CDDF1B502078}">
      <dgm:prSet phldrT="[Текст]"/>
      <dgm:spPr/>
      <dgm:t>
        <a:bodyPr/>
        <a:lstStyle/>
        <a:p>
          <a:r>
            <a:rPr lang="uk-UA" dirty="0" smtClean="0"/>
            <a:t>Покращує антикорозійні властивості</a:t>
          </a:r>
          <a:endParaRPr lang="uk-UA" dirty="0"/>
        </a:p>
      </dgm:t>
    </dgm:pt>
    <dgm:pt modelId="{1056B228-5197-4D3D-A153-1E7240472D69}" type="parTrans" cxnId="{46583643-5C32-4817-8DBD-34B329924D32}">
      <dgm:prSet/>
      <dgm:spPr/>
      <dgm:t>
        <a:bodyPr/>
        <a:lstStyle/>
        <a:p>
          <a:endParaRPr lang="uk-UA"/>
        </a:p>
      </dgm:t>
    </dgm:pt>
    <dgm:pt modelId="{38121F1B-F4EE-4FDB-B006-65A3BDFC678B}" type="sibTrans" cxnId="{46583643-5C32-4817-8DBD-34B329924D32}">
      <dgm:prSet/>
      <dgm:spPr/>
      <dgm:t>
        <a:bodyPr/>
        <a:lstStyle/>
        <a:p>
          <a:endParaRPr lang="uk-UA"/>
        </a:p>
      </dgm:t>
    </dgm:pt>
    <dgm:pt modelId="{3CA0DDB9-F1EB-4D3E-AA44-02C4A5C41888}">
      <dgm:prSet phldrT="[Текст]"/>
      <dgm:spPr/>
      <dgm:t>
        <a:bodyPr/>
        <a:lstStyle/>
        <a:p>
          <a:r>
            <a:rPr lang="uk-UA" dirty="0" smtClean="0"/>
            <a:t>Редукція вивільнення Ті-</a:t>
          </a:r>
          <a:r>
            <a:rPr lang="uk-UA" dirty="0" err="1" smtClean="0"/>
            <a:t>йонів</a:t>
          </a:r>
          <a:endParaRPr lang="uk-UA" dirty="0"/>
        </a:p>
      </dgm:t>
    </dgm:pt>
    <dgm:pt modelId="{33EF955C-D1E8-4A3F-9683-F23943DDBDF9}" type="parTrans" cxnId="{FB600E0F-5F4C-4866-B893-3B83C2E1EBEF}">
      <dgm:prSet/>
      <dgm:spPr/>
      <dgm:t>
        <a:bodyPr/>
        <a:lstStyle/>
        <a:p>
          <a:endParaRPr lang="uk-UA"/>
        </a:p>
      </dgm:t>
    </dgm:pt>
    <dgm:pt modelId="{F26D0FE5-7667-498F-AFE2-F2F1E4705FDC}" type="sibTrans" cxnId="{FB600E0F-5F4C-4866-B893-3B83C2E1EBEF}">
      <dgm:prSet/>
      <dgm:spPr/>
      <dgm:t>
        <a:bodyPr/>
        <a:lstStyle/>
        <a:p>
          <a:endParaRPr lang="uk-UA"/>
        </a:p>
      </dgm:t>
    </dgm:pt>
    <dgm:pt modelId="{AD407D7A-0C36-4065-8559-D7F87F1DCBCA}" type="pres">
      <dgm:prSet presAssocID="{3B6B826B-2A23-4477-9C6D-02FC9696862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587022-3BBC-422A-AD1E-C259DCF455EC}" type="pres">
      <dgm:prSet presAssocID="{8D42B976-25C5-4300-BAB0-5F46EC6D5608}" presName="comp" presStyleCnt="0"/>
      <dgm:spPr/>
    </dgm:pt>
    <dgm:pt modelId="{01713B2F-8BEA-4CE2-AF05-110AFFB5FF50}" type="pres">
      <dgm:prSet presAssocID="{8D42B976-25C5-4300-BAB0-5F46EC6D5608}" presName="box" presStyleLbl="node1" presStyleIdx="0" presStyleCnt="6"/>
      <dgm:spPr/>
      <dgm:t>
        <a:bodyPr/>
        <a:lstStyle/>
        <a:p>
          <a:endParaRPr lang="ru-RU"/>
        </a:p>
      </dgm:t>
    </dgm:pt>
    <dgm:pt modelId="{469D61A8-3318-4FAC-AB6D-3D5EF199E898}" type="pres">
      <dgm:prSet presAssocID="{8D42B976-25C5-4300-BAB0-5F46EC6D5608}" presName="img" presStyleLbl="fgImgPlace1" presStyleIdx="0" presStyleCnt="6"/>
      <dgm:spPr/>
    </dgm:pt>
    <dgm:pt modelId="{97089EAA-1443-461C-93D7-54DDF4C9FDEB}" type="pres">
      <dgm:prSet presAssocID="{8D42B976-25C5-4300-BAB0-5F46EC6D5608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A30E59-C186-45B0-8A2C-DBA8482B1FD5}" type="pres">
      <dgm:prSet presAssocID="{30B827DA-35F8-4D2C-B86E-60037AC1BD00}" presName="spacer" presStyleCnt="0"/>
      <dgm:spPr/>
    </dgm:pt>
    <dgm:pt modelId="{022930D8-03B6-43C6-BA55-BCFD621C6924}" type="pres">
      <dgm:prSet presAssocID="{E3A14FEF-C607-409D-8920-030674A826EE}" presName="comp" presStyleCnt="0"/>
      <dgm:spPr/>
    </dgm:pt>
    <dgm:pt modelId="{5094D600-DA2F-4F13-8EC4-C7498F09C9C4}" type="pres">
      <dgm:prSet presAssocID="{E3A14FEF-C607-409D-8920-030674A826EE}" presName="box" presStyleLbl="node1" presStyleIdx="1" presStyleCnt="6"/>
      <dgm:spPr/>
      <dgm:t>
        <a:bodyPr/>
        <a:lstStyle/>
        <a:p>
          <a:endParaRPr lang="ru-RU"/>
        </a:p>
      </dgm:t>
    </dgm:pt>
    <dgm:pt modelId="{8E575A1F-8B8F-49A8-97D2-01E3E23F3A68}" type="pres">
      <dgm:prSet presAssocID="{E3A14FEF-C607-409D-8920-030674A826EE}" presName="img" presStyleLbl="fgImgPlace1" presStyleIdx="1" presStyleCnt="6"/>
      <dgm:spPr/>
    </dgm:pt>
    <dgm:pt modelId="{04ADEC35-5EE8-496D-AC89-F3FBDD6B166D}" type="pres">
      <dgm:prSet presAssocID="{E3A14FEF-C607-409D-8920-030674A826EE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38389-B7DE-446B-9C06-C005CA5A8408}" type="pres">
      <dgm:prSet presAssocID="{73D87D85-2F95-40C1-AAE0-05AA2765B0CB}" presName="spacer" presStyleCnt="0"/>
      <dgm:spPr/>
    </dgm:pt>
    <dgm:pt modelId="{6DF7557A-4D7B-4A7C-8769-1B05FA7566FC}" type="pres">
      <dgm:prSet presAssocID="{50D670A5-9CEE-47E0-8BF2-BD12DD8AAA79}" presName="comp" presStyleCnt="0"/>
      <dgm:spPr/>
    </dgm:pt>
    <dgm:pt modelId="{76FA7710-4367-4B58-9036-61DEED49BC06}" type="pres">
      <dgm:prSet presAssocID="{50D670A5-9CEE-47E0-8BF2-BD12DD8AAA79}" presName="box" presStyleLbl="node1" presStyleIdx="2" presStyleCnt="6"/>
      <dgm:spPr/>
      <dgm:t>
        <a:bodyPr/>
        <a:lstStyle/>
        <a:p>
          <a:endParaRPr lang="ru-RU"/>
        </a:p>
      </dgm:t>
    </dgm:pt>
    <dgm:pt modelId="{E8165567-8A85-4042-89E1-22EBDF2B62FB}" type="pres">
      <dgm:prSet presAssocID="{50D670A5-9CEE-47E0-8BF2-BD12DD8AAA79}" presName="img" presStyleLbl="fgImgPlace1" presStyleIdx="2" presStyleCnt="6"/>
      <dgm:spPr/>
    </dgm:pt>
    <dgm:pt modelId="{A2F417C8-7B24-4002-A6E5-326C92C71ABE}" type="pres">
      <dgm:prSet presAssocID="{50D670A5-9CEE-47E0-8BF2-BD12DD8AAA79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029C5-4D2E-4ACB-9EBF-39ECF2CA08E1}" type="pres">
      <dgm:prSet presAssocID="{12709050-7A34-4005-AFD8-7367766DCB6B}" presName="spacer" presStyleCnt="0"/>
      <dgm:spPr/>
    </dgm:pt>
    <dgm:pt modelId="{5A8A3DB8-A832-4CD0-960D-0B5A67AE93DF}" type="pres">
      <dgm:prSet presAssocID="{8F53001D-9E02-4978-9EDD-F7DDD8A32D06}" presName="comp" presStyleCnt="0"/>
      <dgm:spPr/>
    </dgm:pt>
    <dgm:pt modelId="{DDAB4B5D-5E1C-44F4-9080-E6413E68C93A}" type="pres">
      <dgm:prSet presAssocID="{8F53001D-9E02-4978-9EDD-F7DDD8A32D06}" presName="box" presStyleLbl="node1" presStyleIdx="3" presStyleCnt="6"/>
      <dgm:spPr/>
      <dgm:t>
        <a:bodyPr/>
        <a:lstStyle/>
        <a:p>
          <a:endParaRPr lang="ru-RU"/>
        </a:p>
      </dgm:t>
    </dgm:pt>
    <dgm:pt modelId="{CC00ED78-4DFC-4E6F-86A6-0F063C3DBC6A}" type="pres">
      <dgm:prSet presAssocID="{8F53001D-9E02-4978-9EDD-F7DDD8A32D06}" presName="img" presStyleLbl="fgImgPlace1" presStyleIdx="3" presStyleCnt="6"/>
      <dgm:spPr/>
    </dgm:pt>
    <dgm:pt modelId="{47AB5D7C-7EB7-44B6-92B0-3FD35EA0F305}" type="pres">
      <dgm:prSet presAssocID="{8F53001D-9E02-4978-9EDD-F7DDD8A32D06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0FEFAA-481F-46C4-BAAD-D158D5F0D631}" type="pres">
      <dgm:prSet presAssocID="{90978063-CBE2-4E10-ADB2-A90115EE2751}" presName="spacer" presStyleCnt="0"/>
      <dgm:spPr/>
    </dgm:pt>
    <dgm:pt modelId="{3B9E96D9-5A3C-448B-89C2-CCD15644A800}" type="pres">
      <dgm:prSet presAssocID="{72C04BA0-0C5E-4BC9-AD22-CDDF1B502078}" presName="comp" presStyleCnt="0"/>
      <dgm:spPr/>
    </dgm:pt>
    <dgm:pt modelId="{FF845002-6710-451C-9719-EB6D562D58E5}" type="pres">
      <dgm:prSet presAssocID="{72C04BA0-0C5E-4BC9-AD22-CDDF1B502078}" presName="box" presStyleLbl="node1" presStyleIdx="4" presStyleCnt="6"/>
      <dgm:spPr/>
      <dgm:t>
        <a:bodyPr/>
        <a:lstStyle/>
        <a:p>
          <a:endParaRPr lang="ru-RU"/>
        </a:p>
      </dgm:t>
    </dgm:pt>
    <dgm:pt modelId="{032B5835-C69E-46C9-8069-AB102827CD35}" type="pres">
      <dgm:prSet presAssocID="{72C04BA0-0C5E-4BC9-AD22-CDDF1B502078}" presName="img" presStyleLbl="fgImgPlace1" presStyleIdx="4" presStyleCnt="6"/>
      <dgm:spPr/>
    </dgm:pt>
    <dgm:pt modelId="{7D0285AD-4A2E-4BFA-9856-855A030DF278}" type="pres">
      <dgm:prSet presAssocID="{72C04BA0-0C5E-4BC9-AD22-CDDF1B502078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B82872-BC2D-4928-8224-C79134BAEABC}" type="pres">
      <dgm:prSet presAssocID="{38121F1B-F4EE-4FDB-B006-65A3BDFC678B}" presName="spacer" presStyleCnt="0"/>
      <dgm:spPr/>
    </dgm:pt>
    <dgm:pt modelId="{9E03ABD5-778D-48C4-A5EB-0B68CC79D3C0}" type="pres">
      <dgm:prSet presAssocID="{3CA0DDB9-F1EB-4D3E-AA44-02C4A5C41888}" presName="comp" presStyleCnt="0"/>
      <dgm:spPr/>
    </dgm:pt>
    <dgm:pt modelId="{6FA31DFC-C336-4965-9BE7-65280F2ACD80}" type="pres">
      <dgm:prSet presAssocID="{3CA0DDB9-F1EB-4D3E-AA44-02C4A5C41888}" presName="box" presStyleLbl="node1" presStyleIdx="5" presStyleCnt="6"/>
      <dgm:spPr/>
      <dgm:t>
        <a:bodyPr/>
        <a:lstStyle/>
        <a:p>
          <a:endParaRPr lang="uk-UA"/>
        </a:p>
      </dgm:t>
    </dgm:pt>
    <dgm:pt modelId="{715F7C7A-E2AD-4793-A360-0281F8F5F7D3}" type="pres">
      <dgm:prSet presAssocID="{3CA0DDB9-F1EB-4D3E-AA44-02C4A5C41888}" presName="img" presStyleLbl="fgImgPlace1" presStyleIdx="5" presStyleCnt="6"/>
      <dgm:spPr/>
    </dgm:pt>
    <dgm:pt modelId="{B65EC2E3-EF9F-4680-9823-E8499F423C0B}" type="pres">
      <dgm:prSet presAssocID="{3CA0DDB9-F1EB-4D3E-AA44-02C4A5C41888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E09A670-A65B-4A48-8863-C1255040E68C}" type="presOf" srcId="{E3A14FEF-C607-409D-8920-030674A826EE}" destId="{5094D600-DA2F-4F13-8EC4-C7498F09C9C4}" srcOrd="0" destOrd="0" presId="urn:microsoft.com/office/officeart/2005/8/layout/vList4"/>
    <dgm:cxn modelId="{B8EA7326-5505-45F6-876D-5303E9CE0A43}" type="presOf" srcId="{72C04BA0-0C5E-4BC9-AD22-CDDF1B502078}" destId="{7D0285AD-4A2E-4BFA-9856-855A030DF278}" srcOrd="1" destOrd="0" presId="urn:microsoft.com/office/officeart/2005/8/layout/vList4"/>
    <dgm:cxn modelId="{7964A257-9DF0-4B66-BD71-82BB374AFA8D}" type="presOf" srcId="{3CA0DDB9-F1EB-4D3E-AA44-02C4A5C41888}" destId="{6FA31DFC-C336-4965-9BE7-65280F2ACD80}" srcOrd="0" destOrd="0" presId="urn:microsoft.com/office/officeart/2005/8/layout/vList4"/>
    <dgm:cxn modelId="{A0285FFD-30C2-4B8A-97E5-97E0D079FB55}" type="presOf" srcId="{8F53001D-9E02-4978-9EDD-F7DDD8A32D06}" destId="{47AB5D7C-7EB7-44B6-92B0-3FD35EA0F305}" srcOrd="1" destOrd="0" presId="urn:microsoft.com/office/officeart/2005/8/layout/vList4"/>
    <dgm:cxn modelId="{28BDC06F-9B8E-4A62-8616-1C075A58261A}" type="presOf" srcId="{8D42B976-25C5-4300-BAB0-5F46EC6D5608}" destId="{01713B2F-8BEA-4CE2-AF05-110AFFB5FF50}" srcOrd="0" destOrd="0" presId="urn:microsoft.com/office/officeart/2005/8/layout/vList4"/>
    <dgm:cxn modelId="{B7B3F73F-83FA-4704-8F73-DEAE139B4722}" type="presOf" srcId="{3B6B826B-2A23-4477-9C6D-02FC96968625}" destId="{AD407D7A-0C36-4065-8559-D7F87F1DCBCA}" srcOrd="0" destOrd="0" presId="urn:microsoft.com/office/officeart/2005/8/layout/vList4"/>
    <dgm:cxn modelId="{4BCDEACE-26DC-4B50-B23E-F8A912113D2C}" srcId="{3B6B826B-2A23-4477-9C6D-02FC96968625}" destId="{8D42B976-25C5-4300-BAB0-5F46EC6D5608}" srcOrd="0" destOrd="0" parTransId="{F742CD52-FF7D-43FF-A065-E808832EFE74}" sibTransId="{30B827DA-35F8-4D2C-B86E-60037AC1BD00}"/>
    <dgm:cxn modelId="{46583643-5C32-4817-8DBD-34B329924D32}" srcId="{3B6B826B-2A23-4477-9C6D-02FC96968625}" destId="{72C04BA0-0C5E-4BC9-AD22-CDDF1B502078}" srcOrd="4" destOrd="0" parTransId="{1056B228-5197-4D3D-A153-1E7240472D69}" sibTransId="{38121F1B-F4EE-4FDB-B006-65A3BDFC678B}"/>
    <dgm:cxn modelId="{F9A5AF11-332D-4CA6-9F5E-8F4AA4E06995}" srcId="{3B6B826B-2A23-4477-9C6D-02FC96968625}" destId="{50D670A5-9CEE-47E0-8BF2-BD12DD8AAA79}" srcOrd="2" destOrd="0" parTransId="{C8852CCF-EFF3-4E09-92B4-CD37FC02BA0A}" sibTransId="{12709050-7A34-4005-AFD8-7367766DCB6B}"/>
    <dgm:cxn modelId="{E7BF0583-9649-4172-9D94-5C485F3E7D2C}" type="presOf" srcId="{E3A14FEF-C607-409D-8920-030674A826EE}" destId="{04ADEC35-5EE8-496D-AC89-F3FBDD6B166D}" srcOrd="1" destOrd="0" presId="urn:microsoft.com/office/officeart/2005/8/layout/vList4"/>
    <dgm:cxn modelId="{D719E8AF-C654-48E6-B649-A69115A9B53E}" srcId="{3B6B826B-2A23-4477-9C6D-02FC96968625}" destId="{8F53001D-9E02-4978-9EDD-F7DDD8A32D06}" srcOrd="3" destOrd="0" parTransId="{B03892F7-3E8B-41A4-B7F7-F25A3E0AB106}" sibTransId="{90978063-CBE2-4E10-ADB2-A90115EE2751}"/>
    <dgm:cxn modelId="{4045C320-C0EE-4F33-AB8D-EDFFD2F5EF92}" type="presOf" srcId="{72C04BA0-0C5E-4BC9-AD22-CDDF1B502078}" destId="{FF845002-6710-451C-9719-EB6D562D58E5}" srcOrd="0" destOrd="0" presId="urn:microsoft.com/office/officeart/2005/8/layout/vList4"/>
    <dgm:cxn modelId="{7CFC9D36-6F2B-44EE-9496-CB995261298B}" type="presOf" srcId="{50D670A5-9CEE-47E0-8BF2-BD12DD8AAA79}" destId="{76FA7710-4367-4B58-9036-61DEED49BC06}" srcOrd="0" destOrd="0" presId="urn:microsoft.com/office/officeart/2005/8/layout/vList4"/>
    <dgm:cxn modelId="{FB600E0F-5F4C-4866-B893-3B83C2E1EBEF}" srcId="{3B6B826B-2A23-4477-9C6D-02FC96968625}" destId="{3CA0DDB9-F1EB-4D3E-AA44-02C4A5C41888}" srcOrd="5" destOrd="0" parTransId="{33EF955C-D1E8-4A3F-9683-F23943DDBDF9}" sibTransId="{F26D0FE5-7667-498F-AFE2-F2F1E4705FDC}"/>
    <dgm:cxn modelId="{FDB43C0D-06A9-4B44-A6C3-2C33A5609783}" type="presOf" srcId="{3CA0DDB9-F1EB-4D3E-AA44-02C4A5C41888}" destId="{B65EC2E3-EF9F-4680-9823-E8499F423C0B}" srcOrd="1" destOrd="0" presId="urn:microsoft.com/office/officeart/2005/8/layout/vList4"/>
    <dgm:cxn modelId="{1576AEA8-6999-4F1B-A53A-320CEBF9E303}" srcId="{3B6B826B-2A23-4477-9C6D-02FC96968625}" destId="{E3A14FEF-C607-409D-8920-030674A826EE}" srcOrd="1" destOrd="0" parTransId="{AA10F2C7-71E5-4862-921D-E7A6D83F9CB3}" sibTransId="{73D87D85-2F95-40C1-AAE0-05AA2765B0CB}"/>
    <dgm:cxn modelId="{67069369-766A-4CCF-B552-D1C7AECCCB9F}" type="presOf" srcId="{8D42B976-25C5-4300-BAB0-5F46EC6D5608}" destId="{97089EAA-1443-461C-93D7-54DDF4C9FDEB}" srcOrd="1" destOrd="0" presId="urn:microsoft.com/office/officeart/2005/8/layout/vList4"/>
    <dgm:cxn modelId="{32125042-433D-4227-8193-8DB1E13C5266}" type="presOf" srcId="{8F53001D-9E02-4978-9EDD-F7DDD8A32D06}" destId="{DDAB4B5D-5E1C-44F4-9080-E6413E68C93A}" srcOrd="0" destOrd="0" presId="urn:microsoft.com/office/officeart/2005/8/layout/vList4"/>
    <dgm:cxn modelId="{8CCB0CC5-423D-495D-B9A7-5BC622D188BC}" type="presOf" srcId="{50D670A5-9CEE-47E0-8BF2-BD12DD8AAA79}" destId="{A2F417C8-7B24-4002-A6E5-326C92C71ABE}" srcOrd="1" destOrd="0" presId="urn:microsoft.com/office/officeart/2005/8/layout/vList4"/>
    <dgm:cxn modelId="{7AEF8BDF-C9C2-4695-8BA9-7A7BA07376F7}" type="presParOf" srcId="{AD407D7A-0C36-4065-8559-D7F87F1DCBCA}" destId="{B5587022-3BBC-422A-AD1E-C259DCF455EC}" srcOrd="0" destOrd="0" presId="urn:microsoft.com/office/officeart/2005/8/layout/vList4"/>
    <dgm:cxn modelId="{6A5ED905-127A-4E23-A4BF-2129E6A3851B}" type="presParOf" srcId="{B5587022-3BBC-422A-AD1E-C259DCF455EC}" destId="{01713B2F-8BEA-4CE2-AF05-110AFFB5FF50}" srcOrd="0" destOrd="0" presId="urn:microsoft.com/office/officeart/2005/8/layout/vList4"/>
    <dgm:cxn modelId="{671A59DC-7548-4BF5-A66E-799A99BF3593}" type="presParOf" srcId="{B5587022-3BBC-422A-AD1E-C259DCF455EC}" destId="{469D61A8-3318-4FAC-AB6D-3D5EF199E898}" srcOrd="1" destOrd="0" presId="urn:microsoft.com/office/officeart/2005/8/layout/vList4"/>
    <dgm:cxn modelId="{216798F4-A510-485D-95D6-1AA2B797BE98}" type="presParOf" srcId="{B5587022-3BBC-422A-AD1E-C259DCF455EC}" destId="{97089EAA-1443-461C-93D7-54DDF4C9FDEB}" srcOrd="2" destOrd="0" presId="urn:microsoft.com/office/officeart/2005/8/layout/vList4"/>
    <dgm:cxn modelId="{92180CA6-4755-4EE0-BE24-D17A9DFAC82C}" type="presParOf" srcId="{AD407D7A-0C36-4065-8559-D7F87F1DCBCA}" destId="{F1A30E59-C186-45B0-8A2C-DBA8482B1FD5}" srcOrd="1" destOrd="0" presId="urn:microsoft.com/office/officeart/2005/8/layout/vList4"/>
    <dgm:cxn modelId="{D3975827-9538-44D4-B0B8-E1F546C098F9}" type="presParOf" srcId="{AD407D7A-0C36-4065-8559-D7F87F1DCBCA}" destId="{022930D8-03B6-43C6-BA55-BCFD621C6924}" srcOrd="2" destOrd="0" presId="urn:microsoft.com/office/officeart/2005/8/layout/vList4"/>
    <dgm:cxn modelId="{155D6581-D129-4257-9DA6-A5C43F92C3FD}" type="presParOf" srcId="{022930D8-03B6-43C6-BA55-BCFD621C6924}" destId="{5094D600-DA2F-4F13-8EC4-C7498F09C9C4}" srcOrd="0" destOrd="0" presId="urn:microsoft.com/office/officeart/2005/8/layout/vList4"/>
    <dgm:cxn modelId="{A03F151F-BB29-4A95-B2AF-330A362530A1}" type="presParOf" srcId="{022930D8-03B6-43C6-BA55-BCFD621C6924}" destId="{8E575A1F-8B8F-49A8-97D2-01E3E23F3A68}" srcOrd="1" destOrd="0" presId="urn:microsoft.com/office/officeart/2005/8/layout/vList4"/>
    <dgm:cxn modelId="{FA2BE85A-F52E-44CE-BEA7-8D8898115024}" type="presParOf" srcId="{022930D8-03B6-43C6-BA55-BCFD621C6924}" destId="{04ADEC35-5EE8-496D-AC89-F3FBDD6B166D}" srcOrd="2" destOrd="0" presId="urn:microsoft.com/office/officeart/2005/8/layout/vList4"/>
    <dgm:cxn modelId="{28378F68-E6A2-43A5-BD30-5DDA0485ADE3}" type="presParOf" srcId="{AD407D7A-0C36-4065-8559-D7F87F1DCBCA}" destId="{C9538389-B7DE-446B-9C06-C005CA5A8408}" srcOrd="3" destOrd="0" presId="urn:microsoft.com/office/officeart/2005/8/layout/vList4"/>
    <dgm:cxn modelId="{AE38D1F2-6482-4BA5-A28A-9E92CF5938AE}" type="presParOf" srcId="{AD407D7A-0C36-4065-8559-D7F87F1DCBCA}" destId="{6DF7557A-4D7B-4A7C-8769-1B05FA7566FC}" srcOrd="4" destOrd="0" presId="urn:microsoft.com/office/officeart/2005/8/layout/vList4"/>
    <dgm:cxn modelId="{626B728C-FF11-4F06-816E-27015BA58259}" type="presParOf" srcId="{6DF7557A-4D7B-4A7C-8769-1B05FA7566FC}" destId="{76FA7710-4367-4B58-9036-61DEED49BC06}" srcOrd="0" destOrd="0" presId="urn:microsoft.com/office/officeart/2005/8/layout/vList4"/>
    <dgm:cxn modelId="{DE0F992B-4C6E-4188-B7AC-84D05E73C288}" type="presParOf" srcId="{6DF7557A-4D7B-4A7C-8769-1B05FA7566FC}" destId="{E8165567-8A85-4042-89E1-22EBDF2B62FB}" srcOrd="1" destOrd="0" presId="urn:microsoft.com/office/officeart/2005/8/layout/vList4"/>
    <dgm:cxn modelId="{942E044C-9659-4F89-8A0D-D0CC4231E82C}" type="presParOf" srcId="{6DF7557A-4D7B-4A7C-8769-1B05FA7566FC}" destId="{A2F417C8-7B24-4002-A6E5-326C92C71ABE}" srcOrd="2" destOrd="0" presId="urn:microsoft.com/office/officeart/2005/8/layout/vList4"/>
    <dgm:cxn modelId="{A14769BD-E474-4954-B3DF-2808D17DD533}" type="presParOf" srcId="{AD407D7A-0C36-4065-8559-D7F87F1DCBCA}" destId="{E23029C5-4D2E-4ACB-9EBF-39ECF2CA08E1}" srcOrd="5" destOrd="0" presId="urn:microsoft.com/office/officeart/2005/8/layout/vList4"/>
    <dgm:cxn modelId="{08930997-444E-4192-BB52-377E58F46D62}" type="presParOf" srcId="{AD407D7A-0C36-4065-8559-D7F87F1DCBCA}" destId="{5A8A3DB8-A832-4CD0-960D-0B5A67AE93DF}" srcOrd="6" destOrd="0" presId="urn:microsoft.com/office/officeart/2005/8/layout/vList4"/>
    <dgm:cxn modelId="{6CA402A6-2E58-4EE9-B0C7-36633D23E166}" type="presParOf" srcId="{5A8A3DB8-A832-4CD0-960D-0B5A67AE93DF}" destId="{DDAB4B5D-5E1C-44F4-9080-E6413E68C93A}" srcOrd="0" destOrd="0" presId="urn:microsoft.com/office/officeart/2005/8/layout/vList4"/>
    <dgm:cxn modelId="{26B289FF-FBB7-4DAB-B634-92790FE31930}" type="presParOf" srcId="{5A8A3DB8-A832-4CD0-960D-0B5A67AE93DF}" destId="{CC00ED78-4DFC-4E6F-86A6-0F063C3DBC6A}" srcOrd="1" destOrd="0" presId="urn:microsoft.com/office/officeart/2005/8/layout/vList4"/>
    <dgm:cxn modelId="{D688BD52-BC5E-4AA9-93C9-6673F4525DE2}" type="presParOf" srcId="{5A8A3DB8-A832-4CD0-960D-0B5A67AE93DF}" destId="{47AB5D7C-7EB7-44B6-92B0-3FD35EA0F305}" srcOrd="2" destOrd="0" presId="urn:microsoft.com/office/officeart/2005/8/layout/vList4"/>
    <dgm:cxn modelId="{2890F9A1-95CF-4FAF-B798-D5D6E23A77B8}" type="presParOf" srcId="{AD407D7A-0C36-4065-8559-D7F87F1DCBCA}" destId="{BE0FEFAA-481F-46C4-BAAD-D158D5F0D631}" srcOrd="7" destOrd="0" presId="urn:microsoft.com/office/officeart/2005/8/layout/vList4"/>
    <dgm:cxn modelId="{9F353CFB-407E-41E6-B897-C39BA17E283F}" type="presParOf" srcId="{AD407D7A-0C36-4065-8559-D7F87F1DCBCA}" destId="{3B9E96D9-5A3C-448B-89C2-CCD15644A800}" srcOrd="8" destOrd="0" presId="urn:microsoft.com/office/officeart/2005/8/layout/vList4"/>
    <dgm:cxn modelId="{2359BF94-CF93-47FE-9E83-8DE5D15D5DCC}" type="presParOf" srcId="{3B9E96D9-5A3C-448B-89C2-CCD15644A800}" destId="{FF845002-6710-451C-9719-EB6D562D58E5}" srcOrd="0" destOrd="0" presId="urn:microsoft.com/office/officeart/2005/8/layout/vList4"/>
    <dgm:cxn modelId="{AA5968CB-B162-4B71-88FA-5887C068E495}" type="presParOf" srcId="{3B9E96D9-5A3C-448B-89C2-CCD15644A800}" destId="{032B5835-C69E-46C9-8069-AB102827CD35}" srcOrd="1" destOrd="0" presId="urn:microsoft.com/office/officeart/2005/8/layout/vList4"/>
    <dgm:cxn modelId="{CE9E1E87-3473-48A2-A684-F93AA151CAE8}" type="presParOf" srcId="{3B9E96D9-5A3C-448B-89C2-CCD15644A800}" destId="{7D0285AD-4A2E-4BFA-9856-855A030DF278}" srcOrd="2" destOrd="0" presId="urn:microsoft.com/office/officeart/2005/8/layout/vList4"/>
    <dgm:cxn modelId="{518C9A44-A497-4D1F-AE6A-E08B7F3D0E61}" type="presParOf" srcId="{AD407D7A-0C36-4065-8559-D7F87F1DCBCA}" destId="{B4B82872-BC2D-4928-8224-C79134BAEABC}" srcOrd="9" destOrd="0" presId="urn:microsoft.com/office/officeart/2005/8/layout/vList4"/>
    <dgm:cxn modelId="{3CCC6CE4-D284-4FEC-B42A-2B1C1FD50B06}" type="presParOf" srcId="{AD407D7A-0C36-4065-8559-D7F87F1DCBCA}" destId="{9E03ABD5-778D-48C4-A5EB-0B68CC79D3C0}" srcOrd="10" destOrd="0" presId="urn:microsoft.com/office/officeart/2005/8/layout/vList4"/>
    <dgm:cxn modelId="{B818756B-D31A-41DD-ACAE-519CA8941AD3}" type="presParOf" srcId="{9E03ABD5-778D-48C4-A5EB-0B68CC79D3C0}" destId="{6FA31DFC-C336-4965-9BE7-65280F2ACD80}" srcOrd="0" destOrd="0" presId="urn:microsoft.com/office/officeart/2005/8/layout/vList4"/>
    <dgm:cxn modelId="{B97DC486-303D-4EC5-932F-7FE0BC3A05FD}" type="presParOf" srcId="{9E03ABD5-778D-48C4-A5EB-0B68CC79D3C0}" destId="{715F7C7A-E2AD-4793-A360-0281F8F5F7D3}" srcOrd="1" destOrd="0" presId="urn:microsoft.com/office/officeart/2005/8/layout/vList4"/>
    <dgm:cxn modelId="{91D9C934-C385-45C2-BACC-61D2CF1E5FF9}" type="presParOf" srcId="{9E03ABD5-778D-48C4-A5EB-0B68CC79D3C0}" destId="{B65EC2E3-EF9F-4680-9823-E8499F423C0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D5F7C2-72FA-41E2-BDB0-F43FC405996C}" type="doc">
      <dgm:prSet loTypeId="urn:microsoft.com/office/officeart/2005/8/layout/process1" loCatId="process" qsTypeId="urn:microsoft.com/office/officeart/2005/8/quickstyle/3d3" qsCatId="3D" csTypeId="urn:microsoft.com/office/officeart/2005/8/colors/accent5_1" csCatId="accent5" phldr="1"/>
      <dgm:spPr/>
    </dgm:pt>
    <dgm:pt modelId="{4F619505-6DC2-45B6-9665-914DC5D30A03}">
      <dgm:prSet phldrT="[Текст]"/>
      <dgm:spPr/>
      <dgm:t>
        <a:bodyPr/>
        <a:lstStyle/>
        <a:p>
          <a:r>
            <a:rPr lang="uk-UA" dirty="0" smtClean="0"/>
            <a:t>Титанова поверхня</a:t>
          </a:r>
          <a:endParaRPr lang="uk-UA" dirty="0"/>
        </a:p>
      </dgm:t>
    </dgm:pt>
    <dgm:pt modelId="{DD726E27-0909-4287-B0C9-5D454E60A2B1}" type="parTrans" cxnId="{4C7F11DF-506B-46FA-8662-B11A3CBE55BD}">
      <dgm:prSet/>
      <dgm:spPr/>
      <dgm:t>
        <a:bodyPr/>
        <a:lstStyle/>
        <a:p>
          <a:endParaRPr lang="uk-UA"/>
        </a:p>
      </dgm:t>
    </dgm:pt>
    <dgm:pt modelId="{60695C3B-60D9-46BA-A73D-C3B03E691F7F}" type="sibTrans" cxnId="{4C7F11DF-506B-46FA-8662-B11A3CBE55BD}">
      <dgm:prSet/>
      <dgm:spPr/>
      <dgm:t>
        <a:bodyPr/>
        <a:lstStyle/>
        <a:p>
          <a:endParaRPr lang="uk-UA"/>
        </a:p>
      </dgm:t>
    </dgm:pt>
    <dgm:pt modelId="{69EDA16C-63E8-4D64-A36A-FD115A1CEFB2}">
      <dgm:prSet phldrT="[Текст]"/>
      <dgm:spPr/>
      <dgm:t>
        <a:bodyPr/>
        <a:lstStyle/>
        <a:p>
          <a:r>
            <a:rPr lang="uk-UA" dirty="0" err="1" smtClean="0"/>
            <a:t>Кристаліной</a:t>
          </a:r>
          <a:r>
            <a:rPr lang="uk-UA" dirty="0" smtClean="0"/>
            <a:t> </a:t>
          </a:r>
          <a:r>
            <a:rPr lang="uk-UA" dirty="0" err="1" smtClean="0"/>
            <a:t>інтер</a:t>
          </a:r>
          <a:r>
            <a:rPr lang="uk-UA" dirty="0" smtClean="0"/>
            <a:t>-шар ТіО2</a:t>
          </a:r>
          <a:endParaRPr lang="uk-UA" dirty="0"/>
        </a:p>
      </dgm:t>
    </dgm:pt>
    <dgm:pt modelId="{BCFE072A-D40F-4C68-864A-61521E19BD5B}" type="parTrans" cxnId="{FF56F27E-CF01-4B9E-8714-6C15F9F31EDC}">
      <dgm:prSet/>
      <dgm:spPr/>
      <dgm:t>
        <a:bodyPr/>
        <a:lstStyle/>
        <a:p>
          <a:endParaRPr lang="uk-UA"/>
        </a:p>
      </dgm:t>
    </dgm:pt>
    <dgm:pt modelId="{C6357AC5-FF89-4D10-A7C2-999EEC1133F8}" type="sibTrans" cxnId="{FF56F27E-CF01-4B9E-8714-6C15F9F31EDC}">
      <dgm:prSet/>
      <dgm:spPr/>
      <dgm:t>
        <a:bodyPr/>
        <a:lstStyle/>
        <a:p>
          <a:endParaRPr lang="uk-UA"/>
        </a:p>
      </dgm:t>
    </dgm:pt>
    <dgm:pt modelId="{35CB125E-2CA1-489D-82C4-F8128A5F310F}">
      <dgm:prSet phldrT="[Текст]"/>
      <dgm:spPr/>
      <dgm:t>
        <a:bodyPr/>
        <a:lstStyle/>
        <a:p>
          <a:r>
            <a:rPr lang="uk-UA" dirty="0" smtClean="0"/>
            <a:t>Кальцій-фосфатна кераміка</a:t>
          </a:r>
          <a:endParaRPr lang="uk-UA" dirty="0"/>
        </a:p>
      </dgm:t>
    </dgm:pt>
    <dgm:pt modelId="{B667D114-9010-4BC0-A546-0CF571480447}" type="parTrans" cxnId="{A27724DE-BC04-4EFD-8E11-4D17DBC4D5F1}">
      <dgm:prSet/>
      <dgm:spPr/>
      <dgm:t>
        <a:bodyPr/>
        <a:lstStyle/>
        <a:p>
          <a:endParaRPr lang="uk-UA"/>
        </a:p>
      </dgm:t>
    </dgm:pt>
    <dgm:pt modelId="{EB207388-5969-481D-BA64-AE30F968F185}" type="sibTrans" cxnId="{A27724DE-BC04-4EFD-8E11-4D17DBC4D5F1}">
      <dgm:prSet/>
      <dgm:spPr/>
      <dgm:t>
        <a:bodyPr/>
        <a:lstStyle/>
        <a:p>
          <a:endParaRPr lang="uk-UA"/>
        </a:p>
      </dgm:t>
    </dgm:pt>
    <dgm:pt modelId="{24D24F78-FDCA-4466-9DB2-E7F3258DABBC}" type="pres">
      <dgm:prSet presAssocID="{59D5F7C2-72FA-41E2-BDB0-F43FC405996C}" presName="Name0" presStyleCnt="0">
        <dgm:presLayoutVars>
          <dgm:dir/>
          <dgm:resizeHandles val="exact"/>
        </dgm:presLayoutVars>
      </dgm:prSet>
      <dgm:spPr/>
    </dgm:pt>
    <dgm:pt modelId="{F2F5E474-D397-46DB-86A9-D5CD3FB02F62}" type="pres">
      <dgm:prSet presAssocID="{4F619505-6DC2-45B6-9665-914DC5D30A0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7F05DD-31D4-4B08-8861-3B8A46C38A9A}" type="pres">
      <dgm:prSet presAssocID="{60695C3B-60D9-46BA-A73D-C3B03E691F7F}" presName="sibTrans" presStyleLbl="sibTrans2D1" presStyleIdx="0" presStyleCnt="2"/>
      <dgm:spPr/>
      <dgm:t>
        <a:bodyPr/>
        <a:lstStyle/>
        <a:p>
          <a:endParaRPr lang="ru-RU"/>
        </a:p>
      </dgm:t>
    </dgm:pt>
    <dgm:pt modelId="{0360A77D-4049-4F48-98A4-DA138B807E5E}" type="pres">
      <dgm:prSet presAssocID="{60695C3B-60D9-46BA-A73D-C3B03E691F7F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190BD74A-1461-4F8E-834D-EC30973CAD98}" type="pres">
      <dgm:prSet presAssocID="{69EDA16C-63E8-4D64-A36A-FD115A1CEFB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4D6483D-5FE6-4E50-8A71-8A1540A7C56E}" type="pres">
      <dgm:prSet presAssocID="{C6357AC5-FF89-4D10-A7C2-999EEC1133F8}" presName="sibTrans" presStyleLbl="sibTrans2D1" presStyleIdx="1" presStyleCnt="2"/>
      <dgm:spPr/>
      <dgm:t>
        <a:bodyPr/>
        <a:lstStyle/>
        <a:p>
          <a:endParaRPr lang="ru-RU"/>
        </a:p>
      </dgm:t>
    </dgm:pt>
    <dgm:pt modelId="{2A10B1D5-E80D-4933-8CDB-D2A64E143FA4}" type="pres">
      <dgm:prSet presAssocID="{C6357AC5-FF89-4D10-A7C2-999EEC1133F8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A5D261BC-2DD6-46D6-803D-101F1435FC18}" type="pres">
      <dgm:prSet presAssocID="{35CB125E-2CA1-489D-82C4-F8128A5F310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05A194-76D3-4A8F-9CFF-CA41F06B7998}" type="presOf" srcId="{C6357AC5-FF89-4D10-A7C2-999EEC1133F8}" destId="{34D6483D-5FE6-4E50-8A71-8A1540A7C56E}" srcOrd="0" destOrd="0" presId="urn:microsoft.com/office/officeart/2005/8/layout/process1"/>
    <dgm:cxn modelId="{4C7F11DF-506B-46FA-8662-B11A3CBE55BD}" srcId="{59D5F7C2-72FA-41E2-BDB0-F43FC405996C}" destId="{4F619505-6DC2-45B6-9665-914DC5D30A03}" srcOrd="0" destOrd="0" parTransId="{DD726E27-0909-4287-B0C9-5D454E60A2B1}" sibTransId="{60695C3B-60D9-46BA-A73D-C3B03E691F7F}"/>
    <dgm:cxn modelId="{5E0C6D17-EBC3-4904-99D4-09DFDC4946B7}" type="presOf" srcId="{60695C3B-60D9-46BA-A73D-C3B03E691F7F}" destId="{0360A77D-4049-4F48-98A4-DA138B807E5E}" srcOrd="1" destOrd="0" presId="urn:microsoft.com/office/officeart/2005/8/layout/process1"/>
    <dgm:cxn modelId="{FF56F27E-CF01-4B9E-8714-6C15F9F31EDC}" srcId="{59D5F7C2-72FA-41E2-BDB0-F43FC405996C}" destId="{69EDA16C-63E8-4D64-A36A-FD115A1CEFB2}" srcOrd="1" destOrd="0" parTransId="{BCFE072A-D40F-4C68-864A-61521E19BD5B}" sibTransId="{C6357AC5-FF89-4D10-A7C2-999EEC1133F8}"/>
    <dgm:cxn modelId="{C576720C-EA9B-4E44-964E-1EECCBF1881F}" type="presOf" srcId="{59D5F7C2-72FA-41E2-BDB0-F43FC405996C}" destId="{24D24F78-FDCA-4466-9DB2-E7F3258DABBC}" srcOrd="0" destOrd="0" presId="urn:microsoft.com/office/officeart/2005/8/layout/process1"/>
    <dgm:cxn modelId="{8BEDBD82-5677-444A-AFFF-10476C099B6F}" type="presOf" srcId="{60695C3B-60D9-46BA-A73D-C3B03E691F7F}" destId="{057F05DD-31D4-4B08-8861-3B8A46C38A9A}" srcOrd="0" destOrd="0" presId="urn:microsoft.com/office/officeart/2005/8/layout/process1"/>
    <dgm:cxn modelId="{A27724DE-BC04-4EFD-8E11-4D17DBC4D5F1}" srcId="{59D5F7C2-72FA-41E2-BDB0-F43FC405996C}" destId="{35CB125E-2CA1-489D-82C4-F8128A5F310F}" srcOrd="2" destOrd="0" parTransId="{B667D114-9010-4BC0-A546-0CF571480447}" sibTransId="{EB207388-5969-481D-BA64-AE30F968F185}"/>
    <dgm:cxn modelId="{75A3BACD-9D38-4672-AF45-92BFA7909191}" type="presOf" srcId="{4F619505-6DC2-45B6-9665-914DC5D30A03}" destId="{F2F5E474-D397-46DB-86A9-D5CD3FB02F62}" srcOrd="0" destOrd="0" presId="urn:microsoft.com/office/officeart/2005/8/layout/process1"/>
    <dgm:cxn modelId="{6BB8C7CE-7894-46E8-A4E0-944CDA73790D}" type="presOf" srcId="{69EDA16C-63E8-4D64-A36A-FD115A1CEFB2}" destId="{190BD74A-1461-4F8E-834D-EC30973CAD98}" srcOrd="0" destOrd="0" presId="urn:microsoft.com/office/officeart/2005/8/layout/process1"/>
    <dgm:cxn modelId="{59A72E81-985B-4278-9DC9-96FDA0F0637D}" type="presOf" srcId="{C6357AC5-FF89-4D10-A7C2-999EEC1133F8}" destId="{2A10B1D5-E80D-4933-8CDB-D2A64E143FA4}" srcOrd="1" destOrd="0" presId="urn:microsoft.com/office/officeart/2005/8/layout/process1"/>
    <dgm:cxn modelId="{5A9A856F-8666-482C-B4F6-02DAEE3AD337}" type="presOf" srcId="{35CB125E-2CA1-489D-82C4-F8128A5F310F}" destId="{A5D261BC-2DD6-46D6-803D-101F1435FC18}" srcOrd="0" destOrd="0" presId="urn:microsoft.com/office/officeart/2005/8/layout/process1"/>
    <dgm:cxn modelId="{0BCD8EBA-6666-49B4-A867-8D8CB1D385C4}" type="presParOf" srcId="{24D24F78-FDCA-4466-9DB2-E7F3258DABBC}" destId="{F2F5E474-D397-46DB-86A9-D5CD3FB02F62}" srcOrd="0" destOrd="0" presId="urn:microsoft.com/office/officeart/2005/8/layout/process1"/>
    <dgm:cxn modelId="{338CD37F-F674-47F6-BB19-CE891FB21379}" type="presParOf" srcId="{24D24F78-FDCA-4466-9DB2-E7F3258DABBC}" destId="{057F05DD-31D4-4B08-8861-3B8A46C38A9A}" srcOrd="1" destOrd="0" presId="urn:microsoft.com/office/officeart/2005/8/layout/process1"/>
    <dgm:cxn modelId="{4955A5EF-922F-4B39-B484-824C1E0D7E4C}" type="presParOf" srcId="{057F05DD-31D4-4B08-8861-3B8A46C38A9A}" destId="{0360A77D-4049-4F48-98A4-DA138B807E5E}" srcOrd="0" destOrd="0" presId="urn:microsoft.com/office/officeart/2005/8/layout/process1"/>
    <dgm:cxn modelId="{651D2290-066F-443D-8A1B-E4B6F744812B}" type="presParOf" srcId="{24D24F78-FDCA-4466-9DB2-E7F3258DABBC}" destId="{190BD74A-1461-4F8E-834D-EC30973CAD98}" srcOrd="2" destOrd="0" presId="urn:microsoft.com/office/officeart/2005/8/layout/process1"/>
    <dgm:cxn modelId="{5DE3D12C-38EC-454B-AA3D-77815BF42252}" type="presParOf" srcId="{24D24F78-FDCA-4466-9DB2-E7F3258DABBC}" destId="{34D6483D-5FE6-4E50-8A71-8A1540A7C56E}" srcOrd="3" destOrd="0" presId="urn:microsoft.com/office/officeart/2005/8/layout/process1"/>
    <dgm:cxn modelId="{1C7DAE26-A8A3-4ECF-A65F-0DCDE7900913}" type="presParOf" srcId="{34D6483D-5FE6-4E50-8A71-8A1540A7C56E}" destId="{2A10B1D5-E80D-4933-8CDB-D2A64E143FA4}" srcOrd="0" destOrd="0" presId="urn:microsoft.com/office/officeart/2005/8/layout/process1"/>
    <dgm:cxn modelId="{312D83F9-EAD7-47C2-BAD7-DA8B000BBA77}" type="presParOf" srcId="{24D24F78-FDCA-4466-9DB2-E7F3258DABBC}" destId="{A5D261BC-2DD6-46D6-803D-101F1435FC1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EBFFD6-B0FF-47B8-976B-5586F0D768E3}" type="doc">
      <dgm:prSet loTypeId="urn:microsoft.com/office/officeart/2005/8/layout/list1" loCatId="list" qsTypeId="urn:microsoft.com/office/officeart/2005/8/quickstyle/3d3" qsCatId="3D" csTypeId="urn:microsoft.com/office/officeart/2005/8/colors/accent1_1" csCatId="accent1" phldr="1"/>
      <dgm:spPr/>
    </dgm:pt>
    <dgm:pt modelId="{D594143C-EEF5-468A-81E3-DC55EB60B289}">
      <dgm:prSet phldrT="[Текст]"/>
      <dgm:spPr/>
      <dgm:t>
        <a:bodyPr/>
        <a:lstStyle/>
        <a:p>
          <a:r>
            <a:rPr lang="ru-RU" dirty="0" smtClean="0"/>
            <a:t>Як</a:t>
          </a:r>
          <a:r>
            <a:rPr lang="uk-UA" dirty="0" err="1" smtClean="0"/>
            <a:t>існіший</a:t>
          </a:r>
          <a:r>
            <a:rPr lang="uk-UA" dirty="0" smtClean="0"/>
            <a:t> контакт кістки з поверхнею імплантату</a:t>
          </a:r>
          <a:endParaRPr lang="uk-UA" dirty="0"/>
        </a:p>
      </dgm:t>
    </dgm:pt>
    <dgm:pt modelId="{74D0916D-370D-4F3E-A849-887998DCD821}" type="parTrans" cxnId="{6373FB6A-44C9-4981-AA57-C889D874C6FB}">
      <dgm:prSet/>
      <dgm:spPr/>
      <dgm:t>
        <a:bodyPr/>
        <a:lstStyle/>
        <a:p>
          <a:endParaRPr lang="uk-UA"/>
        </a:p>
      </dgm:t>
    </dgm:pt>
    <dgm:pt modelId="{DBB98072-CD0A-4742-8C4A-20D15AE2E192}" type="sibTrans" cxnId="{6373FB6A-44C9-4981-AA57-C889D874C6FB}">
      <dgm:prSet/>
      <dgm:spPr/>
      <dgm:t>
        <a:bodyPr/>
        <a:lstStyle/>
        <a:p>
          <a:endParaRPr lang="uk-UA"/>
        </a:p>
      </dgm:t>
    </dgm:pt>
    <dgm:pt modelId="{F33DB8E6-CCA9-4C34-95F6-AC918934F499}">
      <dgm:prSet phldrT="[Текст]"/>
      <dgm:spPr/>
      <dgm:t>
        <a:bodyPr/>
        <a:lstStyle/>
        <a:p>
          <a:r>
            <a:rPr lang="uk-UA" dirty="0" smtClean="0"/>
            <a:t>Сприятливіші умови для адгезії клітин</a:t>
          </a:r>
          <a:endParaRPr lang="uk-UA" dirty="0"/>
        </a:p>
      </dgm:t>
    </dgm:pt>
    <dgm:pt modelId="{3EAB7AE5-0BD6-4014-9E20-7FFB6DE6EA62}" type="parTrans" cxnId="{BB7B9192-170D-4AF0-8F7C-750A9BC6B1D5}">
      <dgm:prSet/>
      <dgm:spPr/>
      <dgm:t>
        <a:bodyPr/>
        <a:lstStyle/>
        <a:p>
          <a:endParaRPr lang="uk-UA"/>
        </a:p>
      </dgm:t>
    </dgm:pt>
    <dgm:pt modelId="{79DC56A6-B533-49AB-9F23-E5ACC8047E7F}" type="sibTrans" cxnId="{BB7B9192-170D-4AF0-8F7C-750A9BC6B1D5}">
      <dgm:prSet/>
      <dgm:spPr/>
      <dgm:t>
        <a:bodyPr/>
        <a:lstStyle/>
        <a:p>
          <a:endParaRPr lang="uk-UA"/>
        </a:p>
      </dgm:t>
    </dgm:pt>
    <dgm:pt modelId="{34D83EFC-01B2-465B-8310-7EF5DB2895C7}">
      <dgm:prSet phldrT="[Текст]"/>
      <dgm:spPr/>
      <dgm:t>
        <a:bodyPr/>
        <a:lstStyle/>
        <a:p>
          <a:r>
            <a:rPr lang="uk-UA" dirty="0" smtClean="0"/>
            <a:t>Покращення </a:t>
          </a:r>
          <a:r>
            <a:rPr lang="uk-UA" dirty="0" err="1" smtClean="0"/>
            <a:t>остеоінтеграції</a:t>
          </a:r>
          <a:endParaRPr lang="uk-UA" dirty="0"/>
        </a:p>
      </dgm:t>
    </dgm:pt>
    <dgm:pt modelId="{246C1E09-CF82-41B3-9DD1-5BF66058A1C7}" type="parTrans" cxnId="{EFF5B76B-113B-47C7-86F3-575F23B66241}">
      <dgm:prSet/>
      <dgm:spPr/>
      <dgm:t>
        <a:bodyPr/>
        <a:lstStyle/>
        <a:p>
          <a:endParaRPr lang="uk-UA"/>
        </a:p>
      </dgm:t>
    </dgm:pt>
    <dgm:pt modelId="{5D27971E-B7D6-4027-8572-A7975ECA81A4}" type="sibTrans" cxnId="{EFF5B76B-113B-47C7-86F3-575F23B66241}">
      <dgm:prSet/>
      <dgm:spPr/>
      <dgm:t>
        <a:bodyPr/>
        <a:lstStyle/>
        <a:p>
          <a:endParaRPr lang="uk-UA"/>
        </a:p>
      </dgm:t>
    </dgm:pt>
    <dgm:pt modelId="{DD03792C-F604-4B43-9EA7-867BDAC851B4}">
      <dgm:prSet phldrT="[Текст]"/>
      <dgm:spPr/>
      <dgm:t>
        <a:bodyPr/>
        <a:lstStyle/>
        <a:p>
          <a:r>
            <a:rPr lang="uk-UA" dirty="0" smtClean="0"/>
            <a:t>Скорочення терміну реабілітації</a:t>
          </a:r>
          <a:endParaRPr lang="uk-UA" dirty="0"/>
        </a:p>
      </dgm:t>
    </dgm:pt>
    <dgm:pt modelId="{A1B62D9A-3E21-4552-AAA2-48BA9090F69B}" type="parTrans" cxnId="{8BCC3C8F-3A35-4CA6-9F4A-9F084DCC793F}">
      <dgm:prSet/>
      <dgm:spPr/>
      <dgm:t>
        <a:bodyPr/>
        <a:lstStyle/>
        <a:p>
          <a:endParaRPr lang="uk-UA"/>
        </a:p>
      </dgm:t>
    </dgm:pt>
    <dgm:pt modelId="{C139BC82-06DC-478A-A2A9-BBD1C700FD59}" type="sibTrans" cxnId="{8BCC3C8F-3A35-4CA6-9F4A-9F084DCC793F}">
      <dgm:prSet/>
      <dgm:spPr/>
      <dgm:t>
        <a:bodyPr/>
        <a:lstStyle/>
        <a:p>
          <a:endParaRPr lang="uk-UA"/>
        </a:p>
      </dgm:t>
    </dgm:pt>
    <dgm:pt modelId="{C6501526-B755-48A2-874D-3DD498DC06FC}" type="pres">
      <dgm:prSet presAssocID="{C1EBFFD6-B0FF-47B8-976B-5586F0D768E3}" presName="linear" presStyleCnt="0">
        <dgm:presLayoutVars>
          <dgm:dir/>
          <dgm:animLvl val="lvl"/>
          <dgm:resizeHandles val="exact"/>
        </dgm:presLayoutVars>
      </dgm:prSet>
      <dgm:spPr/>
    </dgm:pt>
    <dgm:pt modelId="{DD339AFA-D9C1-4B6C-A8B8-DBA935B70A03}" type="pres">
      <dgm:prSet presAssocID="{D594143C-EEF5-468A-81E3-DC55EB60B289}" presName="parentLin" presStyleCnt="0"/>
      <dgm:spPr/>
    </dgm:pt>
    <dgm:pt modelId="{F4AB7AB4-C96C-49DF-97AF-73DCFBD482C2}" type="pres">
      <dgm:prSet presAssocID="{D594143C-EEF5-468A-81E3-DC55EB60B28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B78188E-E72D-4241-8F0F-BFF5B773EF1F}" type="pres">
      <dgm:prSet presAssocID="{D594143C-EEF5-468A-81E3-DC55EB60B28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99557B-55F6-432C-AE33-40D4C130480C}" type="pres">
      <dgm:prSet presAssocID="{D594143C-EEF5-468A-81E3-DC55EB60B289}" presName="negativeSpace" presStyleCnt="0"/>
      <dgm:spPr/>
    </dgm:pt>
    <dgm:pt modelId="{43F69255-806D-4FA5-BEA5-46D4102BA2D2}" type="pres">
      <dgm:prSet presAssocID="{D594143C-EEF5-468A-81E3-DC55EB60B289}" presName="childText" presStyleLbl="conFgAcc1" presStyleIdx="0" presStyleCnt="4">
        <dgm:presLayoutVars>
          <dgm:bulletEnabled val="1"/>
        </dgm:presLayoutVars>
      </dgm:prSet>
      <dgm:spPr/>
    </dgm:pt>
    <dgm:pt modelId="{921F89AD-F15F-433B-A965-C18751F43AC1}" type="pres">
      <dgm:prSet presAssocID="{DBB98072-CD0A-4742-8C4A-20D15AE2E192}" presName="spaceBetweenRectangles" presStyleCnt="0"/>
      <dgm:spPr/>
    </dgm:pt>
    <dgm:pt modelId="{C99F3FF7-DF80-4163-B1F8-BCDF88BBF6AB}" type="pres">
      <dgm:prSet presAssocID="{F33DB8E6-CCA9-4C34-95F6-AC918934F499}" presName="parentLin" presStyleCnt="0"/>
      <dgm:spPr/>
    </dgm:pt>
    <dgm:pt modelId="{1F97E03D-283E-492D-B2FF-D1DB9D28D38B}" type="pres">
      <dgm:prSet presAssocID="{F33DB8E6-CCA9-4C34-95F6-AC918934F49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5ECA4E9-E656-43B0-AD7B-29E793CA4EB8}" type="pres">
      <dgm:prSet presAssocID="{F33DB8E6-CCA9-4C34-95F6-AC918934F49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8B012-387F-4702-A1CB-255AB780153F}" type="pres">
      <dgm:prSet presAssocID="{F33DB8E6-CCA9-4C34-95F6-AC918934F499}" presName="negativeSpace" presStyleCnt="0"/>
      <dgm:spPr/>
    </dgm:pt>
    <dgm:pt modelId="{AA487662-109E-4EBD-B71E-57B40358DC37}" type="pres">
      <dgm:prSet presAssocID="{F33DB8E6-CCA9-4C34-95F6-AC918934F499}" presName="childText" presStyleLbl="conFgAcc1" presStyleIdx="1" presStyleCnt="4">
        <dgm:presLayoutVars>
          <dgm:bulletEnabled val="1"/>
        </dgm:presLayoutVars>
      </dgm:prSet>
      <dgm:spPr/>
    </dgm:pt>
    <dgm:pt modelId="{4B8A42F1-D846-4993-8CA0-FCFAE42F6F4E}" type="pres">
      <dgm:prSet presAssocID="{79DC56A6-B533-49AB-9F23-E5ACC8047E7F}" presName="spaceBetweenRectangles" presStyleCnt="0"/>
      <dgm:spPr/>
    </dgm:pt>
    <dgm:pt modelId="{ADF49C13-4837-4DF8-A560-DEBD19B29CBB}" type="pres">
      <dgm:prSet presAssocID="{34D83EFC-01B2-465B-8310-7EF5DB2895C7}" presName="parentLin" presStyleCnt="0"/>
      <dgm:spPr/>
    </dgm:pt>
    <dgm:pt modelId="{B4B779AC-59C9-4553-A0BA-7329D3FBFC52}" type="pres">
      <dgm:prSet presAssocID="{34D83EFC-01B2-465B-8310-7EF5DB2895C7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BBC5DE47-1520-4494-97C7-6D54E875EA83}" type="pres">
      <dgm:prSet presAssocID="{34D83EFC-01B2-465B-8310-7EF5DB2895C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AF9A40-BE69-49B0-A454-F6A23F7C942B}" type="pres">
      <dgm:prSet presAssocID="{34D83EFC-01B2-465B-8310-7EF5DB2895C7}" presName="negativeSpace" presStyleCnt="0"/>
      <dgm:spPr/>
    </dgm:pt>
    <dgm:pt modelId="{AF3705B1-4824-4FA5-8E34-9273278894EC}" type="pres">
      <dgm:prSet presAssocID="{34D83EFC-01B2-465B-8310-7EF5DB2895C7}" presName="childText" presStyleLbl="conFgAcc1" presStyleIdx="2" presStyleCnt="4">
        <dgm:presLayoutVars>
          <dgm:bulletEnabled val="1"/>
        </dgm:presLayoutVars>
      </dgm:prSet>
      <dgm:spPr/>
    </dgm:pt>
    <dgm:pt modelId="{53173747-A304-4F23-87DC-3C0C9BBE40DA}" type="pres">
      <dgm:prSet presAssocID="{5D27971E-B7D6-4027-8572-A7975ECA81A4}" presName="spaceBetweenRectangles" presStyleCnt="0"/>
      <dgm:spPr/>
    </dgm:pt>
    <dgm:pt modelId="{69A43D95-39D3-47F4-81ED-D6AA27F67755}" type="pres">
      <dgm:prSet presAssocID="{DD03792C-F604-4B43-9EA7-867BDAC851B4}" presName="parentLin" presStyleCnt="0"/>
      <dgm:spPr/>
    </dgm:pt>
    <dgm:pt modelId="{076A4BD4-05FE-475B-A74D-80925B7A4611}" type="pres">
      <dgm:prSet presAssocID="{DD03792C-F604-4B43-9EA7-867BDAC851B4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6512E8EB-2B9E-4247-A1BA-8C905201C048}" type="pres">
      <dgm:prSet presAssocID="{DD03792C-F604-4B43-9EA7-867BDAC851B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6E04B-78FA-491F-89A2-EFD47C6C6B94}" type="pres">
      <dgm:prSet presAssocID="{DD03792C-F604-4B43-9EA7-867BDAC851B4}" presName="negativeSpace" presStyleCnt="0"/>
      <dgm:spPr/>
    </dgm:pt>
    <dgm:pt modelId="{BB797D0C-D74B-4AF2-A523-4D310BA6D250}" type="pres">
      <dgm:prSet presAssocID="{DD03792C-F604-4B43-9EA7-867BDAC851B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373FB6A-44C9-4981-AA57-C889D874C6FB}" srcId="{C1EBFFD6-B0FF-47B8-976B-5586F0D768E3}" destId="{D594143C-EEF5-468A-81E3-DC55EB60B289}" srcOrd="0" destOrd="0" parTransId="{74D0916D-370D-4F3E-A849-887998DCD821}" sibTransId="{DBB98072-CD0A-4742-8C4A-20D15AE2E192}"/>
    <dgm:cxn modelId="{F54E3CE3-94C2-4976-8313-C24AB8976268}" type="presOf" srcId="{D594143C-EEF5-468A-81E3-DC55EB60B289}" destId="{FB78188E-E72D-4241-8F0F-BFF5B773EF1F}" srcOrd="1" destOrd="0" presId="urn:microsoft.com/office/officeart/2005/8/layout/list1"/>
    <dgm:cxn modelId="{457E94B4-75B4-4616-BE4A-7F16333688FE}" type="presOf" srcId="{34D83EFC-01B2-465B-8310-7EF5DB2895C7}" destId="{B4B779AC-59C9-4553-A0BA-7329D3FBFC52}" srcOrd="0" destOrd="0" presId="urn:microsoft.com/office/officeart/2005/8/layout/list1"/>
    <dgm:cxn modelId="{BB7B9192-170D-4AF0-8F7C-750A9BC6B1D5}" srcId="{C1EBFFD6-B0FF-47B8-976B-5586F0D768E3}" destId="{F33DB8E6-CCA9-4C34-95F6-AC918934F499}" srcOrd="1" destOrd="0" parTransId="{3EAB7AE5-0BD6-4014-9E20-7FFB6DE6EA62}" sibTransId="{79DC56A6-B533-49AB-9F23-E5ACC8047E7F}"/>
    <dgm:cxn modelId="{EFF5B76B-113B-47C7-86F3-575F23B66241}" srcId="{C1EBFFD6-B0FF-47B8-976B-5586F0D768E3}" destId="{34D83EFC-01B2-465B-8310-7EF5DB2895C7}" srcOrd="2" destOrd="0" parTransId="{246C1E09-CF82-41B3-9DD1-5BF66058A1C7}" sibTransId="{5D27971E-B7D6-4027-8572-A7975ECA81A4}"/>
    <dgm:cxn modelId="{368E6D8C-AB37-4FA2-8AE6-8BB54A07D667}" type="presOf" srcId="{F33DB8E6-CCA9-4C34-95F6-AC918934F499}" destId="{F5ECA4E9-E656-43B0-AD7B-29E793CA4EB8}" srcOrd="1" destOrd="0" presId="urn:microsoft.com/office/officeart/2005/8/layout/list1"/>
    <dgm:cxn modelId="{EED864E1-9483-42DE-8EE0-7CE98F749C3C}" type="presOf" srcId="{DD03792C-F604-4B43-9EA7-867BDAC851B4}" destId="{6512E8EB-2B9E-4247-A1BA-8C905201C048}" srcOrd="1" destOrd="0" presId="urn:microsoft.com/office/officeart/2005/8/layout/list1"/>
    <dgm:cxn modelId="{CD8E1B1B-B430-4F57-8097-6D808D86073E}" type="presOf" srcId="{C1EBFFD6-B0FF-47B8-976B-5586F0D768E3}" destId="{C6501526-B755-48A2-874D-3DD498DC06FC}" srcOrd="0" destOrd="0" presId="urn:microsoft.com/office/officeart/2005/8/layout/list1"/>
    <dgm:cxn modelId="{3A19C0D1-AA98-4976-845E-1A127F7617BD}" type="presOf" srcId="{D594143C-EEF5-468A-81E3-DC55EB60B289}" destId="{F4AB7AB4-C96C-49DF-97AF-73DCFBD482C2}" srcOrd="0" destOrd="0" presId="urn:microsoft.com/office/officeart/2005/8/layout/list1"/>
    <dgm:cxn modelId="{CC58278A-D717-4AEF-9167-A4ADFED334BE}" type="presOf" srcId="{DD03792C-F604-4B43-9EA7-867BDAC851B4}" destId="{076A4BD4-05FE-475B-A74D-80925B7A4611}" srcOrd="0" destOrd="0" presId="urn:microsoft.com/office/officeart/2005/8/layout/list1"/>
    <dgm:cxn modelId="{8BCC3C8F-3A35-4CA6-9F4A-9F084DCC793F}" srcId="{C1EBFFD6-B0FF-47B8-976B-5586F0D768E3}" destId="{DD03792C-F604-4B43-9EA7-867BDAC851B4}" srcOrd="3" destOrd="0" parTransId="{A1B62D9A-3E21-4552-AAA2-48BA9090F69B}" sibTransId="{C139BC82-06DC-478A-A2A9-BBD1C700FD59}"/>
    <dgm:cxn modelId="{FC736CD8-D1F3-4903-A9E7-70B8AEDD7D68}" type="presOf" srcId="{F33DB8E6-CCA9-4C34-95F6-AC918934F499}" destId="{1F97E03D-283E-492D-B2FF-D1DB9D28D38B}" srcOrd="0" destOrd="0" presId="urn:microsoft.com/office/officeart/2005/8/layout/list1"/>
    <dgm:cxn modelId="{C3593895-2AEE-4589-AB93-370AF9BFA2BE}" type="presOf" srcId="{34D83EFC-01B2-465B-8310-7EF5DB2895C7}" destId="{BBC5DE47-1520-4494-97C7-6D54E875EA83}" srcOrd="1" destOrd="0" presId="urn:microsoft.com/office/officeart/2005/8/layout/list1"/>
    <dgm:cxn modelId="{2446E309-57C2-4686-978C-1D023275910A}" type="presParOf" srcId="{C6501526-B755-48A2-874D-3DD498DC06FC}" destId="{DD339AFA-D9C1-4B6C-A8B8-DBA935B70A03}" srcOrd="0" destOrd="0" presId="urn:microsoft.com/office/officeart/2005/8/layout/list1"/>
    <dgm:cxn modelId="{D76CCE88-F8BD-4552-B0E1-357A576BF96F}" type="presParOf" srcId="{DD339AFA-D9C1-4B6C-A8B8-DBA935B70A03}" destId="{F4AB7AB4-C96C-49DF-97AF-73DCFBD482C2}" srcOrd="0" destOrd="0" presId="urn:microsoft.com/office/officeart/2005/8/layout/list1"/>
    <dgm:cxn modelId="{107FA733-EBF1-4746-B8B9-8E987A03EF6D}" type="presParOf" srcId="{DD339AFA-D9C1-4B6C-A8B8-DBA935B70A03}" destId="{FB78188E-E72D-4241-8F0F-BFF5B773EF1F}" srcOrd="1" destOrd="0" presId="urn:microsoft.com/office/officeart/2005/8/layout/list1"/>
    <dgm:cxn modelId="{81C10FA6-ED3D-497C-A148-970D83BB4277}" type="presParOf" srcId="{C6501526-B755-48A2-874D-3DD498DC06FC}" destId="{AC99557B-55F6-432C-AE33-40D4C130480C}" srcOrd="1" destOrd="0" presId="urn:microsoft.com/office/officeart/2005/8/layout/list1"/>
    <dgm:cxn modelId="{CC643E3F-94F4-44BC-A60B-5C8EF68FB6B2}" type="presParOf" srcId="{C6501526-B755-48A2-874D-3DD498DC06FC}" destId="{43F69255-806D-4FA5-BEA5-46D4102BA2D2}" srcOrd="2" destOrd="0" presId="urn:microsoft.com/office/officeart/2005/8/layout/list1"/>
    <dgm:cxn modelId="{791FC468-9DDA-4C09-AC49-14F89D77C7C2}" type="presParOf" srcId="{C6501526-B755-48A2-874D-3DD498DC06FC}" destId="{921F89AD-F15F-433B-A965-C18751F43AC1}" srcOrd="3" destOrd="0" presId="urn:microsoft.com/office/officeart/2005/8/layout/list1"/>
    <dgm:cxn modelId="{DF1D4CAD-C7CC-4D09-8743-1BEA1E582F97}" type="presParOf" srcId="{C6501526-B755-48A2-874D-3DD498DC06FC}" destId="{C99F3FF7-DF80-4163-B1F8-BCDF88BBF6AB}" srcOrd="4" destOrd="0" presId="urn:microsoft.com/office/officeart/2005/8/layout/list1"/>
    <dgm:cxn modelId="{AA92C361-F83C-4041-8FDC-0ECBEDF09211}" type="presParOf" srcId="{C99F3FF7-DF80-4163-B1F8-BCDF88BBF6AB}" destId="{1F97E03D-283E-492D-B2FF-D1DB9D28D38B}" srcOrd="0" destOrd="0" presId="urn:microsoft.com/office/officeart/2005/8/layout/list1"/>
    <dgm:cxn modelId="{DFB836B4-10C0-435F-8B0B-2D401A38A531}" type="presParOf" srcId="{C99F3FF7-DF80-4163-B1F8-BCDF88BBF6AB}" destId="{F5ECA4E9-E656-43B0-AD7B-29E793CA4EB8}" srcOrd="1" destOrd="0" presId="urn:microsoft.com/office/officeart/2005/8/layout/list1"/>
    <dgm:cxn modelId="{F7DDF4A3-E558-4FE9-9A43-E8DA1EC378FC}" type="presParOf" srcId="{C6501526-B755-48A2-874D-3DD498DC06FC}" destId="{8D38B012-387F-4702-A1CB-255AB780153F}" srcOrd="5" destOrd="0" presId="urn:microsoft.com/office/officeart/2005/8/layout/list1"/>
    <dgm:cxn modelId="{8A9A7F5B-C3ED-4B53-8C89-26F4E5C2848E}" type="presParOf" srcId="{C6501526-B755-48A2-874D-3DD498DC06FC}" destId="{AA487662-109E-4EBD-B71E-57B40358DC37}" srcOrd="6" destOrd="0" presId="urn:microsoft.com/office/officeart/2005/8/layout/list1"/>
    <dgm:cxn modelId="{F3768C1B-F49B-41D9-A173-B5E667A9B9ED}" type="presParOf" srcId="{C6501526-B755-48A2-874D-3DD498DC06FC}" destId="{4B8A42F1-D846-4993-8CA0-FCFAE42F6F4E}" srcOrd="7" destOrd="0" presId="urn:microsoft.com/office/officeart/2005/8/layout/list1"/>
    <dgm:cxn modelId="{A90D3EF4-F082-4DEE-8451-160A12B0868F}" type="presParOf" srcId="{C6501526-B755-48A2-874D-3DD498DC06FC}" destId="{ADF49C13-4837-4DF8-A560-DEBD19B29CBB}" srcOrd="8" destOrd="0" presId="urn:microsoft.com/office/officeart/2005/8/layout/list1"/>
    <dgm:cxn modelId="{C85739EC-9F71-42E8-8DC7-E50C0536379B}" type="presParOf" srcId="{ADF49C13-4837-4DF8-A560-DEBD19B29CBB}" destId="{B4B779AC-59C9-4553-A0BA-7329D3FBFC52}" srcOrd="0" destOrd="0" presId="urn:microsoft.com/office/officeart/2005/8/layout/list1"/>
    <dgm:cxn modelId="{961B8368-7779-4373-AC04-C56A129E30E0}" type="presParOf" srcId="{ADF49C13-4837-4DF8-A560-DEBD19B29CBB}" destId="{BBC5DE47-1520-4494-97C7-6D54E875EA83}" srcOrd="1" destOrd="0" presId="urn:microsoft.com/office/officeart/2005/8/layout/list1"/>
    <dgm:cxn modelId="{BEE4D434-AB7C-40A5-A555-3AEDC2CDC7C6}" type="presParOf" srcId="{C6501526-B755-48A2-874D-3DD498DC06FC}" destId="{77AF9A40-BE69-49B0-A454-F6A23F7C942B}" srcOrd="9" destOrd="0" presId="urn:microsoft.com/office/officeart/2005/8/layout/list1"/>
    <dgm:cxn modelId="{16D2B2B4-822F-4517-ACF5-5BA5C502C0A7}" type="presParOf" srcId="{C6501526-B755-48A2-874D-3DD498DC06FC}" destId="{AF3705B1-4824-4FA5-8E34-9273278894EC}" srcOrd="10" destOrd="0" presId="urn:microsoft.com/office/officeart/2005/8/layout/list1"/>
    <dgm:cxn modelId="{8336E178-74A2-41AA-A8C9-CEC70DFD8284}" type="presParOf" srcId="{C6501526-B755-48A2-874D-3DD498DC06FC}" destId="{53173747-A304-4F23-87DC-3C0C9BBE40DA}" srcOrd="11" destOrd="0" presId="urn:microsoft.com/office/officeart/2005/8/layout/list1"/>
    <dgm:cxn modelId="{8B59035A-E42F-42EA-A7FD-795C50763340}" type="presParOf" srcId="{C6501526-B755-48A2-874D-3DD498DC06FC}" destId="{69A43D95-39D3-47F4-81ED-D6AA27F67755}" srcOrd="12" destOrd="0" presId="urn:microsoft.com/office/officeart/2005/8/layout/list1"/>
    <dgm:cxn modelId="{E780ACEF-C788-42E7-B03A-237F6D46A7A4}" type="presParOf" srcId="{69A43D95-39D3-47F4-81ED-D6AA27F67755}" destId="{076A4BD4-05FE-475B-A74D-80925B7A4611}" srcOrd="0" destOrd="0" presId="urn:microsoft.com/office/officeart/2005/8/layout/list1"/>
    <dgm:cxn modelId="{3B68499E-F434-4E3B-96DC-89E7384F9611}" type="presParOf" srcId="{69A43D95-39D3-47F4-81ED-D6AA27F67755}" destId="{6512E8EB-2B9E-4247-A1BA-8C905201C048}" srcOrd="1" destOrd="0" presId="urn:microsoft.com/office/officeart/2005/8/layout/list1"/>
    <dgm:cxn modelId="{08AA8172-C423-4019-BA0D-3481689DE6C4}" type="presParOf" srcId="{C6501526-B755-48A2-874D-3DD498DC06FC}" destId="{A546E04B-78FA-491F-89A2-EFD47C6C6B94}" srcOrd="13" destOrd="0" presId="urn:microsoft.com/office/officeart/2005/8/layout/list1"/>
    <dgm:cxn modelId="{6D508D30-B13C-47A4-8F27-8B79CA2CF3DF}" type="presParOf" srcId="{C6501526-B755-48A2-874D-3DD498DC06FC}" destId="{BB797D0C-D74B-4AF2-A523-4D310BA6D25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EBFFD6-B0FF-47B8-976B-5586F0D768E3}" type="doc">
      <dgm:prSet loTypeId="urn:microsoft.com/office/officeart/2008/layout/VerticalCurvedList" loCatId="list" qsTypeId="urn:microsoft.com/office/officeart/2005/8/quickstyle/3d3" qsCatId="3D" csTypeId="urn:microsoft.com/office/officeart/2005/8/colors/accent1_1" csCatId="accent1" phldr="1"/>
      <dgm:spPr/>
    </dgm:pt>
    <dgm:pt modelId="{D594143C-EEF5-468A-81E3-DC55EB60B289}">
      <dgm:prSet phldrT="[Текст]" custT="1"/>
      <dgm:spPr/>
      <dgm:t>
        <a:bodyPr/>
        <a:lstStyle/>
        <a:p>
          <a:r>
            <a:rPr lang="uk-UA" sz="1200" dirty="0" smtClean="0"/>
            <a:t>Краща </a:t>
          </a:r>
          <a:r>
            <a:rPr lang="uk-UA" sz="1200" dirty="0" err="1" smtClean="0"/>
            <a:t>біоактивність</a:t>
          </a:r>
          <a:endParaRPr lang="uk-UA" sz="1200" dirty="0"/>
        </a:p>
      </dgm:t>
    </dgm:pt>
    <dgm:pt modelId="{74D0916D-370D-4F3E-A849-887998DCD821}" type="parTrans" cxnId="{6373FB6A-44C9-4981-AA57-C889D874C6FB}">
      <dgm:prSet/>
      <dgm:spPr/>
      <dgm:t>
        <a:bodyPr/>
        <a:lstStyle/>
        <a:p>
          <a:endParaRPr lang="uk-UA" sz="4800"/>
        </a:p>
      </dgm:t>
    </dgm:pt>
    <dgm:pt modelId="{DBB98072-CD0A-4742-8C4A-20D15AE2E192}" type="sibTrans" cxnId="{6373FB6A-44C9-4981-AA57-C889D874C6FB}">
      <dgm:prSet custT="1"/>
      <dgm:spPr/>
      <dgm:t>
        <a:bodyPr/>
        <a:lstStyle/>
        <a:p>
          <a:endParaRPr lang="uk-UA" sz="8000"/>
        </a:p>
      </dgm:t>
    </dgm:pt>
    <dgm:pt modelId="{8F9EC512-B62A-4FA4-B7A4-BA02888F0030}">
      <dgm:prSet phldrT="[Текст]" custT="1"/>
      <dgm:spPr/>
      <dgm:t>
        <a:bodyPr/>
        <a:lstStyle/>
        <a:p>
          <a:r>
            <a:rPr lang="uk-UA" sz="1200" dirty="0" smtClean="0"/>
            <a:t>Підвищена взаємодія із рідинами організму</a:t>
          </a:r>
          <a:endParaRPr lang="uk-UA" sz="1200" dirty="0"/>
        </a:p>
      </dgm:t>
    </dgm:pt>
    <dgm:pt modelId="{5B25399B-97BE-4C16-8D19-6FB2DC2A1D0C}" type="parTrans" cxnId="{BA8F918D-F16D-4CE0-A13A-2F602EE71593}">
      <dgm:prSet/>
      <dgm:spPr/>
      <dgm:t>
        <a:bodyPr/>
        <a:lstStyle/>
        <a:p>
          <a:endParaRPr lang="uk-UA" sz="4800"/>
        </a:p>
      </dgm:t>
    </dgm:pt>
    <dgm:pt modelId="{EAFA37BF-B5A8-40AF-9CB6-4EA3D7A0B243}" type="sibTrans" cxnId="{BA8F918D-F16D-4CE0-A13A-2F602EE71593}">
      <dgm:prSet custT="1"/>
      <dgm:spPr/>
      <dgm:t>
        <a:bodyPr/>
        <a:lstStyle/>
        <a:p>
          <a:endParaRPr lang="uk-UA" sz="8000"/>
        </a:p>
      </dgm:t>
    </dgm:pt>
    <dgm:pt modelId="{11FA9152-A98A-447D-B571-A635BA374D0D}">
      <dgm:prSet phldrT="[Текст]" custT="1"/>
      <dgm:spPr/>
      <dgm:t>
        <a:bodyPr/>
        <a:lstStyle/>
        <a:p>
          <a:r>
            <a:rPr lang="uk-UA" sz="1200" dirty="0" smtClean="0"/>
            <a:t>Вищий рівень </a:t>
          </a:r>
          <a:r>
            <a:rPr lang="uk-UA" sz="1200" dirty="0" err="1" smtClean="0"/>
            <a:t>функціоналізації</a:t>
          </a:r>
          <a:r>
            <a:rPr lang="uk-UA" sz="1200" dirty="0" smtClean="0"/>
            <a:t> </a:t>
          </a:r>
          <a:r>
            <a:rPr lang="uk-UA" sz="1200" dirty="0" err="1" smtClean="0"/>
            <a:t>підтвреджений</a:t>
          </a:r>
          <a:r>
            <a:rPr lang="uk-UA" sz="1200" dirty="0" smtClean="0"/>
            <a:t> результатами дослідження на </a:t>
          </a:r>
          <a:r>
            <a:rPr lang="en-US" sz="1200" dirty="0" smtClean="0"/>
            <a:t>Simulated Body Fluid (SBF)</a:t>
          </a:r>
          <a:endParaRPr lang="uk-UA" sz="1200" dirty="0"/>
        </a:p>
      </dgm:t>
    </dgm:pt>
    <dgm:pt modelId="{4DCD0744-FF78-40CB-82C7-D9DFF85A1766}" type="parTrans" cxnId="{95DC7332-DEE4-4074-9FF0-9624FF3C19D1}">
      <dgm:prSet/>
      <dgm:spPr/>
      <dgm:t>
        <a:bodyPr/>
        <a:lstStyle/>
        <a:p>
          <a:endParaRPr lang="uk-UA" sz="4800"/>
        </a:p>
      </dgm:t>
    </dgm:pt>
    <dgm:pt modelId="{9470570D-784D-4689-942A-207F52AB8CB4}" type="sibTrans" cxnId="{95DC7332-DEE4-4074-9FF0-9624FF3C19D1}">
      <dgm:prSet custT="1"/>
      <dgm:spPr/>
      <dgm:t>
        <a:bodyPr/>
        <a:lstStyle/>
        <a:p>
          <a:endParaRPr lang="uk-UA" sz="8000"/>
        </a:p>
      </dgm:t>
    </dgm:pt>
    <dgm:pt modelId="{177BFA5C-9F22-42A0-AA8C-E6C3B793CC3F}" type="pres">
      <dgm:prSet presAssocID="{C1EBFFD6-B0FF-47B8-976B-5586F0D768E3}" presName="Name0" presStyleCnt="0">
        <dgm:presLayoutVars>
          <dgm:chMax val="7"/>
          <dgm:chPref val="7"/>
          <dgm:dir/>
        </dgm:presLayoutVars>
      </dgm:prSet>
      <dgm:spPr/>
    </dgm:pt>
    <dgm:pt modelId="{779E2D41-485D-48FD-AA91-A3B2152F6DB9}" type="pres">
      <dgm:prSet presAssocID="{C1EBFFD6-B0FF-47B8-976B-5586F0D768E3}" presName="Name1" presStyleCnt="0"/>
      <dgm:spPr/>
    </dgm:pt>
    <dgm:pt modelId="{77A98BDE-227B-4026-BEAF-602B7B2F3B71}" type="pres">
      <dgm:prSet presAssocID="{C1EBFFD6-B0FF-47B8-976B-5586F0D768E3}" presName="cycle" presStyleCnt="0"/>
      <dgm:spPr/>
    </dgm:pt>
    <dgm:pt modelId="{FC2BB4D2-EE9C-4BF9-9BF7-2AC8D7527828}" type="pres">
      <dgm:prSet presAssocID="{C1EBFFD6-B0FF-47B8-976B-5586F0D768E3}" presName="srcNode" presStyleLbl="node1" presStyleIdx="0" presStyleCnt="3"/>
      <dgm:spPr/>
    </dgm:pt>
    <dgm:pt modelId="{C0241FC3-2644-4EC5-AA74-E97DA44DCF09}" type="pres">
      <dgm:prSet presAssocID="{C1EBFFD6-B0FF-47B8-976B-5586F0D768E3}" presName="conn" presStyleLbl="parChTrans1D2" presStyleIdx="0" presStyleCnt="1"/>
      <dgm:spPr/>
      <dgm:t>
        <a:bodyPr/>
        <a:lstStyle/>
        <a:p>
          <a:endParaRPr lang="ru-RU"/>
        </a:p>
      </dgm:t>
    </dgm:pt>
    <dgm:pt modelId="{8C3113CB-7DED-480B-B1EF-FB6DBB741CD3}" type="pres">
      <dgm:prSet presAssocID="{C1EBFFD6-B0FF-47B8-976B-5586F0D768E3}" presName="extraNode" presStyleLbl="node1" presStyleIdx="0" presStyleCnt="3"/>
      <dgm:spPr/>
    </dgm:pt>
    <dgm:pt modelId="{95EE7B89-E6B8-4F62-B12D-55B923FA8D79}" type="pres">
      <dgm:prSet presAssocID="{C1EBFFD6-B0FF-47B8-976B-5586F0D768E3}" presName="dstNode" presStyleLbl="node1" presStyleIdx="0" presStyleCnt="3"/>
      <dgm:spPr/>
    </dgm:pt>
    <dgm:pt modelId="{CDB76EFB-44A3-49CB-9EC7-8F0849C3CAC9}" type="pres">
      <dgm:prSet presAssocID="{D594143C-EEF5-468A-81E3-DC55EB60B289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F94EC-B17B-4835-A1AD-E8D6B2E2298A}" type="pres">
      <dgm:prSet presAssocID="{D594143C-EEF5-468A-81E3-DC55EB60B289}" presName="accent_1" presStyleCnt="0"/>
      <dgm:spPr/>
    </dgm:pt>
    <dgm:pt modelId="{006EB805-9D00-4E97-8141-A6ECF7CAB9A9}" type="pres">
      <dgm:prSet presAssocID="{D594143C-EEF5-468A-81E3-DC55EB60B289}" presName="accentRepeatNode" presStyleLbl="solidFgAcc1" presStyleIdx="0" presStyleCnt="3"/>
      <dgm:spPr/>
    </dgm:pt>
    <dgm:pt modelId="{9C95EEEE-2A12-4942-BE66-E7B58C0357E9}" type="pres">
      <dgm:prSet presAssocID="{8F9EC512-B62A-4FA4-B7A4-BA02888F003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4FB928-808F-496A-BE78-6B09E2D26D34}" type="pres">
      <dgm:prSet presAssocID="{8F9EC512-B62A-4FA4-B7A4-BA02888F0030}" presName="accent_2" presStyleCnt="0"/>
      <dgm:spPr/>
    </dgm:pt>
    <dgm:pt modelId="{5340314D-FE88-4662-A8CE-8BAB47CDA00A}" type="pres">
      <dgm:prSet presAssocID="{8F9EC512-B62A-4FA4-B7A4-BA02888F0030}" presName="accentRepeatNode" presStyleLbl="solidFgAcc1" presStyleIdx="1" presStyleCnt="3"/>
      <dgm:spPr/>
    </dgm:pt>
    <dgm:pt modelId="{7CE6B9D5-0E60-4FE3-A618-D38D91F29600}" type="pres">
      <dgm:prSet presAssocID="{11FA9152-A98A-447D-B571-A635BA374D0D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B66810-C849-4865-8273-8D4AF35892D7}" type="pres">
      <dgm:prSet presAssocID="{11FA9152-A98A-447D-B571-A635BA374D0D}" presName="accent_3" presStyleCnt="0"/>
      <dgm:spPr/>
    </dgm:pt>
    <dgm:pt modelId="{AD3AA919-E10D-4B67-8682-6759ED471465}" type="pres">
      <dgm:prSet presAssocID="{11FA9152-A98A-447D-B571-A635BA374D0D}" presName="accentRepeatNode" presStyleLbl="solidFgAcc1" presStyleIdx="2" presStyleCnt="3"/>
      <dgm:spPr/>
    </dgm:pt>
  </dgm:ptLst>
  <dgm:cxnLst>
    <dgm:cxn modelId="{0650EF78-33A2-40A9-8BB2-2F6EB9BC8AE5}" type="presOf" srcId="{D594143C-EEF5-468A-81E3-DC55EB60B289}" destId="{CDB76EFB-44A3-49CB-9EC7-8F0849C3CAC9}" srcOrd="0" destOrd="0" presId="urn:microsoft.com/office/officeart/2008/layout/VerticalCurvedList"/>
    <dgm:cxn modelId="{055F677C-E08D-4909-AC1F-C561B7DFA3E2}" type="presOf" srcId="{11FA9152-A98A-447D-B571-A635BA374D0D}" destId="{7CE6B9D5-0E60-4FE3-A618-D38D91F29600}" srcOrd="0" destOrd="0" presId="urn:microsoft.com/office/officeart/2008/layout/VerticalCurvedList"/>
    <dgm:cxn modelId="{E9189CBF-3295-4A44-884B-5FAB629F43DE}" type="presOf" srcId="{C1EBFFD6-B0FF-47B8-976B-5586F0D768E3}" destId="{177BFA5C-9F22-42A0-AA8C-E6C3B793CC3F}" srcOrd="0" destOrd="0" presId="urn:microsoft.com/office/officeart/2008/layout/VerticalCurvedList"/>
    <dgm:cxn modelId="{6373FB6A-44C9-4981-AA57-C889D874C6FB}" srcId="{C1EBFFD6-B0FF-47B8-976B-5586F0D768E3}" destId="{D594143C-EEF5-468A-81E3-DC55EB60B289}" srcOrd="0" destOrd="0" parTransId="{74D0916D-370D-4F3E-A849-887998DCD821}" sibTransId="{DBB98072-CD0A-4742-8C4A-20D15AE2E192}"/>
    <dgm:cxn modelId="{BA8F918D-F16D-4CE0-A13A-2F602EE71593}" srcId="{C1EBFFD6-B0FF-47B8-976B-5586F0D768E3}" destId="{8F9EC512-B62A-4FA4-B7A4-BA02888F0030}" srcOrd="1" destOrd="0" parTransId="{5B25399B-97BE-4C16-8D19-6FB2DC2A1D0C}" sibTransId="{EAFA37BF-B5A8-40AF-9CB6-4EA3D7A0B243}"/>
    <dgm:cxn modelId="{95DC7332-DEE4-4074-9FF0-9624FF3C19D1}" srcId="{C1EBFFD6-B0FF-47B8-976B-5586F0D768E3}" destId="{11FA9152-A98A-447D-B571-A635BA374D0D}" srcOrd="2" destOrd="0" parTransId="{4DCD0744-FF78-40CB-82C7-D9DFF85A1766}" sibTransId="{9470570D-784D-4689-942A-207F52AB8CB4}"/>
    <dgm:cxn modelId="{EAA65316-86E6-4E66-BB1E-38BC35B6C3D1}" type="presOf" srcId="{DBB98072-CD0A-4742-8C4A-20D15AE2E192}" destId="{C0241FC3-2644-4EC5-AA74-E97DA44DCF09}" srcOrd="0" destOrd="0" presId="urn:microsoft.com/office/officeart/2008/layout/VerticalCurvedList"/>
    <dgm:cxn modelId="{EE52245B-183C-41C8-89B8-C9839D863160}" type="presOf" srcId="{8F9EC512-B62A-4FA4-B7A4-BA02888F0030}" destId="{9C95EEEE-2A12-4942-BE66-E7B58C0357E9}" srcOrd="0" destOrd="0" presId="urn:microsoft.com/office/officeart/2008/layout/VerticalCurvedList"/>
    <dgm:cxn modelId="{73B5362A-325D-4391-8155-3A6594792CB9}" type="presParOf" srcId="{177BFA5C-9F22-42A0-AA8C-E6C3B793CC3F}" destId="{779E2D41-485D-48FD-AA91-A3B2152F6DB9}" srcOrd="0" destOrd="0" presId="urn:microsoft.com/office/officeart/2008/layout/VerticalCurvedList"/>
    <dgm:cxn modelId="{B774A6D9-623F-43B5-8116-4EA820948BB8}" type="presParOf" srcId="{779E2D41-485D-48FD-AA91-A3B2152F6DB9}" destId="{77A98BDE-227B-4026-BEAF-602B7B2F3B71}" srcOrd="0" destOrd="0" presId="urn:microsoft.com/office/officeart/2008/layout/VerticalCurvedList"/>
    <dgm:cxn modelId="{6800C1C3-BBCB-44A2-982D-E89848B44039}" type="presParOf" srcId="{77A98BDE-227B-4026-BEAF-602B7B2F3B71}" destId="{FC2BB4D2-EE9C-4BF9-9BF7-2AC8D7527828}" srcOrd="0" destOrd="0" presId="urn:microsoft.com/office/officeart/2008/layout/VerticalCurvedList"/>
    <dgm:cxn modelId="{05DD30B1-4AFD-4847-B3F2-2411080EC8CF}" type="presParOf" srcId="{77A98BDE-227B-4026-BEAF-602B7B2F3B71}" destId="{C0241FC3-2644-4EC5-AA74-E97DA44DCF09}" srcOrd="1" destOrd="0" presId="urn:microsoft.com/office/officeart/2008/layout/VerticalCurvedList"/>
    <dgm:cxn modelId="{DE73476C-4BC6-4629-990B-842A61CF0AE8}" type="presParOf" srcId="{77A98BDE-227B-4026-BEAF-602B7B2F3B71}" destId="{8C3113CB-7DED-480B-B1EF-FB6DBB741CD3}" srcOrd="2" destOrd="0" presId="urn:microsoft.com/office/officeart/2008/layout/VerticalCurvedList"/>
    <dgm:cxn modelId="{F8BCA1AB-DA3F-490B-A535-C330BC016B8D}" type="presParOf" srcId="{77A98BDE-227B-4026-BEAF-602B7B2F3B71}" destId="{95EE7B89-E6B8-4F62-B12D-55B923FA8D79}" srcOrd="3" destOrd="0" presId="urn:microsoft.com/office/officeart/2008/layout/VerticalCurvedList"/>
    <dgm:cxn modelId="{1144C842-BEEF-4B02-9C02-20D3CE88084A}" type="presParOf" srcId="{779E2D41-485D-48FD-AA91-A3B2152F6DB9}" destId="{CDB76EFB-44A3-49CB-9EC7-8F0849C3CAC9}" srcOrd="1" destOrd="0" presId="urn:microsoft.com/office/officeart/2008/layout/VerticalCurvedList"/>
    <dgm:cxn modelId="{A4822874-BBE0-48EC-8777-10C747862B69}" type="presParOf" srcId="{779E2D41-485D-48FD-AA91-A3B2152F6DB9}" destId="{760F94EC-B17B-4835-A1AD-E8D6B2E2298A}" srcOrd="2" destOrd="0" presId="urn:microsoft.com/office/officeart/2008/layout/VerticalCurvedList"/>
    <dgm:cxn modelId="{5150B5F0-133C-49D3-BE32-02246CB60494}" type="presParOf" srcId="{760F94EC-B17B-4835-A1AD-E8D6B2E2298A}" destId="{006EB805-9D00-4E97-8141-A6ECF7CAB9A9}" srcOrd="0" destOrd="0" presId="urn:microsoft.com/office/officeart/2008/layout/VerticalCurvedList"/>
    <dgm:cxn modelId="{D3FA5F54-2509-4706-A119-F2A548187C7B}" type="presParOf" srcId="{779E2D41-485D-48FD-AA91-A3B2152F6DB9}" destId="{9C95EEEE-2A12-4942-BE66-E7B58C0357E9}" srcOrd="3" destOrd="0" presId="urn:microsoft.com/office/officeart/2008/layout/VerticalCurvedList"/>
    <dgm:cxn modelId="{D332082F-09EF-434A-938A-EBD6A3724C11}" type="presParOf" srcId="{779E2D41-485D-48FD-AA91-A3B2152F6DB9}" destId="{D64FB928-808F-496A-BE78-6B09E2D26D34}" srcOrd="4" destOrd="0" presId="urn:microsoft.com/office/officeart/2008/layout/VerticalCurvedList"/>
    <dgm:cxn modelId="{741DEC2C-6CA5-499D-99CE-2A471AA1408F}" type="presParOf" srcId="{D64FB928-808F-496A-BE78-6B09E2D26D34}" destId="{5340314D-FE88-4662-A8CE-8BAB47CDA00A}" srcOrd="0" destOrd="0" presId="urn:microsoft.com/office/officeart/2008/layout/VerticalCurvedList"/>
    <dgm:cxn modelId="{ABA7FF20-91A6-4621-90E2-F25609331237}" type="presParOf" srcId="{779E2D41-485D-48FD-AA91-A3B2152F6DB9}" destId="{7CE6B9D5-0E60-4FE3-A618-D38D91F29600}" srcOrd="5" destOrd="0" presId="urn:microsoft.com/office/officeart/2008/layout/VerticalCurvedList"/>
    <dgm:cxn modelId="{12AF4875-6687-427E-91AC-31E9D1EC0BA7}" type="presParOf" srcId="{779E2D41-485D-48FD-AA91-A3B2152F6DB9}" destId="{0DB66810-C849-4865-8273-8D4AF35892D7}" srcOrd="6" destOrd="0" presId="urn:microsoft.com/office/officeart/2008/layout/VerticalCurvedList"/>
    <dgm:cxn modelId="{576DF331-AC54-4176-879E-3B613DD94B80}" type="presParOf" srcId="{0DB66810-C849-4865-8273-8D4AF35892D7}" destId="{AD3AA919-E10D-4B67-8682-6759ED47146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EDFE9-C8A4-4DC7-99A2-6B2773538FC2}">
      <dsp:nvSpPr>
        <dsp:cNvPr id="0" name=""/>
        <dsp:cNvSpPr/>
      </dsp:nvSpPr>
      <dsp:spPr>
        <a:xfrm>
          <a:off x="0" y="278796"/>
          <a:ext cx="6765986" cy="141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5116" tIns="333248" rIns="52511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Реконструктивна та порівняльна ідентифікація</a:t>
          </a:r>
          <a:endParaRPr lang="uk-U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Визначення віку</a:t>
          </a:r>
          <a:endParaRPr lang="uk-U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smtClean="0"/>
            <a:t>Оцінка уражень зубо-щелепового апарату</a:t>
          </a:r>
          <a:endParaRPr lang="uk-U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Реєстрація та моделювання укусів</a:t>
          </a:r>
          <a:endParaRPr lang="uk-UA" sz="1600" kern="1200" dirty="0"/>
        </a:p>
      </dsp:txBody>
      <dsp:txXfrm>
        <a:off x="0" y="278796"/>
        <a:ext cx="6765986" cy="1411200"/>
      </dsp:txXfrm>
    </dsp:sp>
    <dsp:sp modelId="{2AFA34EE-8E0D-4694-B2EB-FE4CC5B797C5}">
      <dsp:nvSpPr>
        <dsp:cNvPr id="0" name=""/>
        <dsp:cNvSpPr/>
      </dsp:nvSpPr>
      <dsp:spPr>
        <a:xfrm>
          <a:off x="338299" y="42636"/>
          <a:ext cx="4736190" cy="4723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17" tIns="0" rIns="17901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Ідентифікація осіб за стоматологічним статусом</a:t>
          </a:r>
          <a:endParaRPr lang="uk-UA" sz="1600" kern="1200" dirty="0"/>
        </a:p>
      </dsp:txBody>
      <dsp:txXfrm>
        <a:off x="361356" y="65693"/>
        <a:ext cx="4690076" cy="426206"/>
      </dsp:txXfrm>
    </dsp:sp>
    <dsp:sp modelId="{4DDABB94-BE14-4C12-A250-4A28E8FCACD4}">
      <dsp:nvSpPr>
        <dsp:cNvPr id="0" name=""/>
        <dsp:cNvSpPr/>
      </dsp:nvSpPr>
      <dsp:spPr>
        <a:xfrm>
          <a:off x="0" y="2012556"/>
          <a:ext cx="6765986" cy="231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5116" tIns="333248" rIns="52511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/>
            <a:t>Ідентифікація дентальних імплантатів</a:t>
          </a:r>
          <a:endParaRPr lang="uk-UA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/>
            <a:t>Визначення хімічного складу та домішок титанового сплаву</a:t>
          </a:r>
          <a:endParaRPr lang="uk-UA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/>
            <a:t>Оцінка змін </a:t>
          </a:r>
          <a:r>
            <a:rPr lang="uk-UA" sz="1600" b="1" kern="1200" dirty="0" err="1" smtClean="0"/>
            <a:t>периімплантантної</a:t>
          </a:r>
          <a:r>
            <a:rPr lang="uk-UA" sz="1600" b="1" kern="1200" dirty="0" smtClean="0"/>
            <a:t> кісткової тканини за методом </a:t>
          </a:r>
          <a:r>
            <a:rPr lang="uk-UA" sz="1600" b="1" kern="1200" dirty="0" err="1" smtClean="0"/>
            <a:t>суперімпозиції</a:t>
          </a:r>
          <a:endParaRPr lang="uk-UA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Спектрофотометрична ідентифікація композитних матеріалів</a:t>
          </a:r>
          <a:endParaRPr lang="uk-U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Ультразвукова ідентифікація металевих сплавів</a:t>
          </a:r>
          <a:endParaRPr lang="uk-UA" sz="1600" kern="1200" dirty="0"/>
        </a:p>
      </dsp:txBody>
      <dsp:txXfrm>
        <a:off x="0" y="2012556"/>
        <a:ext cx="6765986" cy="2318400"/>
      </dsp:txXfrm>
    </dsp:sp>
    <dsp:sp modelId="{D2EEDB2D-41AF-4621-B532-C9F09C358B96}">
      <dsp:nvSpPr>
        <dsp:cNvPr id="0" name=""/>
        <dsp:cNvSpPr/>
      </dsp:nvSpPr>
      <dsp:spPr>
        <a:xfrm>
          <a:off x="338299" y="1776396"/>
          <a:ext cx="4736190" cy="4723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17" tIns="0" rIns="17901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Оцінка якості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надання</a:t>
          </a:r>
          <a:r>
            <a:rPr lang="ru-RU" sz="1600" kern="1200" dirty="0" smtClean="0"/>
            <a:t> стоматолог</a:t>
          </a:r>
          <a:r>
            <a:rPr lang="uk-UA" sz="1600" kern="1200" dirty="0" err="1" smtClean="0"/>
            <a:t>ічних</a:t>
          </a:r>
          <a:r>
            <a:rPr lang="uk-UA" sz="1600" kern="1200" dirty="0" smtClean="0"/>
            <a:t> послуг</a:t>
          </a:r>
          <a:endParaRPr lang="uk-UA" sz="1600" kern="1200" dirty="0"/>
        </a:p>
      </dsp:txBody>
      <dsp:txXfrm>
        <a:off x="361356" y="1799453"/>
        <a:ext cx="4690076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BAF1A-3185-4B47-88A4-6630B039F184}">
      <dsp:nvSpPr>
        <dsp:cNvPr id="0" name=""/>
        <dsp:cNvSpPr/>
      </dsp:nvSpPr>
      <dsp:spPr>
        <a:xfrm>
          <a:off x="-4501255" y="-690257"/>
          <a:ext cx="5362243" cy="5362243"/>
        </a:xfrm>
        <a:prstGeom prst="blockArc">
          <a:avLst>
            <a:gd name="adj1" fmla="val 18900000"/>
            <a:gd name="adj2" fmla="val 2700000"/>
            <a:gd name="adj3" fmla="val 40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DCB1C8-C575-477E-AF05-A1A89E5E6075}">
      <dsp:nvSpPr>
        <dsp:cNvPr id="0" name=""/>
        <dsp:cNvSpPr/>
      </dsp:nvSpPr>
      <dsp:spPr>
        <a:xfrm>
          <a:off x="376935" y="248778"/>
          <a:ext cx="6705341" cy="497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51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ea typeface="Calibri" panose="020F0502020204030204" pitchFamily="34" charset="0"/>
              <a:cs typeface="Times New Roman" panose="02020603050405020304" pitchFamily="18" charset="0"/>
            </a:rPr>
            <a:t>Визначення форми імплантата</a:t>
          </a:r>
          <a:endParaRPr lang="uk-UA" sz="1800" kern="1200"/>
        </a:p>
      </dsp:txBody>
      <dsp:txXfrm>
        <a:off x="376935" y="248778"/>
        <a:ext cx="6705341" cy="497875"/>
      </dsp:txXfrm>
    </dsp:sp>
    <dsp:sp modelId="{28F94C9E-7D6D-44ED-8D3A-E4D328965294}">
      <dsp:nvSpPr>
        <dsp:cNvPr id="0" name=""/>
        <dsp:cNvSpPr/>
      </dsp:nvSpPr>
      <dsp:spPr>
        <a:xfrm>
          <a:off x="65763" y="186544"/>
          <a:ext cx="622344" cy="6223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1B263-EF59-4038-9E82-01AF3FAAC4F2}">
      <dsp:nvSpPr>
        <dsp:cNvPr id="0" name=""/>
        <dsp:cNvSpPr/>
      </dsp:nvSpPr>
      <dsp:spPr>
        <a:xfrm>
          <a:off x="733698" y="995352"/>
          <a:ext cx="6348579" cy="497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51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ea typeface="Calibri" panose="020F0502020204030204" pitchFamily="34" charset="0"/>
              <a:cs typeface="Times New Roman" panose="02020603050405020304" pitchFamily="18" charset="0"/>
            </a:rPr>
            <a:t>Визначення форми різьби</a:t>
          </a:r>
          <a:endParaRPr lang="uk-UA" sz="1800" kern="1200" dirty="0"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733698" y="995352"/>
        <a:ext cx="6348579" cy="497875"/>
      </dsp:txXfrm>
    </dsp:sp>
    <dsp:sp modelId="{111F2569-CFA0-434C-978D-A621768F0D13}">
      <dsp:nvSpPr>
        <dsp:cNvPr id="0" name=""/>
        <dsp:cNvSpPr/>
      </dsp:nvSpPr>
      <dsp:spPr>
        <a:xfrm>
          <a:off x="422526" y="933118"/>
          <a:ext cx="622344" cy="6223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2ADF4-24FB-4F74-ABB2-31E776D42D01}">
      <dsp:nvSpPr>
        <dsp:cNvPr id="0" name=""/>
        <dsp:cNvSpPr/>
      </dsp:nvSpPr>
      <dsp:spPr>
        <a:xfrm>
          <a:off x="843196" y="1741926"/>
          <a:ext cx="6239081" cy="497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51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ea typeface="Calibri" panose="020F0502020204030204" pitchFamily="34" charset="0"/>
              <a:cs typeface="Times New Roman" panose="02020603050405020304" pitchFamily="18" charset="0"/>
            </a:rPr>
            <a:t>Описання апікальної частини імплантату</a:t>
          </a:r>
          <a:endParaRPr lang="uk-UA" sz="1800" kern="1200" dirty="0"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843196" y="1741926"/>
        <a:ext cx="6239081" cy="497875"/>
      </dsp:txXfrm>
    </dsp:sp>
    <dsp:sp modelId="{330BF29B-8A98-43B2-BF60-A1DBC27E683A}">
      <dsp:nvSpPr>
        <dsp:cNvPr id="0" name=""/>
        <dsp:cNvSpPr/>
      </dsp:nvSpPr>
      <dsp:spPr>
        <a:xfrm>
          <a:off x="532024" y="1679692"/>
          <a:ext cx="622344" cy="6223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4C39A-6E2C-4BE2-A15A-0A90DD4A99DF}">
      <dsp:nvSpPr>
        <dsp:cNvPr id="0" name=""/>
        <dsp:cNvSpPr/>
      </dsp:nvSpPr>
      <dsp:spPr>
        <a:xfrm>
          <a:off x="733698" y="2488500"/>
          <a:ext cx="6348579" cy="497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51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ea typeface="Calibri" panose="020F0502020204030204" pitchFamily="34" charset="0"/>
              <a:cs typeface="Times New Roman" panose="02020603050405020304" pitchFamily="18" charset="0"/>
            </a:rPr>
            <a:t>Описання шийки (перехід шийки у тіло, з</a:t>
          </a:r>
          <a:r>
            <a:rPr lang="ru-RU" sz="1800" kern="1200" smtClean="0">
              <a:ea typeface="Calibri" panose="020F0502020204030204" pitchFamily="34" charset="0"/>
              <a:cs typeface="Times New Roman" panose="02020603050405020304" pitchFamily="18" charset="0"/>
            </a:rPr>
            <a:t>’</a:t>
          </a:r>
          <a:r>
            <a:rPr lang="uk-UA" sz="1800" kern="1200" smtClean="0">
              <a:ea typeface="Calibri" panose="020F0502020204030204" pitchFamily="34" charset="0"/>
              <a:cs typeface="Times New Roman" panose="02020603050405020304" pitchFamily="18" charset="0"/>
            </a:rPr>
            <a:t>єднання з абатментом, відношення до окістя)</a:t>
          </a:r>
          <a:endParaRPr lang="uk-UA" sz="1800" kern="1200" dirty="0"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733698" y="2488500"/>
        <a:ext cx="6348579" cy="497875"/>
      </dsp:txXfrm>
    </dsp:sp>
    <dsp:sp modelId="{8A8E0211-F935-49DB-85BE-7B44C04A721D}">
      <dsp:nvSpPr>
        <dsp:cNvPr id="0" name=""/>
        <dsp:cNvSpPr/>
      </dsp:nvSpPr>
      <dsp:spPr>
        <a:xfrm>
          <a:off x="422526" y="2426266"/>
          <a:ext cx="622344" cy="6223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05E68-F111-404F-BB39-BCB06D37B2EF}">
      <dsp:nvSpPr>
        <dsp:cNvPr id="0" name=""/>
        <dsp:cNvSpPr/>
      </dsp:nvSpPr>
      <dsp:spPr>
        <a:xfrm>
          <a:off x="376935" y="3235075"/>
          <a:ext cx="6705341" cy="497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51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ea typeface="Calibri" panose="020F0502020204030204" pitchFamily="34" charset="0"/>
              <a:cs typeface="Times New Roman" panose="02020603050405020304" pitchFamily="18" charset="0"/>
            </a:rPr>
            <a:t>Визначення розміру</a:t>
          </a:r>
          <a:endParaRPr lang="uk-UA" sz="1800" kern="1200" dirty="0">
            <a:effectLst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76935" y="3235075"/>
        <a:ext cx="6705341" cy="497875"/>
      </dsp:txXfrm>
    </dsp:sp>
    <dsp:sp modelId="{21821615-4186-4746-B8F6-AA1F9CF1562E}">
      <dsp:nvSpPr>
        <dsp:cNvPr id="0" name=""/>
        <dsp:cNvSpPr/>
      </dsp:nvSpPr>
      <dsp:spPr>
        <a:xfrm>
          <a:off x="65763" y="3172840"/>
          <a:ext cx="622344" cy="6223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713B2F-8BEA-4CE2-AF05-110AFFB5FF50}">
      <dsp:nvSpPr>
        <dsp:cNvPr id="0" name=""/>
        <dsp:cNvSpPr/>
      </dsp:nvSpPr>
      <dsp:spPr>
        <a:xfrm>
          <a:off x="0" y="0"/>
          <a:ext cx="4500239" cy="5430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Є більш </a:t>
          </a:r>
          <a:r>
            <a:rPr lang="uk-UA" sz="1100" kern="1200" dirty="0" err="1" smtClean="0"/>
            <a:t>біосумісним</a:t>
          </a:r>
          <a:r>
            <a:rPr lang="uk-UA" sz="1100" kern="1200" dirty="0" smtClean="0"/>
            <a:t> у порівнянні із аморфним шаром </a:t>
          </a:r>
          <a:r>
            <a:rPr lang="en-US" sz="1100" kern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TiO2</a:t>
          </a:r>
          <a:endParaRPr lang="uk-UA" sz="1100" kern="1200" dirty="0"/>
        </a:p>
      </dsp:txBody>
      <dsp:txXfrm>
        <a:off x="954350" y="0"/>
        <a:ext cx="3545888" cy="543030"/>
      </dsp:txXfrm>
    </dsp:sp>
    <dsp:sp modelId="{469D61A8-3318-4FAC-AB6D-3D5EF199E898}">
      <dsp:nvSpPr>
        <dsp:cNvPr id="0" name=""/>
        <dsp:cNvSpPr/>
      </dsp:nvSpPr>
      <dsp:spPr>
        <a:xfrm>
          <a:off x="54303" y="54303"/>
          <a:ext cx="900047" cy="43442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94D600-DA2F-4F13-8EC4-C7498F09C9C4}">
      <dsp:nvSpPr>
        <dsp:cNvPr id="0" name=""/>
        <dsp:cNvSpPr/>
      </dsp:nvSpPr>
      <dsp:spPr>
        <a:xfrm>
          <a:off x="0" y="597333"/>
          <a:ext cx="4500239" cy="5430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Індукує формування </a:t>
          </a:r>
          <a:r>
            <a:rPr lang="uk-UA" sz="1100" kern="1200" dirty="0" err="1" smtClean="0"/>
            <a:t>гідроксиапатиту</a:t>
          </a:r>
          <a:r>
            <a:rPr lang="uk-UA" sz="1100" kern="1200" dirty="0" smtClean="0"/>
            <a:t> із біологічних рідин</a:t>
          </a:r>
          <a:endParaRPr lang="uk-UA" sz="1100" kern="1200" dirty="0"/>
        </a:p>
      </dsp:txBody>
      <dsp:txXfrm>
        <a:off x="954350" y="597333"/>
        <a:ext cx="3545888" cy="543030"/>
      </dsp:txXfrm>
    </dsp:sp>
    <dsp:sp modelId="{8E575A1F-8B8F-49A8-97D2-01E3E23F3A68}">
      <dsp:nvSpPr>
        <dsp:cNvPr id="0" name=""/>
        <dsp:cNvSpPr/>
      </dsp:nvSpPr>
      <dsp:spPr>
        <a:xfrm>
          <a:off x="54303" y="651636"/>
          <a:ext cx="900047" cy="43442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FA7710-4367-4B58-9036-61DEED49BC06}">
      <dsp:nvSpPr>
        <dsp:cNvPr id="0" name=""/>
        <dsp:cNvSpPr/>
      </dsp:nvSpPr>
      <dsp:spPr>
        <a:xfrm>
          <a:off x="0" y="1194666"/>
          <a:ext cx="4500239" cy="5430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Покращує адгезію кальцій фосфатної кераміки до титанового субстрату завдяки підвищеній кількості іонів –ОН</a:t>
          </a:r>
          <a:endParaRPr lang="uk-UA" sz="1100" kern="1200" dirty="0"/>
        </a:p>
      </dsp:txBody>
      <dsp:txXfrm>
        <a:off x="954350" y="1194666"/>
        <a:ext cx="3545888" cy="543030"/>
      </dsp:txXfrm>
    </dsp:sp>
    <dsp:sp modelId="{E8165567-8A85-4042-89E1-22EBDF2B62FB}">
      <dsp:nvSpPr>
        <dsp:cNvPr id="0" name=""/>
        <dsp:cNvSpPr/>
      </dsp:nvSpPr>
      <dsp:spPr>
        <a:xfrm>
          <a:off x="54303" y="1248969"/>
          <a:ext cx="900047" cy="43442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DAB4B5D-5E1C-44F4-9080-E6413E68C93A}">
      <dsp:nvSpPr>
        <dsp:cNvPr id="0" name=""/>
        <dsp:cNvSpPr/>
      </dsp:nvSpPr>
      <dsp:spPr>
        <a:xfrm>
          <a:off x="0" y="1791999"/>
          <a:ext cx="4500239" cy="5430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Сприяє мінімізації термальної невідповідності між титановою поверхнею та кальцій-фосфатним поверхневим шаром</a:t>
          </a:r>
          <a:endParaRPr lang="uk-UA" sz="1100" kern="1200" dirty="0"/>
        </a:p>
      </dsp:txBody>
      <dsp:txXfrm>
        <a:off x="954350" y="1791999"/>
        <a:ext cx="3545888" cy="543030"/>
      </dsp:txXfrm>
    </dsp:sp>
    <dsp:sp modelId="{CC00ED78-4DFC-4E6F-86A6-0F063C3DBC6A}">
      <dsp:nvSpPr>
        <dsp:cNvPr id="0" name=""/>
        <dsp:cNvSpPr/>
      </dsp:nvSpPr>
      <dsp:spPr>
        <a:xfrm>
          <a:off x="54303" y="1846302"/>
          <a:ext cx="900047" cy="43442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845002-6710-451C-9719-EB6D562D58E5}">
      <dsp:nvSpPr>
        <dsp:cNvPr id="0" name=""/>
        <dsp:cNvSpPr/>
      </dsp:nvSpPr>
      <dsp:spPr>
        <a:xfrm>
          <a:off x="0" y="2389332"/>
          <a:ext cx="4500239" cy="5430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Покращує антикорозійні властивості</a:t>
          </a:r>
          <a:endParaRPr lang="uk-UA" sz="1100" kern="1200" dirty="0"/>
        </a:p>
      </dsp:txBody>
      <dsp:txXfrm>
        <a:off x="954350" y="2389332"/>
        <a:ext cx="3545888" cy="543030"/>
      </dsp:txXfrm>
    </dsp:sp>
    <dsp:sp modelId="{032B5835-C69E-46C9-8069-AB102827CD35}">
      <dsp:nvSpPr>
        <dsp:cNvPr id="0" name=""/>
        <dsp:cNvSpPr/>
      </dsp:nvSpPr>
      <dsp:spPr>
        <a:xfrm>
          <a:off x="54303" y="2443635"/>
          <a:ext cx="900047" cy="43442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FA31DFC-C336-4965-9BE7-65280F2ACD80}">
      <dsp:nvSpPr>
        <dsp:cNvPr id="0" name=""/>
        <dsp:cNvSpPr/>
      </dsp:nvSpPr>
      <dsp:spPr>
        <a:xfrm>
          <a:off x="0" y="2986665"/>
          <a:ext cx="4500239" cy="5430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Редукція вивільнення Ті-</a:t>
          </a:r>
          <a:r>
            <a:rPr lang="uk-UA" sz="1100" kern="1200" dirty="0" err="1" smtClean="0"/>
            <a:t>йонів</a:t>
          </a:r>
          <a:endParaRPr lang="uk-UA" sz="1100" kern="1200" dirty="0"/>
        </a:p>
      </dsp:txBody>
      <dsp:txXfrm>
        <a:off x="954350" y="2986665"/>
        <a:ext cx="3545888" cy="543030"/>
      </dsp:txXfrm>
    </dsp:sp>
    <dsp:sp modelId="{715F7C7A-E2AD-4793-A360-0281F8F5F7D3}">
      <dsp:nvSpPr>
        <dsp:cNvPr id="0" name=""/>
        <dsp:cNvSpPr/>
      </dsp:nvSpPr>
      <dsp:spPr>
        <a:xfrm>
          <a:off x="54303" y="3040968"/>
          <a:ext cx="900047" cy="43442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5E474-D397-46DB-86A9-D5CD3FB02F62}">
      <dsp:nvSpPr>
        <dsp:cNvPr id="0" name=""/>
        <dsp:cNvSpPr/>
      </dsp:nvSpPr>
      <dsp:spPr>
        <a:xfrm>
          <a:off x="4591" y="0"/>
          <a:ext cx="1372489" cy="8127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Титанова поверхня</a:t>
          </a:r>
          <a:endParaRPr lang="uk-UA" sz="1600" kern="1200" dirty="0"/>
        </a:p>
      </dsp:txBody>
      <dsp:txXfrm>
        <a:off x="28394" y="23803"/>
        <a:ext cx="1324883" cy="765096"/>
      </dsp:txXfrm>
    </dsp:sp>
    <dsp:sp modelId="{057F05DD-31D4-4B08-8861-3B8A46C38A9A}">
      <dsp:nvSpPr>
        <dsp:cNvPr id="0" name=""/>
        <dsp:cNvSpPr/>
      </dsp:nvSpPr>
      <dsp:spPr>
        <a:xfrm>
          <a:off x="1514330" y="236162"/>
          <a:ext cx="290967" cy="3403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300" kern="1200"/>
        </a:p>
      </dsp:txBody>
      <dsp:txXfrm>
        <a:off x="1514330" y="304237"/>
        <a:ext cx="203677" cy="204227"/>
      </dsp:txXfrm>
    </dsp:sp>
    <dsp:sp modelId="{190BD74A-1461-4F8E-834D-EC30973CAD98}">
      <dsp:nvSpPr>
        <dsp:cNvPr id="0" name=""/>
        <dsp:cNvSpPr/>
      </dsp:nvSpPr>
      <dsp:spPr>
        <a:xfrm>
          <a:off x="1926077" y="0"/>
          <a:ext cx="1372489" cy="8127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err="1" smtClean="0"/>
            <a:t>Кристаліной</a:t>
          </a:r>
          <a:r>
            <a:rPr lang="uk-UA" sz="1600" kern="1200" dirty="0" smtClean="0"/>
            <a:t> </a:t>
          </a:r>
          <a:r>
            <a:rPr lang="uk-UA" sz="1600" kern="1200" dirty="0" err="1" smtClean="0"/>
            <a:t>інтер</a:t>
          </a:r>
          <a:r>
            <a:rPr lang="uk-UA" sz="1600" kern="1200" dirty="0" smtClean="0"/>
            <a:t>-шар ТіО2</a:t>
          </a:r>
          <a:endParaRPr lang="uk-UA" sz="1600" kern="1200" dirty="0"/>
        </a:p>
      </dsp:txBody>
      <dsp:txXfrm>
        <a:off x="1949880" y="23803"/>
        <a:ext cx="1324883" cy="765096"/>
      </dsp:txXfrm>
    </dsp:sp>
    <dsp:sp modelId="{34D6483D-5FE6-4E50-8A71-8A1540A7C56E}">
      <dsp:nvSpPr>
        <dsp:cNvPr id="0" name=""/>
        <dsp:cNvSpPr/>
      </dsp:nvSpPr>
      <dsp:spPr>
        <a:xfrm>
          <a:off x="3435816" y="236162"/>
          <a:ext cx="290967" cy="3403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300" kern="1200"/>
        </a:p>
      </dsp:txBody>
      <dsp:txXfrm>
        <a:off x="3435816" y="304237"/>
        <a:ext cx="203677" cy="204227"/>
      </dsp:txXfrm>
    </dsp:sp>
    <dsp:sp modelId="{A5D261BC-2DD6-46D6-803D-101F1435FC18}">
      <dsp:nvSpPr>
        <dsp:cNvPr id="0" name=""/>
        <dsp:cNvSpPr/>
      </dsp:nvSpPr>
      <dsp:spPr>
        <a:xfrm>
          <a:off x="3847563" y="0"/>
          <a:ext cx="1372489" cy="8127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Кальцій-фосфатна кераміка</a:t>
          </a:r>
          <a:endParaRPr lang="uk-UA" sz="1600" kern="1200" dirty="0"/>
        </a:p>
      </dsp:txBody>
      <dsp:txXfrm>
        <a:off x="3871366" y="23803"/>
        <a:ext cx="1324883" cy="7650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F69255-806D-4FA5-BEA5-46D4102BA2D2}">
      <dsp:nvSpPr>
        <dsp:cNvPr id="0" name=""/>
        <dsp:cNvSpPr/>
      </dsp:nvSpPr>
      <dsp:spPr>
        <a:xfrm>
          <a:off x="0" y="335818"/>
          <a:ext cx="5037827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78188E-E72D-4241-8F0F-BFF5B773EF1F}">
      <dsp:nvSpPr>
        <dsp:cNvPr id="0" name=""/>
        <dsp:cNvSpPr/>
      </dsp:nvSpPr>
      <dsp:spPr>
        <a:xfrm>
          <a:off x="251891" y="55378"/>
          <a:ext cx="3526478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293" tIns="0" rIns="133293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Як</a:t>
          </a:r>
          <a:r>
            <a:rPr lang="uk-UA" sz="1900" kern="1200" dirty="0" err="1" smtClean="0"/>
            <a:t>існіший</a:t>
          </a:r>
          <a:r>
            <a:rPr lang="uk-UA" sz="1900" kern="1200" dirty="0" smtClean="0"/>
            <a:t> контакт кістки з поверхнею імплантату</a:t>
          </a:r>
          <a:endParaRPr lang="uk-UA" sz="1900" kern="1200" dirty="0"/>
        </a:p>
      </dsp:txBody>
      <dsp:txXfrm>
        <a:off x="279271" y="82758"/>
        <a:ext cx="3471718" cy="506120"/>
      </dsp:txXfrm>
    </dsp:sp>
    <dsp:sp modelId="{AA487662-109E-4EBD-B71E-57B40358DC37}">
      <dsp:nvSpPr>
        <dsp:cNvPr id="0" name=""/>
        <dsp:cNvSpPr/>
      </dsp:nvSpPr>
      <dsp:spPr>
        <a:xfrm>
          <a:off x="0" y="1197659"/>
          <a:ext cx="5037827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ECA4E9-E656-43B0-AD7B-29E793CA4EB8}">
      <dsp:nvSpPr>
        <dsp:cNvPr id="0" name=""/>
        <dsp:cNvSpPr/>
      </dsp:nvSpPr>
      <dsp:spPr>
        <a:xfrm>
          <a:off x="251891" y="917219"/>
          <a:ext cx="3526478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293" tIns="0" rIns="133293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Сприятливіші умови для адгезії клітин</a:t>
          </a:r>
          <a:endParaRPr lang="uk-UA" sz="1900" kern="1200" dirty="0"/>
        </a:p>
      </dsp:txBody>
      <dsp:txXfrm>
        <a:off x="279271" y="944599"/>
        <a:ext cx="3471718" cy="506120"/>
      </dsp:txXfrm>
    </dsp:sp>
    <dsp:sp modelId="{AF3705B1-4824-4FA5-8E34-9273278894EC}">
      <dsp:nvSpPr>
        <dsp:cNvPr id="0" name=""/>
        <dsp:cNvSpPr/>
      </dsp:nvSpPr>
      <dsp:spPr>
        <a:xfrm>
          <a:off x="0" y="2059499"/>
          <a:ext cx="5037827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C5DE47-1520-4494-97C7-6D54E875EA83}">
      <dsp:nvSpPr>
        <dsp:cNvPr id="0" name=""/>
        <dsp:cNvSpPr/>
      </dsp:nvSpPr>
      <dsp:spPr>
        <a:xfrm>
          <a:off x="251891" y="1779059"/>
          <a:ext cx="3526478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293" tIns="0" rIns="133293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Покращення </a:t>
          </a:r>
          <a:r>
            <a:rPr lang="uk-UA" sz="1900" kern="1200" dirty="0" err="1" smtClean="0"/>
            <a:t>остеоінтеграції</a:t>
          </a:r>
          <a:endParaRPr lang="uk-UA" sz="1900" kern="1200" dirty="0"/>
        </a:p>
      </dsp:txBody>
      <dsp:txXfrm>
        <a:off x="279271" y="1806439"/>
        <a:ext cx="3471718" cy="506120"/>
      </dsp:txXfrm>
    </dsp:sp>
    <dsp:sp modelId="{BB797D0C-D74B-4AF2-A523-4D310BA6D250}">
      <dsp:nvSpPr>
        <dsp:cNvPr id="0" name=""/>
        <dsp:cNvSpPr/>
      </dsp:nvSpPr>
      <dsp:spPr>
        <a:xfrm>
          <a:off x="0" y="2921339"/>
          <a:ext cx="5037827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12E8EB-2B9E-4247-A1BA-8C905201C048}">
      <dsp:nvSpPr>
        <dsp:cNvPr id="0" name=""/>
        <dsp:cNvSpPr/>
      </dsp:nvSpPr>
      <dsp:spPr>
        <a:xfrm>
          <a:off x="251891" y="2640899"/>
          <a:ext cx="3526478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293" tIns="0" rIns="133293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Скорочення терміну реабілітації</a:t>
          </a:r>
          <a:endParaRPr lang="uk-UA" sz="1900" kern="1200" dirty="0"/>
        </a:p>
      </dsp:txBody>
      <dsp:txXfrm>
        <a:off x="279271" y="2668279"/>
        <a:ext cx="3471718" cy="5061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41FC3-2644-4EC5-AA74-E97DA44DCF09}">
      <dsp:nvSpPr>
        <dsp:cNvPr id="0" name=""/>
        <dsp:cNvSpPr/>
      </dsp:nvSpPr>
      <dsp:spPr>
        <a:xfrm>
          <a:off x="-4710366" y="-722047"/>
          <a:ext cx="5610652" cy="5610652"/>
        </a:xfrm>
        <a:prstGeom prst="blockArc">
          <a:avLst>
            <a:gd name="adj1" fmla="val 18900000"/>
            <a:gd name="adj2" fmla="val 2700000"/>
            <a:gd name="adj3" fmla="val 38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B76EFB-44A3-49CB-9EC7-8F0849C3CAC9}">
      <dsp:nvSpPr>
        <dsp:cNvPr id="0" name=""/>
        <dsp:cNvSpPr/>
      </dsp:nvSpPr>
      <dsp:spPr>
        <a:xfrm>
          <a:off x="579010" y="416655"/>
          <a:ext cx="3142554" cy="8333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44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Краща </a:t>
          </a:r>
          <a:r>
            <a:rPr lang="uk-UA" sz="1200" kern="1200" dirty="0" err="1" smtClean="0"/>
            <a:t>біоактивність</a:t>
          </a:r>
          <a:endParaRPr lang="uk-UA" sz="1200" kern="1200" dirty="0"/>
        </a:p>
      </dsp:txBody>
      <dsp:txXfrm>
        <a:off x="579010" y="416655"/>
        <a:ext cx="3142554" cy="833311"/>
      </dsp:txXfrm>
    </dsp:sp>
    <dsp:sp modelId="{006EB805-9D00-4E97-8141-A6ECF7CAB9A9}">
      <dsp:nvSpPr>
        <dsp:cNvPr id="0" name=""/>
        <dsp:cNvSpPr/>
      </dsp:nvSpPr>
      <dsp:spPr>
        <a:xfrm>
          <a:off x="58190" y="312491"/>
          <a:ext cx="1041639" cy="10416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95EEEE-2A12-4942-BE66-E7B58C0357E9}">
      <dsp:nvSpPr>
        <dsp:cNvPr id="0" name=""/>
        <dsp:cNvSpPr/>
      </dsp:nvSpPr>
      <dsp:spPr>
        <a:xfrm>
          <a:off x="881918" y="1666622"/>
          <a:ext cx="2839645" cy="8333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44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Підвищена взаємодія із рідинами організму</a:t>
          </a:r>
          <a:endParaRPr lang="uk-UA" sz="1200" kern="1200" dirty="0"/>
        </a:p>
      </dsp:txBody>
      <dsp:txXfrm>
        <a:off x="881918" y="1666622"/>
        <a:ext cx="2839645" cy="833311"/>
      </dsp:txXfrm>
    </dsp:sp>
    <dsp:sp modelId="{5340314D-FE88-4662-A8CE-8BAB47CDA00A}">
      <dsp:nvSpPr>
        <dsp:cNvPr id="0" name=""/>
        <dsp:cNvSpPr/>
      </dsp:nvSpPr>
      <dsp:spPr>
        <a:xfrm>
          <a:off x="361099" y="1562458"/>
          <a:ext cx="1041639" cy="10416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E6B9D5-0E60-4FE3-A618-D38D91F29600}">
      <dsp:nvSpPr>
        <dsp:cNvPr id="0" name=""/>
        <dsp:cNvSpPr/>
      </dsp:nvSpPr>
      <dsp:spPr>
        <a:xfrm>
          <a:off x="579010" y="2916589"/>
          <a:ext cx="3142554" cy="8333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44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Вищий рівень </a:t>
          </a:r>
          <a:r>
            <a:rPr lang="uk-UA" sz="1200" kern="1200" dirty="0" err="1" smtClean="0"/>
            <a:t>функціоналізації</a:t>
          </a:r>
          <a:r>
            <a:rPr lang="uk-UA" sz="1200" kern="1200" dirty="0" smtClean="0"/>
            <a:t> </a:t>
          </a:r>
          <a:r>
            <a:rPr lang="uk-UA" sz="1200" kern="1200" dirty="0" err="1" smtClean="0"/>
            <a:t>підтвреджений</a:t>
          </a:r>
          <a:r>
            <a:rPr lang="uk-UA" sz="1200" kern="1200" dirty="0" smtClean="0"/>
            <a:t> результатами дослідження на </a:t>
          </a:r>
          <a:r>
            <a:rPr lang="en-US" sz="1200" kern="1200" dirty="0" smtClean="0"/>
            <a:t>Simulated Body Fluid (SBF)</a:t>
          </a:r>
          <a:endParaRPr lang="uk-UA" sz="1200" kern="1200" dirty="0"/>
        </a:p>
      </dsp:txBody>
      <dsp:txXfrm>
        <a:off x="579010" y="2916589"/>
        <a:ext cx="3142554" cy="833311"/>
      </dsp:txXfrm>
    </dsp:sp>
    <dsp:sp modelId="{AD3AA919-E10D-4B67-8682-6759ED471465}">
      <dsp:nvSpPr>
        <dsp:cNvPr id="0" name=""/>
        <dsp:cNvSpPr/>
      </dsp:nvSpPr>
      <dsp:spPr>
        <a:xfrm>
          <a:off x="58190" y="2812425"/>
          <a:ext cx="1041639" cy="10416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5F40B-7D45-4C0E-B5B1-AD66082755E9}" type="datetimeFigureOut">
              <a:rPr lang="uk-UA" smtClean="0"/>
              <a:t>02.10.2017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3BA35-F5FC-4851-98CD-8527099CF5B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615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BA35-F5FC-4851-98CD-8527099CF5BD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3227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BA35-F5FC-4851-98CD-8527099CF5BD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993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BA35-F5FC-4851-98CD-8527099CF5BD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7395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BA35-F5FC-4851-98CD-8527099CF5BD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2312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BA35-F5FC-4851-98CD-8527099CF5BD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484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BA35-F5FC-4851-98CD-8527099CF5BD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3139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982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806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883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1752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95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990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15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96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3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58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7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967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57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93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2010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05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8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  <p:sldLayoutId id="2147484434" r:id="rId12"/>
    <p:sldLayoutId id="2147484435" r:id="rId13"/>
    <p:sldLayoutId id="2147484436" r:id="rId14"/>
    <p:sldLayoutId id="2147484437" r:id="rId15"/>
    <p:sldLayoutId id="2147484438" r:id="rId16"/>
    <p:sldLayoutId id="214748443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chart" Target="../charts/chart1.xm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47.jpeg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image" Target="../media/image48.gif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50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51.jpeg"/><Relationship Id="rId9" Type="http://schemas.microsoft.com/office/2007/relationships/diagramDrawing" Target="../diagrams/drawing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3.wdp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microsoft.com/office/2007/relationships/hdphoto" Target="../media/hdphoto4.wdp"/><Relationship Id="rId4" Type="http://schemas.openxmlformats.org/officeDocument/2006/relationships/diagramLayout" Target="../diagrams/layout6.xml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39361" y="645673"/>
            <a:ext cx="76402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ДВНЗ «</a:t>
            </a:r>
            <a:r>
              <a:rPr lang="ru-RU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Ужгородськи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національний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університет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  <a:p>
            <a:pPr algn="ctr"/>
            <a:r>
              <a:rPr lang="ru-RU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Асоціація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судової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стоматології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України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Науково-навчальний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центр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судової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стоматології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86502" y="5715650"/>
            <a:ext cx="63033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0"/>
                <a:solidFill>
                  <a:srgbClr val="FF0000"/>
                </a:solidFill>
              </a:rPr>
              <a:t>д.мед.н</a:t>
            </a:r>
            <a:r>
              <a:rPr lang="ru-RU" sz="3200" b="1" dirty="0">
                <a:ln w="0"/>
                <a:solidFill>
                  <a:srgbClr val="FF0000"/>
                </a:solidFill>
              </a:rPr>
              <a:t>., проф. Костенко Є.Я.</a:t>
            </a:r>
            <a:endParaRPr lang="ru-RU" sz="3200" b="1" cap="none" spc="0" dirty="0">
              <a:ln w="0"/>
              <a:solidFill>
                <a:srgbClr val="FF0000"/>
              </a:solidFill>
            </a:endParaRPr>
          </a:p>
        </p:txBody>
      </p:sp>
      <p:pic>
        <p:nvPicPr>
          <p:cNvPr id="18434" name="Picture 2" descr="http://www.icuzh.com.ua/wp-content/uploads/2017/06/viber-image-1024x5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0" y="384041"/>
            <a:ext cx="3152232" cy="183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372098" y="3234697"/>
            <a:ext cx="772846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4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ТЕХНІЧНІ ІННОВАЦІЇ </a:t>
            </a:r>
          </a:p>
          <a:p>
            <a:pPr algn="r"/>
            <a:r>
              <a:rPr lang="uk-UA" sz="4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ДЕНТАЛЬНОЇ ІМПЛАНТАЦІЇ</a:t>
            </a:r>
            <a:endParaRPr lang="uk-UA" sz="480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endParaRPr lang="uk-UA" sz="4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436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100000" l="5556" r="93556">
                        <a14:foregroundMark x1="35333" y1="44000" x2="33333" y2="17000"/>
                        <a14:foregroundMark x1="24000" y1="18000" x2="31778" y2="11333"/>
                        <a14:foregroundMark x1="40667" y1="18667" x2="41778" y2="12667"/>
                        <a14:foregroundMark x1="40222" y1="24333" x2="42000" y2="21000"/>
                        <a14:foregroundMark x1="28889" y1="29333" x2="39778" y2="32000"/>
                        <a14:foregroundMark x1="30000" y1="45333" x2="28889" y2="42667"/>
                        <a14:foregroundMark x1="27333" y1="46333" x2="38444" y2="45667"/>
                        <a14:foregroundMark x1="36667" y1="39333" x2="41556" y2="23667"/>
                        <a14:foregroundMark x1="32222" y1="41333" x2="28000" y2="31000"/>
                        <a14:foregroundMark x1="69556" y1="94333" x2="69333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1" y="2477293"/>
            <a:ext cx="5237466" cy="411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5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4533" y="2579551"/>
            <a:ext cx="1599565" cy="800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655564" y="1444156"/>
            <a:ext cx="67651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Експертиза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базі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державної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установи 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"Головне бюро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судово-медичної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експертизи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Міністерства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охорони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здоров'я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України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</a:t>
            </a:r>
            <a:endParaRPr lang="ru-RU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57986"/>
          <a:stretch/>
        </p:blipFill>
        <p:spPr bwMode="auto">
          <a:xfrm>
            <a:off x="971283" y="3593166"/>
            <a:ext cx="2228044" cy="313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t="-1" b="26198"/>
          <a:stretch/>
        </p:blipFill>
        <p:spPr bwMode="auto">
          <a:xfrm>
            <a:off x="4468943" y="2547512"/>
            <a:ext cx="6035040" cy="138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t="73802"/>
          <a:stretch/>
        </p:blipFill>
        <p:spPr bwMode="auto">
          <a:xfrm>
            <a:off x="4468943" y="4016771"/>
            <a:ext cx="6035040" cy="4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8943" y="4590950"/>
            <a:ext cx="6206025" cy="213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5661" y="690506"/>
            <a:ext cx="10078522" cy="1080938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ВИЗНАЧЕННЯ ХІМІЧНОГО СКЛАДУ</a:t>
            </a:r>
            <a:endParaRPr lang="uk-U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0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55564" y="1444156"/>
            <a:ext cx="67651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Експертиза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базі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державної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установи 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"Головне бюро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судово-медичної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експертизи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Міністерства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охорони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здоров'я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України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</a:t>
            </a:r>
            <a:endParaRPr lang="ru-RU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5661" y="690506"/>
            <a:ext cx="10078522" cy="1080938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ВИЗНАЧЕННЯ ХІМІЧНОГО СКЛАДУ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286" y="2511724"/>
            <a:ext cx="6101080" cy="383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"/>
          <p:cNvSpPr/>
          <p:nvPr/>
        </p:nvSpPr>
        <p:spPr>
          <a:xfrm>
            <a:off x="6216201" y="2877730"/>
            <a:ext cx="5975799" cy="310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Spectrum: 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El AN  Series      Net norm. C Atom. C Error (1 Sigma)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[wt.%]  [at.%]          [wt.%]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------------------------------------------------------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22 K-series 4685110   99.25   99.31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Cr 24 K-series   10800    0.42    0.38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Fe 26 K-series   10167    0.28    0.24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Ca 20 K-series    2876    0.05    0.06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Rh 45 K-series     188    0.00    0.00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------------------------------------------------------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Total:  100.00  100.00</a:t>
            </a: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89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55564" y="1444156"/>
            <a:ext cx="67651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Експертиза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базі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державної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установи 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"Головне бюро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судово-медичної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експертизи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Міністерства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охорони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здоров'я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України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</a:t>
            </a:r>
            <a:endParaRPr lang="ru-RU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5661" y="690506"/>
            <a:ext cx="10078522" cy="1080938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ВИЗНАЧЕННЯ ХІМІЧНОГО СКЛАДУ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466" y="2333266"/>
            <a:ext cx="1599565" cy="800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57986"/>
          <a:stretch/>
        </p:blipFill>
        <p:spPr bwMode="auto">
          <a:xfrm>
            <a:off x="2288122" y="2782581"/>
            <a:ext cx="2482286" cy="3385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1"/>
          <p:cNvSpPr/>
          <p:nvPr/>
        </p:nvSpPr>
        <p:spPr>
          <a:xfrm>
            <a:off x="5389930" y="2270590"/>
            <a:ext cx="7006107" cy="4587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El AN  Series  norm. C Atom. C Error (1 Sigma)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[wt.%]  [at.%]          [wt.%]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----------------------------------------------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Ba 56 L-series   81.98   52.92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Si 14 K-series    9.01   28.44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18 K-series    2.92    6.47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38 K-series    2.89    2.92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Al 13 K-series    1.94    6.38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Ca 20 K-series    0.32    0.71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K  19 K-series    0.29    0.67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P  15 K-series    0.27    0.77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Fe 26 K-series    0.15    0.24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  16 K-series    0.12    0.34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Zn 30 K-series    0.11    0.15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Rh 45 K-series    0.00    0.00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Cr 24 K-series    0.00    0.00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----------------------------------------------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Total:  100.00  100.00</a:t>
            </a: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91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3488" y="2237808"/>
            <a:ext cx="5306095" cy="4587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El AN  Series  norm. C Atom. C Error (1 Sigma)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[wt.%]  [at.%]          [wt.%]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----------------------------------------------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b="1" u="sng" dirty="0">
                <a:solidFill>
                  <a:srgbClr val="FF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Ba 56 L-series   81.98   52.92</a:t>
            </a:r>
            <a:r>
              <a:rPr lang="en-US" sz="14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Si 14 K-series    9.01   28.44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18 K-series    2.92    6.47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b="1" u="sng" dirty="0" err="1">
                <a:solidFill>
                  <a:srgbClr val="FF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Sr</a:t>
            </a:r>
            <a:r>
              <a:rPr lang="en-US" sz="1400" b="1" u="sng" dirty="0">
                <a:solidFill>
                  <a:srgbClr val="FF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38 K-series    2.89    2.92</a:t>
            </a:r>
            <a:r>
              <a:rPr lang="en-US" sz="14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Al 13 K-series    1.94    6.38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Ca 20 K-series    0.32    0.71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K  19 K-series    0.29    0.67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P  15 K-series    0.27    0.77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Fe 26 K-series    0.15    0.24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  16 K-series    0.12    0.34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Zn 30 K-series    0.11    0.15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Rh 45 K-series    0.00    0.00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Cr 24 K-series    0.00    0.00            0.00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----------------------------------------------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Total:  100.00  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100.00</a:t>
            </a:r>
            <a:r>
              <a:rPr lang="uk-UA" sz="1400" dirty="0" smtClean="0">
                <a:solidFill>
                  <a:srgbClr val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39968" y="4554710"/>
            <a:ext cx="62333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«</a:t>
            </a:r>
            <a:r>
              <a:rPr lang="ru-RU" sz="1600" b="1" i="1" dirty="0" smtClean="0">
                <a:solidFill>
                  <a:srgbClr val="FF0000"/>
                </a:solidFill>
              </a:rPr>
              <a:t>Стронций</a:t>
            </a:r>
            <a:r>
              <a:rPr lang="ru-RU" sz="1600" b="1" i="1" dirty="0" smtClean="0"/>
              <a:t> </a:t>
            </a:r>
            <a:r>
              <a:rPr lang="ru-RU" sz="1600" i="1" dirty="0" smtClean="0"/>
              <a:t>может </a:t>
            </a:r>
            <a:r>
              <a:rPr lang="ru-RU" sz="1600" i="1" dirty="0"/>
              <a:t>вызывать </a:t>
            </a:r>
            <a:r>
              <a:rPr lang="ru-RU" sz="1600" i="1" dirty="0" smtClean="0"/>
              <a:t>«</a:t>
            </a:r>
            <a:r>
              <a:rPr lang="ru-RU" sz="1600" i="1" dirty="0"/>
              <a:t>стронциевый рахит» и «</a:t>
            </a:r>
            <a:r>
              <a:rPr lang="ru-RU" sz="1600" i="1" dirty="0" err="1"/>
              <a:t>уровскую</a:t>
            </a:r>
            <a:r>
              <a:rPr lang="ru-RU" sz="1600" i="1" dirty="0"/>
              <a:t> болезнь» — поражение и деформация суставов, задержка роста и другие </a:t>
            </a:r>
            <a:r>
              <a:rPr lang="ru-RU" sz="1600" i="1" dirty="0" smtClean="0"/>
              <a:t>нарушения. Стронций </a:t>
            </a:r>
            <a:r>
              <a:rPr lang="ru-RU" sz="1600" i="1" dirty="0"/>
              <a:t>практически всегда негативно воздействует на организм человека. Откладываясь в костной ткани, он облучает костную ткань и костный мозг, что увеличивает риск заболевания раком костного </a:t>
            </a:r>
            <a:r>
              <a:rPr lang="ru-RU" sz="1600" i="1" dirty="0" smtClean="0"/>
              <a:t>мозга.»</a:t>
            </a:r>
            <a:endParaRPr lang="ru-RU" sz="1600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679583" y="2348018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i="1" dirty="0" smtClean="0"/>
              <a:t>«Все </a:t>
            </a:r>
            <a:r>
              <a:rPr lang="ru-RU" sz="1600" i="1" dirty="0"/>
              <a:t>растворимые в воде соединения </a:t>
            </a:r>
            <a:r>
              <a:rPr lang="ru-RU" sz="1600" b="1" i="1" dirty="0">
                <a:solidFill>
                  <a:srgbClr val="FF0000"/>
                </a:solidFill>
              </a:rPr>
              <a:t>бария</a:t>
            </a:r>
            <a:r>
              <a:rPr lang="ru-RU" sz="1600" b="1" i="1" dirty="0"/>
              <a:t> </a:t>
            </a:r>
            <a:r>
              <a:rPr lang="ru-RU" sz="1600" i="1" dirty="0" err="1" smtClean="0"/>
              <a:t>высокотоксичны</a:t>
            </a:r>
            <a:r>
              <a:rPr lang="ru-RU" sz="1600" i="1" dirty="0" smtClean="0"/>
              <a:t>. Смерть от токсического действия бария </a:t>
            </a:r>
            <a:r>
              <a:rPr lang="ru-RU" sz="1600" i="1" dirty="0"/>
              <a:t>может наступить уже через несколько часов от паралича сердца</a:t>
            </a:r>
            <a:r>
              <a:rPr lang="ru-RU" sz="1600" i="1" dirty="0" smtClean="0"/>
              <a:t>. Симптомы </a:t>
            </a:r>
            <a:r>
              <a:rPr lang="ru-RU" sz="1600" i="1" dirty="0"/>
              <a:t>острого отравления солями бария: </a:t>
            </a:r>
            <a:r>
              <a:rPr lang="ru-RU" sz="1600" i="1" dirty="0" smtClean="0"/>
              <a:t>боли </a:t>
            </a:r>
            <a:r>
              <a:rPr lang="ru-RU" sz="1600" i="1" dirty="0"/>
              <a:t>в желудке, колики, тошнота, рвота, понос, повышенное кровяное давление, твёрдый неправильный пульс, судороги, позже возможны и параличи, синюха </a:t>
            </a:r>
            <a:r>
              <a:rPr lang="ru-RU" sz="1600" i="1" dirty="0" smtClean="0"/>
              <a:t>лица, мышечная слабость.»</a:t>
            </a:r>
            <a:endParaRPr lang="ru-RU" sz="1600" i="1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5661" y="690506"/>
            <a:ext cx="10078522" cy="1080938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ВИЗНАЧЕННЯ ХІМІЧНОГО СКЛАДУ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3"/>
          <p:cNvSpPr/>
          <p:nvPr/>
        </p:nvSpPr>
        <p:spPr>
          <a:xfrm>
            <a:off x="3655564" y="1444156"/>
            <a:ext cx="67651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Експертиза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базі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державної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установи 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"Головне бюро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судово-медичної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експертизи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Міністерства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охорони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здоров'я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України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</a:t>
            </a:r>
            <a:endParaRPr lang="ru-RU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591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jcda.ca/sites/default/files/e24/fig1larg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t="2908" r="3341" b="4655"/>
          <a:stretch/>
        </p:blipFill>
        <p:spPr bwMode="auto">
          <a:xfrm>
            <a:off x="5916099" y="2806627"/>
            <a:ext cx="5447765" cy="3928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3190" y="2908173"/>
            <a:ext cx="29527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dirty="0" smtClean="0"/>
              <a:t>Визначення популяції мікроорганізмів на виробах.</a:t>
            </a:r>
          </a:p>
          <a:p>
            <a:pPr marL="342900" indent="-342900">
              <a:buAutoNum type="arabicPeriod"/>
            </a:pPr>
            <a:r>
              <a:rPr lang="uk-UA" dirty="0" smtClean="0"/>
              <a:t>Випробування на стерильність, що проводять під час визначення, </a:t>
            </a:r>
            <a:r>
              <a:rPr lang="uk-UA" dirty="0" err="1" smtClean="0"/>
              <a:t>валідації</a:t>
            </a:r>
            <a:r>
              <a:rPr lang="uk-UA" dirty="0" smtClean="0"/>
              <a:t> та підтримання процесу стерилізації.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5555" r="14584" b="6388"/>
          <a:stretch/>
        </p:blipFill>
        <p:spPr>
          <a:xfrm rot="5400000">
            <a:off x="3225588" y="2551987"/>
            <a:ext cx="3928056" cy="3402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5661" y="822240"/>
            <a:ext cx="10078522" cy="108093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ПРОБЛЕМА ПЕРИІМПЛАНТИТУ:</a:t>
            </a:r>
            <a:r>
              <a:rPr lang="ru-RU" b="1" dirty="0" smtClean="0">
                <a:solidFill>
                  <a:srgbClr val="002060"/>
                </a:solidFill>
              </a:rPr>
              <a:t> СТЕРИЛЬН</a:t>
            </a:r>
            <a:r>
              <a:rPr lang="uk-UA" b="1" dirty="0" smtClean="0">
                <a:solidFill>
                  <a:srgbClr val="002060"/>
                </a:solidFill>
              </a:rPr>
              <a:t>ІСТЬ ІМПЛАНТАТУ</a:t>
            </a:r>
            <a:endParaRPr lang="uk-U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l="22181" t="22450" r="40526" b="20587"/>
          <a:stretch/>
        </p:blipFill>
        <p:spPr>
          <a:xfrm>
            <a:off x="9775501" y="2957235"/>
            <a:ext cx="2684462" cy="2211388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stretch>
              <a:fillRect/>
            </a:stretch>
          </a:blipFill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1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2" r="40526" b="20587"/>
          <a:stretch>
            <a:fillRect/>
          </a:stretch>
        </p:blipFill>
        <p:spPr bwMode="auto">
          <a:xfrm>
            <a:off x="7011416" y="2785835"/>
            <a:ext cx="2854325" cy="2814637"/>
          </a:xfrm>
          <a:prstGeom prst="rect">
            <a:avLst/>
          </a:prstGeom>
          <a:blipFill dpi="0" rotWithShape="1">
            <a:blip r:embed="rId4">
              <a:alphaModFix amt="0"/>
            </a:blip>
            <a:srcRect l="16052" r="40526" b="20587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15661" y="822240"/>
            <a:ext cx="10078522" cy="108093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ПРОБЛЕМА ПЕРИІМПЛАНТИТУ: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uk-UA" b="1" dirty="0" smtClean="0">
                <a:solidFill>
                  <a:srgbClr val="002060"/>
                </a:solidFill>
              </a:rPr>
              <a:t>КІЛЬКІСНА ОЦІНКА ВТРАТИ КІСТКОВОЇ ТКАНИНИ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215661" y="2949174"/>
            <a:ext cx="6487570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uk-UA" altLang="uk-UA" sz="1600" dirty="0">
                <a:ea typeface="Calibri" panose="020F0502020204030204" pitchFamily="34" charset="0"/>
                <a:cs typeface="Times New Roman" panose="02020603050405020304" pitchFamily="18" charset="0"/>
              </a:rPr>
              <a:t>Оптимізація процесу </a:t>
            </a:r>
            <a:r>
              <a:rPr lang="uk-UA" altLang="uk-UA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суперімпозиції</a:t>
            </a:r>
            <a:r>
              <a:rPr lang="uk-UA" altLang="uk-UA" sz="1600" dirty="0">
                <a:ea typeface="Calibri" panose="020F0502020204030204" pitchFamily="34" charset="0"/>
                <a:cs typeface="Times New Roman" panose="02020603050405020304" pitchFamily="18" charset="0"/>
              </a:rPr>
              <a:t> шляхом конвертації та фрагментації усіх DICOM-файлів у </a:t>
            </a:r>
            <a:r>
              <a:rPr lang="en-US" altLang="uk-UA" sz="16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uk-UA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stl</a:t>
            </a:r>
            <a:r>
              <a:rPr lang="en-US" altLang="uk-UA" sz="160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altLang="uk-UA" sz="1600" dirty="0">
                <a:ea typeface="Calibri" panose="020F0502020204030204" pitchFamily="34" charset="0"/>
                <a:cs typeface="Times New Roman" panose="02020603050405020304" pitchFamily="18" charset="0"/>
              </a:rPr>
              <a:t>формат без </a:t>
            </a:r>
            <a:r>
              <a:rPr lang="ru-RU" altLang="uk-UA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обмежень</a:t>
            </a:r>
            <a:r>
              <a:rPr lang="ru-RU" altLang="uk-UA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ліцензійного</a:t>
            </a:r>
            <a:r>
              <a:rPr lang="ru-RU" altLang="uk-UA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програмного</a:t>
            </a:r>
            <a:r>
              <a:rPr lang="ru-RU" altLang="uk-UA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забезпечення</a:t>
            </a:r>
            <a:endParaRPr lang="uk-UA" altLang="uk-UA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uk-UA" altLang="uk-UA" sz="1600" dirty="0">
                <a:ea typeface="Calibri" panose="020F0502020204030204" pitchFamily="34" charset="0"/>
                <a:cs typeface="Times New Roman" panose="02020603050405020304" pitchFamily="18" charset="0"/>
              </a:rPr>
              <a:t>Індивідуалізація показників редукції кісткової редукції з врахуванням як геометричного об</a:t>
            </a:r>
            <a:r>
              <a:rPr lang="en-US" altLang="uk-UA" sz="1600" dirty="0"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altLang="uk-UA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єму</a:t>
            </a:r>
            <a:r>
              <a:rPr lang="uk-UA" altLang="uk-UA" sz="1600" dirty="0">
                <a:ea typeface="Calibri" panose="020F0502020204030204" pitchFamily="34" charset="0"/>
                <a:cs typeface="Times New Roman" panose="02020603050405020304" pitchFamily="18" charset="0"/>
              </a:rPr>
              <a:t> резорбції, так і індивідуальних показників щільності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uk-UA" altLang="uk-UA" sz="1600" dirty="0"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 в якості критеріїв </a:t>
            </a:r>
            <a:r>
              <a:rPr lang="uk-UA" altLang="uk-UA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суперімпозиції</a:t>
            </a:r>
            <a:r>
              <a:rPr lang="uk-UA" altLang="uk-UA" sz="1600" dirty="0">
                <a:ea typeface="Calibri" panose="020F0502020204030204" pitchFamily="34" charset="0"/>
                <a:cs typeface="Times New Roman" panose="02020603050405020304" pitchFamily="18" charset="0"/>
              </a:rPr>
              <a:t> як геометричних координат, так і показників щільності кісткової структури, що підвищує достовірність аналізу в ході ітеративного алгоритму суміжних точок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uk-UA" altLang="uk-UA" sz="1600" dirty="0">
                <a:ea typeface="Calibri" panose="020F0502020204030204" pitchFamily="34" charset="0"/>
                <a:cs typeface="Times New Roman" panose="02020603050405020304" pitchFamily="18" charset="0"/>
              </a:rPr>
              <a:t>Можливість стандартизації вихідних параметрів КТ-зображень з подальшим суміщення результатів КТ-досліджень різних апаратів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uk-UA" altLang="uk-UA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-767176" y="2177070"/>
            <a:ext cx="9461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СУПЕРІМПОЗИЦІЇ</a:t>
            </a:r>
            <a:endParaRPr lang="ru-RU" alt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Прямая со стрелкой 18"/>
          <p:cNvCxnSpPr/>
          <p:nvPr/>
        </p:nvCxnSpPr>
        <p:spPr>
          <a:xfrm flipV="1">
            <a:off x="8072802" y="4474667"/>
            <a:ext cx="1863982" cy="4936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21"/>
          <p:cNvCxnSpPr/>
          <p:nvPr/>
        </p:nvCxnSpPr>
        <p:spPr>
          <a:xfrm flipV="1">
            <a:off x="8294005" y="3708637"/>
            <a:ext cx="2000177" cy="4845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7865564" y="3930404"/>
            <a:ext cx="379413" cy="376238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8" name="Овал 17"/>
          <p:cNvSpPr/>
          <p:nvPr/>
        </p:nvSpPr>
        <p:spPr>
          <a:xfrm>
            <a:off x="10105270" y="4292274"/>
            <a:ext cx="377825" cy="37623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9" name="Овал 18"/>
          <p:cNvSpPr/>
          <p:nvPr/>
        </p:nvSpPr>
        <p:spPr>
          <a:xfrm>
            <a:off x="7662328" y="4780198"/>
            <a:ext cx="377825" cy="37623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0" name="Овал 19"/>
          <p:cNvSpPr/>
          <p:nvPr/>
        </p:nvSpPr>
        <p:spPr>
          <a:xfrm>
            <a:off x="10274878" y="3385066"/>
            <a:ext cx="377825" cy="376238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721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10563762"/>
              </p:ext>
            </p:extLst>
          </p:nvPr>
        </p:nvGraphicFramePr>
        <p:xfrm>
          <a:off x="3032393" y="2191895"/>
          <a:ext cx="8645276" cy="4023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Группа 5"/>
          <p:cNvGrpSpPr/>
          <p:nvPr/>
        </p:nvGrpSpPr>
        <p:grpSpPr>
          <a:xfrm rot="10800000">
            <a:off x="874313" y="2188179"/>
            <a:ext cx="1862175" cy="1286719"/>
            <a:chOff x="288269" y="1915581"/>
            <a:chExt cx="4405954" cy="3133726"/>
          </a:xfrm>
        </p:grpSpPr>
        <p:pic>
          <p:nvPicPr>
            <p:cNvPr id="8" name="Picture 11" descr="https://www.mycharlestondentist.com/sites/all/libraries/common_images/implants/dental-implant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55" b="89970" l="5200" r="32400">
                          <a14:backgroundMark x1="9400" y1="47416" x2="14000" y2="6991"/>
                          <a14:backgroundMark x1="30600" y1="32219" x2="28600" y2="5167"/>
                          <a14:backgroundMark x1="12800" y1="19149" x2="15000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340"/>
            <a:stretch/>
          </p:blipFill>
          <p:spPr bwMode="auto">
            <a:xfrm>
              <a:off x="288269" y="1915581"/>
              <a:ext cx="2555539" cy="3133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1" descr="https://www.mycharlestondentist.com/sites/all/libraries/common_images/implants/dental-implant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3" t="60364" r="66715" b="8729"/>
            <a:stretch/>
          </p:blipFill>
          <p:spPr bwMode="auto">
            <a:xfrm>
              <a:off x="1795799" y="3742175"/>
              <a:ext cx="1152128" cy="968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1" descr="https://www.mycharlestondentist.com/sites/all/libraries/common_images/implants/dental-implant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40" b="88754" l="60000" r="87000">
                          <a14:backgroundMark x1="62000" y1="47416" x2="65200" y2="9422"/>
                          <a14:backgroundMark x1="84200" y1="45593" x2="79400" y2="2128"/>
                          <a14:backgroundMark x1="82600" y1="46201" x2="78800" y2="12462"/>
                          <a14:backgroundMark x1="63400" y1="50152" x2="65800" y2="15502"/>
                          <a14:backgroundMark x1="66200" y1="37994" x2="66400" y2="6079"/>
                          <a14:backgroundMark x1="78800" y1="22796" x2="77600" y2="3647"/>
                          <a14:backgroundMark x1="81200" y1="48328" x2="78600" y2="24620"/>
                          <a14:backgroundMark x1="76800" y1="4863" x2="66800" y2="36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84" b="9920"/>
            <a:stretch/>
          </p:blipFill>
          <p:spPr bwMode="auto">
            <a:xfrm>
              <a:off x="2450341" y="1915581"/>
              <a:ext cx="2243882" cy="2822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 rot="10800000">
            <a:off x="802203" y="3603695"/>
            <a:ext cx="1934285" cy="1152283"/>
            <a:chOff x="4810214" y="1066940"/>
            <a:chExt cx="4347636" cy="2846003"/>
          </a:xfrm>
        </p:grpSpPr>
        <p:pic>
          <p:nvPicPr>
            <p:cNvPr id="12" name="Picture 11" descr="https://www.mycharlestondentist.com/sites/all/libraries/common_images/implants/dental-implant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3" t="60364" r="66715" b="8729"/>
            <a:stretch/>
          </p:blipFill>
          <p:spPr bwMode="auto">
            <a:xfrm>
              <a:off x="6252675" y="2944419"/>
              <a:ext cx="1152128" cy="968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Группа 12"/>
            <p:cNvGrpSpPr/>
            <p:nvPr/>
          </p:nvGrpSpPr>
          <p:grpSpPr>
            <a:xfrm>
              <a:off x="4810214" y="1066940"/>
              <a:ext cx="4347636" cy="2846003"/>
              <a:chOff x="4796364" y="2555734"/>
              <a:chExt cx="4347636" cy="2846003"/>
            </a:xfrm>
          </p:grpSpPr>
          <p:pic>
            <p:nvPicPr>
              <p:cNvPr id="14" name="Picture 11" descr="https://www.mycharlestondentist.com/sites/all/libraries/common_images/implants/dental-implant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40" b="88754" l="60000" r="87000">
                            <a14:backgroundMark x1="62000" y1="47416" x2="65200" y2="9422"/>
                            <a14:backgroundMark x1="84200" y1="45593" x2="79400" y2="2128"/>
                            <a14:backgroundMark x1="82600" y1="46201" x2="78800" y2="12462"/>
                            <a14:backgroundMark x1="63400" y1="50152" x2="65800" y2="15502"/>
                            <a14:backgroundMark x1="66200" y1="37994" x2="66400" y2="6079"/>
                            <a14:backgroundMark x1="78800" y1="22796" x2="77600" y2="3647"/>
                            <a14:backgroundMark x1="81200" y1="48328" x2="78600" y2="24620"/>
                            <a14:backgroundMark x1="76800" y1="4863" x2="66800" y2="364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84" b="9920"/>
              <a:stretch/>
            </p:blipFill>
            <p:spPr bwMode="auto">
              <a:xfrm>
                <a:off x="6900118" y="2555734"/>
                <a:ext cx="2243882" cy="2822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1" descr="https://www.mycharlestondentist.com/sites/all/libraries/common_images/implants/dental-implant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40" b="88754" l="60000" r="87000">
                            <a14:backgroundMark x1="62000" y1="47416" x2="65200" y2="9422"/>
                            <a14:backgroundMark x1="84200" y1="45593" x2="79400" y2="2128"/>
                            <a14:backgroundMark x1="82600" y1="46201" x2="78800" y2="12462"/>
                            <a14:backgroundMark x1="63400" y1="50152" x2="65800" y2="15502"/>
                            <a14:backgroundMark x1="66200" y1="37994" x2="66400" y2="6079"/>
                            <a14:backgroundMark x1="78800" y1="22796" x2="77600" y2="3647"/>
                            <a14:backgroundMark x1="81200" y1="48328" x2="78600" y2="24620"/>
                            <a14:backgroundMark x1="76800" y1="4863" x2="66800" y2="364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84" b="9920"/>
              <a:stretch/>
            </p:blipFill>
            <p:spPr bwMode="auto">
              <a:xfrm>
                <a:off x="4796364" y="2578879"/>
                <a:ext cx="2243882" cy="2822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6" name="Группа 15"/>
          <p:cNvGrpSpPr/>
          <p:nvPr/>
        </p:nvGrpSpPr>
        <p:grpSpPr>
          <a:xfrm rot="10800000">
            <a:off x="944063" y="4641010"/>
            <a:ext cx="1792425" cy="1486894"/>
            <a:chOff x="2556664" y="3996325"/>
            <a:chExt cx="4166732" cy="2964118"/>
          </a:xfrm>
        </p:grpSpPr>
        <p:pic>
          <p:nvPicPr>
            <p:cNvPr id="17" name="Picture 11" descr="https://www.mycharlestondentist.com/sites/all/libraries/common_images/implants/dental-implant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40" b="88754" l="60000" r="87000">
                          <a14:backgroundMark x1="62000" y1="47416" x2="65200" y2="9422"/>
                          <a14:backgroundMark x1="84200" y1="45593" x2="79400" y2="2128"/>
                          <a14:backgroundMark x1="82600" y1="46201" x2="78800" y2="12462"/>
                          <a14:backgroundMark x1="63400" y1="50152" x2="65800" y2="15502"/>
                          <a14:backgroundMark x1="66200" y1="37994" x2="66400" y2="6079"/>
                          <a14:backgroundMark x1="78800" y1="22796" x2="77600" y2="3647"/>
                          <a14:backgroundMark x1="81200" y1="48328" x2="78600" y2="24620"/>
                          <a14:backgroundMark x1="76800" y1="4863" x2="66800" y2="36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84" b="9920"/>
            <a:stretch/>
          </p:blipFill>
          <p:spPr bwMode="auto">
            <a:xfrm>
              <a:off x="3561952" y="4069390"/>
              <a:ext cx="2020095" cy="2588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Группа 17"/>
            <p:cNvGrpSpPr/>
            <p:nvPr/>
          </p:nvGrpSpPr>
          <p:grpSpPr>
            <a:xfrm>
              <a:off x="2556664" y="3996325"/>
              <a:ext cx="4166732" cy="2964118"/>
              <a:chOff x="2562983" y="3932156"/>
              <a:chExt cx="4166732" cy="2964118"/>
            </a:xfrm>
          </p:grpSpPr>
          <p:pic>
            <p:nvPicPr>
              <p:cNvPr id="19" name="Picture 11" descr="https://www.mycharlestondentist.com/sites/all/libraries/common_images/implants/dental-implant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951" b="89970" l="5000" r="83200">
                            <a14:backgroundMark x1="9400" y1="47416" x2="14000" y2="6991"/>
                            <a14:backgroundMark x1="30600" y1="32219" x2="28600" y2="5167"/>
                            <a14:backgroundMark x1="12800" y1="19149" x2="15000" y2="10638"/>
                            <a14:backgroundMark x1="21200" y1="10030" x2="15400" y2="54407"/>
                            <a14:backgroundMark x1="21200" y1="15805" x2="25000" y2="5592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340"/>
              <a:stretch/>
            </p:blipFill>
            <p:spPr bwMode="auto">
              <a:xfrm>
                <a:off x="2562983" y="3967163"/>
                <a:ext cx="2239329" cy="2929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1" descr="https://www.mycharlestondentist.com/sites/all/libraries/common_images/implants/dental-implant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255" b="89970" l="5200" r="32400">
                            <a14:backgroundMark x1="9400" y1="47416" x2="14000" y2="6991"/>
                            <a14:backgroundMark x1="30600" y1="32219" x2="28600" y2="5167"/>
                            <a14:backgroundMark x1="12800" y1="19149" x2="15000" y2="10638"/>
                            <a14:backgroundMark x1="22000" y1="11854" x2="16000" y2="53495"/>
                            <a14:backgroundMark x1="18800" y1="11854" x2="27400" y2="57143"/>
                            <a14:backgroundMark x1="24600" y1="15502" x2="29400" y2="5258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340"/>
              <a:stretch/>
            </p:blipFill>
            <p:spPr bwMode="auto">
              <a:xfrm>
                <a:off x="4490386" y="3932156"/>
                <a:ext cx="2239329" cy="29291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215661" y="822240"/>
            <a:ext cx="10078522" cy="108093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СУПЕРІМПОЗИЦІЯ: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uk-UA" b="1" dirty="0" smtClean="0">
                <a:solidFill>
                  <a:srgbClr val="002060"/>
                </a:solidFill>
              </a:rPr>
              <a:t>КІЛЬКІСНА ОЦІНКА ВТРАТИ КІСТКОВОЇ ТКАНИНИ</a:t>
            </a:r>
            <a:endParaRPr lang="uk-U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ile.scirp.org/Html/7-7700719/90afe771-b9ef-4b97-953e-6ec668d313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396" y="2054815"/>
            <a:ext cx="5035305" cy="2613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ova-implants.com/uploads/userfiles/images/kobi/1/NOVA-Implants_NANO_figure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471" y="3736614"/>
            <a:ext cx="3910941" cy="293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rystallography365.files.wordpress.com/2014/03/wurtzite-kassebaum.gif?w=5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366" y="4910342"/>
            <a:ext cx="1759478" cy="17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10845894" y="4910342"/>
            <a:ext cx="652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TiO2</a:t>
            </a:r>
            <a:endParaRPr lang="uk-UA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27861016"/>
              </p:ext>
            </p:extLst>
          </p:nvPr>
        </p:nvGraphicFramePr>
        <p:xfrm>
          <a:off x="465826" y="3217652"/>
          <a:ext cx="4500239" cy="3530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15661" y="822240"/>
            <a:ext cx="10078522" cy="108093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ПЕРЕВАГИ: КРИСТАЛІНОВИЙ ШАР ТіО2</a:t>
            </a:r>
            <a:endParaRPr lang="uk-UA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825022640"/>
              </p:ext>
            </p:extLst>
          </p:nvPr>
        </p:nvGraphicFramePr>
        <p:xfrm>
          <a:off x="465826" y="2216989"/>
          <a:ext cx="5224645" cy="812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975397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www.tascon.eu/media/de/Praxis/Applikationen/Implantate/Implantat_Topograph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647" y="4687104"/>
            <a:ext cx="3974317" cy="196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traumann-h.assetsadobe2.com/is/image/content/dam/sites/neodent/xy/illustrations/acqua/surface3.png?fmt=png-alpha&amp;wid=96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3"/>
          <a:stretch/>
        </p:blipFill>
        <p:spPr bwMode="auto">
          <a:xfrm>
            <a:off x="5254922" y="2196644"/>
            <a:ext cx="5361615" cy="336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5661" y="822240"/>
            <a:ext cx="10078522" cy="108093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ПЕРЕВАГИ: ПІДВИЩЕНИЙ РІВЕНЬ ШОРОХУВАТОСТІ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8196" name="Picture 4" descr="Картинки по запросу roughness of impla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3" r="50546" b="15679"/>
          <a:stretch/>
        </p:blipFill>
        <p:spPr bwMode="auto">
          <a:xfrm rot="5400000">
            <a:off x="5128625" y="3445741"/>
            <a:ext cx="2580670" cy="2089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81558928"/>
              </p:ext>
            </p:extLst>
          </p:nvPr>
        </p:nvGraphicFramePr>
        <p:xfrm>
          <a:off x="336429" y="2418518"/>
          <a:ext cx="5037827" cy="3455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0219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5661" y="822240"/>
            <a:ext cx="10078522" cy="108093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ПЕРЕВАГИ: </a:t>
            </a:r>
            <a:r>
              <a:rPr lang="ru-RU" b="1" dirty="0" smtClean="0">
                <a:solidFill>
                  <a:srgbClr val="002060"/>
                </a:solidFill>
              </a:rPr>
              <a:t>ПОКРАЩЕННЯ М</a:t>
            </a:r>
            <a:r>
              <a:rPr lang="uk-UA" b="1" dirty="0" smtClean="0">
                <a:solidFill>
                  <a:srgbClr val="002060"/>
                </a:solidFill>
              </a:rPr>
              <a:t>ІЦНОСТІ В ОБЛАСТІ З’ЄДНАННЯ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7" y="2500282"/>
            <a:ext cx="5828355" cy="375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39" y="2078584"/>
            <a:ext cx="3009244" cy="19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85" y="4238811"/>
            <a:ext cx="4874352" cy="234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9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АСОЦІАЦІЯ СУДОВОЇ СТОМАТОЛОГІЇ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3778" t="60527" r="27737" b="22392"/>
          <a:stretch/>
        </p:blipFill>
        <p:spPr>
          <a:xfrm>
            <a:off x="162735" y="2942389"/>
            <a:ext cx="4446241" cy="2311097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69589146"/>
              </p:ext>
            </p:extLst>
          </p:nvPr>
        </p:nvGraphicFramePr>
        <p:xfrm>
          <a:off x="5072331" y="2130724"/>
          <a:ext cx="6765986" cy="4373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6624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5661" y="822240"/>
            <a:ext cx="10078522" cy="108093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ПЕРЕВАГИ: </a:t>
            </a:r>
            <a:r>
              <a:rPr lang="ru-RU" b="1" dirty="0" smtClean="0">
                <a:solidFill>
                  <a:srgbClr val="002060"/>
                </a:solidFill>
              </a:rPr>
              <a:t>П</a:t>
            </a:r>
            <a:r>
              <a:rPr lang="uk-UA" b="1" dirty="0" smtClean="0">
                <a:solidFill>
                  <a:srgbClr val="002060"/>
                </a:solidFill>
              </a:rPr>
              <a:t>ІДВИЩЕННЯ РЕЗИСТЕНТНОСТІ ДО ЗЛОМУ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16386" name="Picture 2" descr="Картинки по запросу implant fra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9" t="11523" r="17139" b="7331"/>
          <a:stretch/>
        </p:blipFill>
        <p:spPr bwMode="auto">
          <a:xfrm>
            <a:off x="8788873" y="4140677"/>
            <a:ext cx="3010619" cy="259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Картинки по запросу implant fra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411" y="2024358"/>
            <a:ext cx="4865299" cy="259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Картинки по запросу dental implant fractur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5" b="94085" l="4527" r="96518">
                        <a14:foregroundMark x1="12304" y1="56562" x2="25537" y2="56562"/>
                        <a14:foregroundMark x1="8996" y1="64233" x2="9228" y2="49538"/>
                        <a14:foregroundMark x1="7893" y1="51294" x2="7661" y2="56192"/>
                        <a14:foregroundMark x1="42484" y1="43161" x2="52409" y2="42514"/>
                        <a14:foregroundMark x1="39408" y1="49908" x2="39002" y2="48152"/>
                        <a14:foregroundMark x1="39408" y1="49168" x2="38305" y2="45287"/>
                        <a14:foregroundMark x1="28149" y1="68854" x2="19559" y2="70610"/>
                        <a14:foregroundMark x1="10505" y1="72366" x2="7023" y2="68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56" y="4537988"/>
            <a:ext cx="3912372" cy="245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www.researchgate.net/profile/D_Rittel/publication/265173962/figure/fig8/AS:322553919885322@1453914255800/Fig-8-Failure-analysis-of-retrieved-fractured-CP-Ti-dental-implants-wit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9" y="2261429"/>
            <a:ext cx="5210354" cy="419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51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traumann-h.assetsadobe2.com/is/image/content/dam/sites/neodent/xy/illustrations/acqua/surface.png?fmt=png-alpha&amp;wid=9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065" y="2459867"/>
            <a:ext cx="7483884" cy="307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5661" y="822240"/>
            <a:ext cx="10078522" cy="108093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ПЕРЕВАГИ: ПІДВИЩЕНА ГІДРОФІЛЬНІСТЬ ПОВЕРХНІ</a:t>
            </a:r>
            <a:endParaRPr lang="uk-UA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45752251"/>
              </p:ext>
            </p:extLst>
          </p:nvPr>
        </p:nvGraphicFramePr>
        <p:xfrm>
          <a:off x="60385" y="2260121"/>
          <a:ext cx="3778371" cy="4166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362" name="Picture 2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131" y="3528203"/>
            <a:ext cx="1923507" cy="272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67" b="100000" l="485" r="100000">
                        <a14:foregroundMark x1="22294" y1="87333" x2="70598" y2="93167"/>
                        <a14:foregroundMark x1="78029" y1="90833" x2="53312" y2="72167"/>
                        <a14:foregroundMark x1="63489" y1="82167" x2="61228" y2="60667"/>
                        <a14:foregroundMark x1="74313" y1="91167" x2="81745" y2="88333"/>
                        <a14:foregroundMark x1="20355" y1="93167" x2="12924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16" y="4127034"/>
            <a:ext cx="1859112" cy="180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72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bio-effect.net/files/bio-effect_surface-treatment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8" y="2158271"/>
            <a:ext cx="8572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742" y="2204308"/>
            <a:ext cx="2003425" cy="200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traumann-h.assetsadobe2.com/is/image/content/dam/sites/neodent/xy/illustrations/acqua/surface2.png?fmt=png-alpha&amp;wid=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1" b="15095"/>
          <a:stretch/>
        </p:blipFill>
        <p:spPr bwMode="auto">
          <a:xfrm>
            <a:off x="347082" y="4451230"/>
            <a:ext cx="11430000" cy="223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5661" y="822240"/>
            <a:ext cx="10078522" cy="108093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ПЕРЕВАГИ: ПІДВИЩЕНА ГІДРОФІЛЬНІСТЬ ПОВЕРХНІ</a:t>
            </a:r>
            <a:endParaRPr lang="uk-U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8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5661" y="822240"/>
            <a:ext cx="10078522" cy="108093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ПЕРЕВАГИ: </a:t>
            </a:r>
            <a:r>
              <a:rPr lang="ru-RU" b="1" dirty="0" smtClean="0">
                <a:solidFill>
                  <a:srgbClr val="002060"/>
                </a:solidFill>
              </a:rPr>
              <a:t>МОЖЛИВ</a:t>
            </a:r>
            <a:r>
              <a:rPr lang="uk-UA" b="1" dirty="0" smtClean="0">
                <a:solidFill>
                  <a:srgbClr val="002060"/>
                </a:solidFill>
              </a:rPr>
              <a:t>ІСТЬ РЕАЛІЗАЦІЇ МІНІІНВАЗИВНОГО ПРОТОКОЛУ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379" y="2099488"/>
            <a:ext cx="3230536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46"/>
          <a:stretch/>
        </p:blipFill>
        <p:spPr bwMode="auto">
          <a:xfrm>
            <a:off x="8349814" y="4324625"/>
            <a:ext cx="3309666" cy="229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454465" y="2373080"/>
            <a:ext cx="625470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Наявн</a:t>
            </a:r>
            <a:r>
              <a:rPr lang="uk-UA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ість</a:t>
            </a:r>
            <a:r>
              <a:rPr lang="uk-U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коротких імплантатів </a:t>
            </a:r>
          </a:p>
          <a:p>
            <a:r>
              <a:rPr lang="uk-U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 конструкцій малого діаметру дозволяє виключити необхідність проведення </a:t>
            </a:r>
            <a:r>
              <a:rPr lang="uk-UA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аугментаційних</a:t>
            </a:r>
            <a:r>
              <a:rPr lang="uk-U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процедур та пришвидшує</a:t>
            </a:r>
          </a:p>
          <a:p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r>
              <a:rPr lang="uk-U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ермін реабілітації стоматологічного пацієнта</a:t>
            </a:r>
          </a:p>
        </p:txBody>
      </p:sp>
      <p:pic>
        <p:nvPicPr>
          <p:cNvPr id="13318" name="Picture 6" descr="Картинки по запросу mini implant sin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r="6619" b="19160"/>
          <a:stretch/>
        </p:blipFill>
        <p:spPr bwMode="auto">
          <a:xfrm>
            <a:off x="1020390" y="4188768"/>
            <a:ext cx="3248648" cy="2428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Картинки по запросу mini implant sinu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3018" r="16673"/>
          <a:stretch/>
        </p:blipFill>
        <p:spPr bwMode="auto">
          <a:xfrm>
            <a:off x="5145293" y="4192938"/>
            <a:ext cx="2505278" cy="242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30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pizzatravel.com.ua/uploads/2016/263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43356" cy="949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83826" y="1186659"/>
            <a:ext cx="34179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ДЯКУЮ 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 УВАГУ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709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5661" y="753228"/>
            <a:ext cx="10078522" cy="1080938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ІДЕНТИФІКАЦІЯ ДЕНТАЛЬНИХ ІМПЛАНТАТІВ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wiit_lead_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1" y="2464616"/>
            <a:ext cx="3441211" cy="4102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3"/>
          <p:cNvSpPr/>
          <p:nvPr/>
        </p:nvSpPr>
        <p:spPr>
          <a:xfrm>
            <a:off x="4630265" y="2110933"/>
            <a:ext cx="78090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ідентифікації</a:t>
            </a: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внутрішньокісткового</a:t>
            </a: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ен</a:t>
            </a:r>
            <a:r>
              <a:rPr lang="uk-UA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доос</a:t>
            </a:r>
            <a:r>
              <a:rPr lang="ru-RU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ального</a:t>
            </a: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імплантата</a:t>
            </a: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рентгенологічного</a:t>
            </a: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обстеження</a:t>
            </a:r>
            <a:r>
              <a:rPr lang="uk-UA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endParaRPr lang="uk-UA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54185162"/>
              </p:ext>
            </p:extLst>
          </p:nvPr>
        </p:nvGraphicFramePr>
        <p:xfrm>
          <a:off x="4423230" y="2876271"/>
          <a:ext cx="7136165" cy="3981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407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5661" y="753228"/>
            <a:ext cx="10078522" cy="1080938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ІДЕНТИФІКАЦІЯ ДЕНТАЛЬНИХ ІМПЛАНТАТІВ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8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80" y="2730937"/>
            <a:ext cx="1051924" cy="1576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88" y="2712669"/>
            <a:ext cx="1068490" cy="1601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4"/>
          <p:cNvSpPr/>
          <p:nvPr/>
        </p:nvSpPr>
        <p:spPr>
          <a:xfrm>
            <a:off x="6678011" y="2178067"/>
            <a:ext cx="383791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Визначаємо 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форму різьби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uk-UA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61" y="2655971"/>
            <a:ext cx="934554" cy="1088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447" y="2659122"/>
            <a:ext cx="1057364" cy="109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5"/>
          <p:cNvSpPr/>
          <p:nvPr/>
        </p:nvSpPr>
        <p:spPr>
          <a:xfrm>
            <a:off x="6890230" y="3887335"/>
            <a:ext cx="1630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С1 (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uk-UA" dirty="0"/>
          </a:p>
        </p:txBody>
      </p:sp>
      <p:sp>
        <p:nvSpPr>
          <p:cNvPr id="14" name="Прямоугольник 6"/>
          <p:cNvSpPr/>
          <p:nvPr/>
        </p:nvSpPr>
        <p:spPr>
          <a:xfrm>
            <a:off x="8998366" y="3872540"/>
            <a:ext cx="1591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С2 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uk-UA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345057" y="4523563"/>
            <a:ext cx="529503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Встановлюємо 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вид апікальної частини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uk-UA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62" y="5153473"/>
            <a:ext cx="1273692" cy="104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70" y="5153473"/>
            <a:ext cx="1252812" cy="104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8"/>
          <p:cNvSpPr/>
          <p:nvPr/>
        </p:nvSpPr>
        <p:spPr>
          <a:xfrm>
            <a:off x="914521" y="6312314"/>
            <a:ext cx="1397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С1 (плоска) </a:t>
            </a:r>
            <a:endParaRPr lang="uk-UA" dirty="0"/>
          </a:p>
        </p:txBody>
      </p:sp>
      <p:sp>
        <p:nvSpPr>
          <p:cNvPr id="19" name="Прямоугольник 9"/>
          <p:cNvSpPr/>
          <p:nvPr/>
        </p:nvSpPr>
        <p:spPr>
          <a:xfrm>
            <a:off x="3640888" y="6325454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С2 (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випукла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uk-UA" dirty="0"/>
          </a:p>
        </p:txBody>
      </p:sp>
      <p:pic>
        <p:nvPicPr>
          <p:cNvPr id="20" name="Рисунок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388" y="4909201"/>
            <a:ext cx="1113182" cy="1001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447" y="4926508"/>
            <a:ext cx="1243620" cy="976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11"/>
          <p:cNvSpPr/>
          <p:nvPr/>
        </p:nvSpPr>
        <p:spPr>
          <a:xfrm>
            <a:off x="6494789" y="5947905"/>
            <a:ext cx="22367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С1  (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прямий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перехід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імпланта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uk-UA" dirty="0"/>
          </a:p>
        </p:txBody>
      </p:sp>
      <p:sp>
        <p:nvSpPr>
          <p:cNvPr id="23" name="Прямоугольник 12"/>
          <p:cNvSpPr/>
          <p:nvPr/>
        </p:nvSpPr>
        <p:spPr>
          <a:xfrm>
            <a:off x="8998366" y="5976046"/>
            <a:ext cx="19823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С2  (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шийка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вужча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імпланта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uk-UA" dirty="0"/>
          </a:p>
        </p:txBody>
      </p:sp>
      <p:sp>
        <p:nvSpPr>
          <p:cNvPr id="24" name="Прямоугольник 3"/>
          <p:cNvSpPr/>
          <p:nvPr/>
        </p:nvSpPr>
        <p:spPr>
          <a:xfrm>
            <a:off x="-472509" y="2132487"/>
            <a:ext cx="78028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49580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формі тіла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ea typeface="Calibri" panose="020F0502020204030204" pitchFamily="34" charset="0"/>
                <a:cs typeface="Times New Roman" panose="02020603050405020304" pitchFamily="18" charset="0"/>
              </a:rPr>
              <a:t>імплантів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, визначаємо їх конічну форму:</a:t>
            </a:r>
            <a:endParaRPr lang="uk-UA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5661" y="753228"/>
            <a:ext cx="10078522" cy="1080938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ІДЕНТИФІКАЦІЯ ДЕНТАЛЬНИХ ІМПЛАНТАТІВ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5" name="Implantant 2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3242" y="2092872"/>
            <a:ext cx="7665140" cy="4311641"/>
          </a:xfrm>
          <a:prstGeom prst="rect">
            <a:avLst/>
          </a:prstGeom>
        </p:spPr>
      </p:pic>
      <p:pic>
        <p:nvPicPr>
          <p:cNvPr id="1026" name="Picture 2" descr="Картинки по запросу dental implant identific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14" y="5479859"/>
            <a:ext cx="1732591" cy="137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133368" y="2092872"/>
            <a:ext cx="3998684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метою </a:t>
            </a:r>
            <a:r>
              <a:rPr lang="ru-RU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оптим</a:t>
            </a:r>
            <a:r>
              <a:rPr lang="uk-UA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ізації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процесу пошуку було розроблено адаптоване програмне забезпечення, яке дозволяє:</a:t>
            </a:r>
          </a:p>
          <a:p>
            <a:pPr marL="342900" indent="-342900">
              <a:buAutoNum type="arabicParenR"/>
            </a:pPr>
            <a:r>
              <a:rPr lang="uk-UA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Атоматизувати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процес ідентифікації дентальних імплантатів</a:t>
            </a:r>
          </a:p>
          <a:p>
            <a:pPr marL="342900" indent="-342900">
              <a:buAutoNum type="arabicParenR"/>
            </a:pP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Виключити можливість для суб’єктивної </a:t>
            </a:r>
            <a:r>
              <a:rPr lang="uk-UA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інтерпритації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результатів</a:t>
            </a:r>
          </a:p>
          <a:p>
            <a:pPr marL="342900" indent="-342900">
              <a:buAutoNum type="arabicParenR"/>
            </a:pP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Підвищити достовірність ідентифікації в діапазоні 95-100%</a:t>
            </a:r>
            <a:endParaRPr lang="uk-U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jcda.ca/sites/default/files/e24/fig2larg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9243" r="8746" b="3836"/>
          <a:stretch/>
        </p:blipFill>
        <p:spPr bwMode="auto">
          <a:xfrm>
            <a:off x="301411" y="2091676"/>
            <a:ext cx="4787152" cy="3506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5661" y="822240"/>
            <a:ext cx="10078522" cy="108093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ПРОБЛЕМА ПЕРИІМПЛАНТИТУ: ЧИСТОТА ХІМІЧНОГО СКЛАДУ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4" name="Picture 4" descr="http://forum.dentalxp.com/is/content/caseimages/2318/Sx%20Failing%20implant%20and%20BG11.jpg?w=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115" y="2902558"/>
            <a:ext cx="6033318" cy="350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20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5661" y="822240"/>
            <a:ext cx="10078522" cy="108093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ПРОБЛЕМА ПЕРИІМПЛАНТИТУ: ЧИСТОТА ХІМІЧНОГО СКЛАДУ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1" y="2214154"/>
            <a:ext cx="3796938" cy="2847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393" y="3997967"/>
            <a:ext cx="3666309" cy="274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03" y="2214154"/>
            <a:ext cx="3470366" cy="260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406" y="4108268"/>
            <a:ext cx="3509554" cy="2632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860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5661" y="822240"/>
            <a:ext cx="10078522" cy="108093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ПРОБЛЕМА ПЕРИІМПЛАНТИТУ: ЧИСТОТА ХІМІЧНОГО СКЛАДУ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1" y="2377440"/>
            <a:ext cx="4058195" cy="3043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660" y="3500843"/>
            <a:ext cx="4110446" cy="308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4" t="28569" r="17949" b="1"/>
          <a:stretch/>
        </p:blipFill>
        <p:spPr>
          <a:xfrm>
            <a:off x="7798526" y="2377440"/>
            <a:ext cx="3873449" cy="2893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821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ompassengr.org/wp-content/uploads/2014/09/bruker_Q8-Magella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1" r="28633"/>
          <a:stretch/>
        </p:blipFill>
        <p:spPr bwMode="auto">
          <a:xfrm>
            <a:off x="527547" y="2359429"/>
            <a:ext cx="3793282" cy="425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368" y="2359429"/>
            <a:ext cx="1599565" cy="800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4346" y="4653778"/>
            <a:ext cx="6625774" cy="190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t="17803"/>
          <a:stretch/>
        </p:blipFill>
        <p:spPr bwMode="auto">
          <a:xfrm>
            <a:off x="4416155" y="2408348"/>
            <a:ext cx="3183639" cy="2078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09437" y="2408348"/>
            <a:ext cx="2995183" cy="2078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15661" y="753228"/>
            <a:ext cx="10078522" cy="1080938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ВИЗНАЧЕННЯ ХІМІЧНОГО СКЛАДУ</a:t>
            </a:r>
            <a:endParaRPr lang="uk-U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ін">
  <a:themeElements>
    <a:clrScheme name="Зелени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Берлі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і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2079</TotalTime>
  <Words>889</Words>
  <Application>Microsoft Office PowerPoint</Application>
  <PresentationFormat>Широкоэкранный</PresentationFormat>
  <Paragraphs>149</Paragraphs>
  <Slides>24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Constantia</vt:lpstr>
      <vt:lpstr>Courier New</vt:lpstr>
      <vt:lpstr>Times New Roman</vt:lpstr>
      <vt:lpstr>Trebuchet MS</vt:lpstr>
      <vt:lpstr>Wingdings</vt:lpstr>
      <vt:lpstr>Берлін</vt:lpstr>
      <vt:lpstr>Презентация PowerPoint</vt:lpstr>
      <vt:lpstr>АСОЦІАЦІЯ СУДОВОЇ СТОМАТОЛОГІЇ</vt:lpstr>
      <vt:lpstr>ІДЕНТИФІКАЦІЯ ДЕНТАЛЬНИХ ІМПЛАНТАТІВ</vt:lpstr>
      <vt:lpstr>ІДЕНТИФІКАЦІЯ ДЕНТАЛЬНИХ ІМПЛАНТАТІВ</vt:lpstr>
      <vt:lpstr>ІДЕНТИФІКАЦІЯ ДЕНТАЛЬНИХ ІМПЛАНТАТІВ</vt:lpstr>
      <vt:lpstr>ПРОБЛЕМА ПЕРИІМПЛАНТИТУ: ЧИСТОТА ХІМІЧНОГО СКЛАДУ</vt:lpstr>
      <vt:lpstr>ПРОБЛЕМА ПЕРИІМПЛАНТИТУ: ЧИСТОТА ХІМІЧНОГО СКЛАДУ</vt:lpstr>
      <vt:lpstr>ПРОБЛЕМА ПЕРИІМПЛАНТИТУ: ЧИСТОТА ХІМІЧНОГО СКЛАДУ</vt:lpstr>
      <vt:lpstr>ВИЗНАЧЕННЯ ХІМІЧНОГО СКЛАДУ</vt:lpstr>
      <vt:lpstr>ВИЗНАЧЕННЯ ХІМІЧНОГО СКЛАДУ</vt:lpstr>
      <vt:lpstr>ВИЗНАЧЕННЯ ХІМІЧНОГО СКЛАДУ</vt:lpstr>
      <vt:lpstr>ВИЗНАЧЕННЯ ХІМІЧНОГО СКЛАДУ</vt:lpstr>
      <vt:lpstr>ВИЗНАЧЕННЯ ХІМІЧНОГО СКЛАДУ</vt:lpstr>
      <vt:lpstr>ПРОБЛЕМА ПЕРИІМПЛАНТИТУ: СТЕРИЛЬНІСТЬ ІМПЛАНТАТУ</vt:lpstr>
      <vt:lpstr>ПРОБЛЕМА ПЕРИІМПЛАНТИТУ: КІЛЬКІСНА ОЦІНКА ВТРАТИ КІСТКОВОЇ ТКАНИНИ</vt:lpstr>
      <vt:lpstr>СУПЕРІМПОЗИЦІЯ: КІЛЬКІСНА ОЦІНКА ВТРАТИ КІСТКОВОЇ ТКАНИНИ</vt:lpstr>
      <vt:lpstr>ПЕРЕВАГИ: КРИСТАЛІНОВИЙ ШАР ТіО2</vt:lpstr>
      <vt:lpstr>ПЕРЕВАГИ: ПІДВИЩЕНИЙ РІВЕНЬ ШОРОХУВАТОСТІ</vt:lpstr>
      <vt:lpstr>ПЕРЕВАГИ: ПОКРАЩЕННЯ МІЦНОСТІ В ОБЛАСТІ З’ЄДНАННЯ</vt:lpstr>
      <vt:lpstr>ПЕРЕВАГИ: ПІДВИЩЕННЯ РЕЗИСТЕНТНОСТІ ДО ЗЛОМУ</vt:lpstr>
      <vt:lpstr>ПЕРЕВАГИ: ПІДВИЩЕНА ГІДРОФІЛЬНІСТЬ ПОВЕРХНІ</vt:lpstr>
      <vt:lpstr>ПЕРЕВАГИ: ПІДВИЩЕНА ГІДРОФІЛЬНІСТЬ ПОВЕРХНІ</vt:lpstr>
      <vt:lpstr>ПЕРЕВАГИ: МОЖЛИВІСТЬ РЕАЛІЗАЦІЇ МІНІІНВАЗИВНОГО ПРОТОКОЛУ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ІДЕНТИФІКАЦІЯ ОСІБ ЗА СТОМАТОЛОГІЧНИМ СТАТУСОМ. ОСОБЛИВОСТІ ІДЕНТИФІКАЦІЇ ОСІБ З ОРТОПЕДИЧНИМИ КОНСТРУКЦІЯМИ ТА ОПОРОЮ НА ДЕНТАЛЬНІ ІМПЛАНТАТИ В ХОДІ ПРОВЕДЕННЯ СУДОВО-МЕДИЧНИХ ЕКСПЕРТИЗ</dc:title>
  <dc:creator>dell</dc:creator>
  <cp:lastModifiedBy>RePack by Diakov</cp:lastModifiedBy>
  <cp:revision>119</cp:revision>
  <dcterms:created xsi:type="dcterms:W3CDTF">2016-08-28T18:31:18Z</dcterms:created>
  <dcterms:modified xsi:type="dcterms:W3CDTF">2017-10-02T10:31:28Z</dcterms:modified>
</cp:coreProperties>
</file>