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0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2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00294-E547-4973-A16F-505FC40E1C5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E5406-A9E8-415E-B93B-F143771D4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07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41C4-291C-433B-A500-4320EA4BBAAA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206952"/>
            <a:ext cx="7147931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208476"/>
            <a:ext cx="1190348" cy="1844802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2352494"/>
            <a:ext cx="910224" cy="1556766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2291716"/>
            <a:ext cx="6947845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3468951"/>
            <a:ext cx="762000" cy="3429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3419458"/>
            <a:ext cx="6755166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2354580"/>
            <a:ext cx="6760868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3486150"/>
            <a:ext cx="6553200" cy="3429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420275"/>
            <a:ext cx="6629400" cy="9144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FB66F-1465-4436-BCA9-B2A4CBC7B63C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171450"/>
            <a:ext cx="1859280" cy="4591976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6" y="263557"/>
            <a:ext cx="1672235" cy="4407763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8" y="296571"/>
            <a:ext cx="1485531" cy="43417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172200" cy="43434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416A-7F23-4680-B082-C56534CCA9E8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FF3A-E633-49E0-96FA-766ED7BB7A8C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88BA-2505-40CF-8A2F-9EE2536556E3}" type="datetime1">
              <a:rPr lang="en-US" smtClean="0"/>
              <a:t>11/11/2020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209800"/>
            <a:ext cx="8265160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2286001"/>
            <a:ext cx="8033800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2400300"/>
            <a:ext cx="7696200" cy="97155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3406141"/>
            <a:ext cx="7818120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455633"/>
            <a:ext cx="7696200" cy="392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2343150"/>
            <a:ext cx="7817599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A0E8-ACCA-420D-B26B-2AEB6DD7C8E4}" type="datetime1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291828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1828800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1828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8CD2-29C3-4E9F-944D-F6AC13BD6A6F}" type="datetime1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AF73-A184-4B09-95E4-FA7E90C8A12D}" type="datetime1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507C-50DF-4861-A6A0-E0CD9410D462}" type="datetime1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14350"/>
            <a:ext cx="4572000" cy="39433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69C7-A290-4445-B15F-448FFFAB437F}" type="datetime1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129284"/>
            <a:ext cx="2716566" cy="264261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231854"/>
            <a:ext cx="2483254" cy="2425746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228850"/>
            <a:ext cx="2298634" cy="131445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300734"/>
            <a:ext cx="2298634" cy="893715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66078"/>
            <a:ext cx="7772400" cy="3248673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148-017C-4344-AA86-FBD64AE0E038}" type="datetime1">
              <a:rPr lang="en-US" smtClean="0"/>
              <a:t>11/11/2020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3714750"/>
            <a:ext cx="7772400" cy="10287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3771900"/>
            <a:ext cx="7600765" cy="902193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4229100"/>
            <a:ext cx="7328514" cy="338772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3806190"/>
            <a:ext cx="7946136" cy="82296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4242418"/>
            <a:ext cx="7244736" cy="30128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29051"/>
            <a:ext cx="7328514" cy="392282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82296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3FFE68D-071A-4C73-AACE-3F9BC3C98253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08625"/>
            <a:ext cx="8595360" cy="99441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279647"/>
            <a:ext cx="8380520" cy="83894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3597002"/>
            <a:ext cx="6553200" cy="3429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/>
              <a:t>Vladyslav</a:t>
            </a:r>
            <a:r>
              <a:rPr lang="en-US" b="1" dirty="0"/>
              <a:t> </a:t>
            </a:r>
            <a:r>
              <a:rPr lang="en-US" b="1" dirty="0" err="1" smtClean="0"/>
              <a:t>Kotsovsky</a:t>
            </a:r>
            <a:r>
              <a:rPr lang="en-US" b="1" dirty="0" smtClean="0"/>
              <a:t>, </a:t>
            </a:r>
            <a:r>
              <a:rPr lang="en-US" b="1" dirty="0" err="1"/>
              <a:t>Anatoliy</a:t>
            </a:r>
            <a:r>
              <a:rPr lang="en-US" b="1" dirty="0"/>
              <a:t> </a:t>
            </a:r>
            <a:r>
              <a:rPr lang="en-US" b="1" dirty="0" err="1" smtClean="0"/>
              <a:t>Batyuk</a:t>
            </a:r>
            <a:r>
              <a:rPr lang="en-US" b="1" dirty="0" smtClean="0"/>
              <a:t>, </a:t>
            </a:r>
            <a:r>
              <a:rPr lang="en-US" b="1" dirty="0" err="1" smtClean="0"/>
              <a:t>ivan</a:t>
            </a:r>
            <a:r>
              <a:rPr lang="en-US" b="1" dirty="0" smtClean="0"/>
              <a:t> </a:t>
            </a:r>
            <a:r>
              <a:rPr lang="en-US" b="1" dirty="0" err="1" smtClean="0"/>
              <a:t>Mykoriak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645" y="1545636"/>
            <a:ext cx="6826651" cy="1789040"/>
          </a:xfrm>
        </p:spPr>
        <p:txBody>
          <a:bodyPr/>
          <a:lstStyle/>
          <a:p>
            <a:r>
              <a:rPr lang="en-US" sz="2400" b="1" smtClean="0"/>
              <a:t>Power </a:t>
            </a:r>
            <a:r>
              <a:rPr lang="en-US" sz="2400" b="1" dirty="0"/>
              <a:t>and Capacity of Bithreshold Neurons</a:t>
            </a:r>
          </a:p>
        </p:txBody>
      </p:sp>
    </p:spTree>
    <p:extLst>
      <p:ext uri="{BB962C8B-B14F-4D97-AF65-F5344CB8AC3E}">
        <p14:creationId xmlns:p14="http://schemas.microsoft.com/office/powerpoint/2010/main" val="2548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 model of bithreshold neuron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30888" y="4767263"/>
            <a:ext cx="2133600" cy="273844"/>
          </a:xfrm>
        </p:spPr>
        <p:txBody>
          <a:bodyPr/>
          <a:lstStyle/>
          <a:p>
            <a:fld id="{9C7D2253-1E35-4BF6-9A41-12567F67FBDA}" type="slidenum">
              <a:rPr lang="en-US" smtClean="0"/>
              <a:t>2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90" y="1296144"/>
            <a:ext cx="8180666" cy="3795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6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06280"/>
            <a:ext cx="8496944" cy="77957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 bithreshold function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95" y="1340739"/>
            <a:ext cx="8568952" cy="3852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Problem</a:t>
            </a:r>
            <a:r>
              <a:rPr lang="ru-RU" sz="2400" b="1" dirty="0" smtClean="0"/>
              <a:t> </a:t>
            </a:r>
            <a:r>
              <a:rPr lang="en-US" sz="2400" b="1" dirty="0"/>
              <a:t>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4</a:t>
            </a:fld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40" y="1328617"/>
            <a:ext cx="8517632" cy="339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6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Upper bounds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86872" y="4767263"/>
            <a:ext cx="2133600" cy="273844"/>
          </a:xfrm>
        </p:spPr>
        <p:txBody>
          <a:bodyPr/>
          <a:lstStyle/>
          <a:p>
            <a:fld id="{9C7D2253-1E35-4BF6-9A41-12567F67FBDA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5646"/>
            <a:ext cx="8229600" cy="2654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05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Lower bounds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45286"/>
            <a:ext cx="7355160" cy="2339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0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/>
              <a:t>Estimation of the number</a:t>
            </a:r>
            <a:br>
              <a:rPr lang="en-US" sz="2400" b="1" dirty="0" smtClean="0"/>
            </a:br>
            <a:r>
              <a:rPr lang="en-US" sz="2400" b="1" dirty="0" smtClean="0"/>
              <a:t>of Bithreshold functions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4659982"/>
            <a:ext cx="2133600" cy="273844"/>
          </a:xfrm>
        </p:spPr>
        <p:txBody>
          <a:bodyPr/>
          <a:lstStyle/>
          <a:p>
            <a:fld id="{9C7D2253-1E35-4BF6-9A41-12567F67FBDA}" type="slidenum">
              <a:rPr lang="en-US" smtClean="0"/>
              <a:t>7</a:t>
            </a:fld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43" y="1347614"/>
            <a:ext cx="7709045" cy="349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164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cap="small" dirty="0" smtClean="0"/>
              <a:t>conclusions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8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09" y="1314450"/>
            <a:ext cx="7615170" cy="3633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5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thank you for </a:t>
            </a:r>
            <a:r>
              <a:rPr lang="en-US" sz="2800" dirty="0" smtClean="0"/>
              <a:t>your </a:t>
            </a:r>
            <a:r>
              <a:rPr lang="en-US" sz="280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763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446</TotalTime>
  <Words>45</Words>
  <Application>Microsoft Office PowerPoint</Application>
  <PresentationFormat>On-screen Show (16:9)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Book Antiqua</vt:lpstr>
      <vt:lpstr>Calibri</vt:lpstr>
      <vt:lpstr>Century Gothic</vt:lpstr>
      <vt:lpstr>Apothecary</vt:lpstr>
      <vt:lpstr>Power and Capacity of Bithreshold Neurons</vt:lpstr>
      <vt:lpstr>A model of bithreshold neuron</vt:lpstr>
      <vt:lpstr>A bithreshold function</vt:lpstr>
      <vt:lpstr>Problem statement</vt:lpstr>
      <vt:lpstr>Upper bounds</vt:lpstr>
      <vt:lpstr>Lower bounds</vt:lpstr>
      <vt:lpstr>Estimation of the number of Bithreshold functions</vt:lpstr>
      <vt:lpstr>conclusions</vt:lpstr>
      <vt:lpstr>thank you for your time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approaches in the learning of complex-valued neural networks</dc:title>
  <dc:creator>Admin</dc:creator>
  <cp:lastModifiedBy>User</cp:lastModifiedBy>
  <cp:revision>29</cp:revision>
  <dcterms:created xsi:type="dcterms:W3CDTF">2020-08-11T06:47:47Z</dcterms:created>
  <dcterms:modified xsi:type="dcterms:W3CDTF">2020-11-11T17:56:40Z</dcterms:modified>
</cp:coreProperties>
</file>