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Тема</a:t>
            </a:r>
            <a:r>
              <a:rPr lang="ru-RU" sz="4800" dirty="0"/>
              <a:t> № </a:t>
            </a:r>
            <a:r>
              <a:rPr lang="en-US" sz="4800" smtClean="0"/>
              <a:t>15</a:t>
            </a:r>
            <a:endParaRPr lang="uk-UA" sz="48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4400" b="1" dirty="0">
                <a:solidFill>
                  <a:schemeClr val="bg1"/>
                </a:solidFill>
              </a:rPr>
              <a:t>умови зображення </a:t>
            </a:r>
            <a:r>
              <a:rPr lang="uk-UA" sz="4400" b="1">
                <a:solidFill>
                  <a:schemeClr val="bg1"/>
                </a:solidFill>
              </a:rPr>
              <a:t>множин </a:t>
            </a:r>
            <a:r>
              <a:rPr lang="uk-UA" sz="4400" b="1" smtClean="0">
                <a:solidFill>
                  <a:schemeClr val="bg1"/>
                </a:solidFill>
              </a:rPr>
              <a:t>булевих </a:t>
            </a:r>
            <a:r>
              <a:rPr lang="uk-UA" sz="4400" b="1" dirty="0">
                <a:solidFill>
                  <a:schemeClr val="bg1"/>
                </a:solidFill>
              </a:rPr>
              <a:t>векторів матрицями толерантності</a:t>
            </a:r>
            <a:endParaRPr lang="uk-UA" sz="4400" dirty="0">
              <a:solidFill>
                <a:schemeClr val="bg2"/>
              </a:solidFill>
            </a:endParaRPr>
          </a:p>
          <a:p>
            <a:endParaRPr lang="uk-UA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028" y="941163"/>
            <a:ext cx="8918283" cy="50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5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708" y="1211654"/>
            <a:ext cx="9397927" cy="362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4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277" y="17046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bg1"/>
                </a:solidFill>
              </a:rPr>
              <a:t>Розглянемо наступні можливі випадки</a:t>
            </a:r>
            <a:r>
              <a:rPr lang="uk-UA" sz="2000" dirty="0" smtClean="0">
                <a:solidFill>
                  <a:schemeClr val="bg1"/>
                </a:solidFill>
              </a:rPr>
              <a:t>:</a:t>
            </a:r>
            <a:endParaRPr lang="uk-UA" sz="2000" dirty="0">
              <a:solidFill>
                <a:schemeClr val="bg1"/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781" y="1442532"/>
            <a:ext cx="8158035" cy="25807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637" y="4275604"/>
            <a:ext cx="8359203" cy="168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89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7589" y="1155276"/>
            <a:ext cx="9178292" cy="442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0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3268" y="704152"/>
            <a:ext cx="8053276" cy="53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5692" y="841311"/>
            <a:ext cx="9905999" cy="3541714"/>
          </a:xfrm>
        </p:spPr>
        <p:txBody>
          <a:bodyPr>
            <a:noAutofit/>
          </a:bodyPr>
          <a:lstStyle/>
          <a:p>
            <a:pPr algn="just"/>
            <a:r>
              <a:rPr lang="uk-UA" sz="2800" dirty="0">
                <a:solidFill>
                  <a:schemeClr val="bg1"/>
                </a:solidFill>
              </a:rPr>
              <a:t>У </a:t>
            </a:r>
            <a:r>
              <a:rPr lang="uk-UA" sz="2800" dirty="0" smtClean="0">
                <a:solidFill>
                  <a:schemeClr val="bg1"/>
                </a:solidFill>
              </a:rPr>
              <a:t>лекції наведено </a:t>
            </a:r>
            <a:r>
              <a:rPr lang="uk-UA" sz="2800" dirty="0">
                <a:solidFill>
                  <a:schemeClr val="bg1"/>
                </a:solidFill>
              </a:rPr>
              <a:t>критерій і ряд необхідних і достатніх умов </a:t>
            </a:r>
            <a:r>
              <a:rPr lang="uk-UA" sz="2800" dirty="0" err="1">
                <a:solidFill>
                  <a:schemeClr val="bg1"/>
                </a:solidFill>
              </a:rPr>
              <a:t>реалізовності</a:t>
            </a: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800" dirty="0" err="1">
                <a:solidFill>
                  <a:schemeClr val="bg1"/>
                </a:solidFill>
              </a:rPr>
              <a:t>бульових</a:t>
            </a:r>
            <a:r>
              <a:rPr lang="uk-UA" sz="2800" dirty="0">
                <a:solidFill>
                  <a:schemeClr val="bg1"/>
                </a:solidFill>
              </a:rPr>
              <a:t> функцій одним нейронним елементом, </a:t>
            </a:r>
            <a:r>
              <a:rPr lang="uk-UA" sz="2800" dirty="0" smtClean="0">
                <a:solidFill>
                  <a:schemeClr val="bg1"/>
                </a:solidFill>
              </a:rPr>
              <a:t>описано </a:t>
            </a:r>
            <a:r>
              <a:rPr lang="uk-UA" sz="2800" dirty="0">
                <a:solidFill>
                  <a:schemeClr val="bg1"/>
                </a:solidFill>
              </a:rPr>
              <a:t>методи синтезу цілочислового </a:t>
            </a:r>
            <a:r>
              <a:rPr lang="uk-UA" sz="2800" dirty="0" smtClean="0">
                <a:solidFill>
                  <a:schemeClr val="bg1"/>
                </a:solidFill>
              </a:rPr>
              <a:t>нейронного </a:t>
            </a:r>
            <a:r>
              <a:rPr lang="uk-UA" sz="2800" dirty="0">
                <a:solidFill>
                  <a:schemeClr val="bg1"/>
                </a:solidFill>
              </a:rPr>
              <a:t>елемента </a:t>
            </a:r>
            <a:r>
              <a:rPr lang="uk-UA" sz="2800" dirty="0" smtClean="0">
                <a:solidFill>
                  <a:schemeClr val="bg1"/>
                </a:solidFill>
              </a:rPr>
              <a:t>з </a:t>
            </a:r>
            <a:r>
              <a:rPr lang="uk-UA" sz="2800" dirty="0">
                <a:solidFill>
                  <a:schemeClr val="bg1"/>
                </a:solidFill>
              </a:rPr>
              <a:t>пороговою функцією </a:t>
            </a:r>
            <a:r>
              <a:rPr lang="uk-UA" sz="2800" dirty="0" smtClean="0">
                <a:solidFill>
                  <a:schemeClr val="bg1"/>
                </a:solidFill>
              </a:rPr>
              <a:t>активації.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033" y="972459"/>
            <a:ext cx="9683623" cy="51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1468" y="621855"/>
            <a:ext cx="8091212" cy="519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012" y="851240"/>
            <a:ext cx="9371471" cy="466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0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Місце для вмісту 3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2141" y="1280240"/>
            <a:ext cx="9308174" cy="413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9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157" y="983826"/>
            <a:ext cx="9093320" cy="440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1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700" y="811612"/>
            <a:ext cx="9728093" cy="450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9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2684" y="986104"/>
            <a:ext cx="9865783" cy="406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102</TotalTime>
  <Words>43</Words>
  <Application>Microsoft Office PowerPoint</Application>
  <PresentationFormat>Widescreen</PresentationFormat>
  <Paragraphs>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Схема</vt:lpstr>
      <vt:lpstr>Тема №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Розглянемо наступні можливі випадки: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 дискретних нейрофункцій</dc:title>
  <dc:creator>Мазютинець Габріела</dc:creator>
  <cp:lastModifiedBy>User</cp:lastModifiedBy>
  <cp:revision>16</cp:revision>
  <dcterms:created xsi:type="dcterms:W3CDTF">2018-05-21T09:05:49Z</dcterms:created>
  <dcterms:modified xsi:type="dcterms:W3CDTF">2021-05-03T13:01:01Z</dcterms:modified>
</cp:coreProperties>
</file>