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9" autoAdjust="0"/>
    <p:restoredTop sz="94670" autoAdjust="0"/>
  </p:normalViewPr>
  <p:slideViewPr>
    <p:cSldViewPr>
      <p:cViewPr varScale="1">
        <p:scale>
          <a:sx n="66" d="100"/>
          <a:sy n="66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6670222" cy="2880320"/>
          </a:xfrm>
        </p:spPr>
        <p:txBody>
          <a:bodyPr>
            <a:noAutofit/>
          </a:bodyPr>
          <a:lstStyle/>
          <a:p>
            <a:pPr algn="ctr"/>
            <a:r>
              <a:rPr lang="uk-UA" sz="3200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</a:t>
            </a:r>
            <a:r>
              <a:rPr lang="uk-UA" sz="3200" u="sng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№ </a:t>
            </a:r>
            <a:r>
              <a:rPr lang="uk-UA" sz="3200" u="sng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19</a:t>
            </a:r>
            <a:r>
              <a:rPr lang="uk-UA" sz="3200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uk-UA" sz="3200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dirty="0"/>
              <a:t>Синтез нейронних елементів методом апроксимація функціоналу похибки</a:t>
            </a:r>
            <a:endParaRPr lang="uk-U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48680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/>
              <a:t>Модуль </a:t>
            </a:r>
            <a:r>
              <a:rPr lang="uk-UA" sz="3600" b="1" dirty="0" smtClean="0"/>
              <a:t>№ 4</a:t>
            </a:r>
          </a:p>
          <a:p>
            <a:pPr algn="ctr"/>
            <a:r>
              <a:rPr lang="uk-UA" sz="3600" b="1" dirty="0" smtClean="0"/>
              <a:t>Методи </a:t>
            </a:r>
            <a:r>
              <a:rPr lang="uk-UA" sz="3600" b="1" dirty="0"/>
              <a:t>синтезу нейронних </a:t>
            </a:r>
            <a:r>
              <a:rPr lang="uk-UA" sz="3600" b="1" dirty="0" smtClean="0"/>
              <a:t>елементів</a:t>
            </a:r>
          </a:p>
        </p:txBody>
      </p:sp>
    </p:spTree>
    <p:extLst>
      <p:ext uri="{BB962C8B-B14F-4D97-AF65-F5344CB8AC3E}">
        <p14:creationId xmlns:p14="http://schemas.microsoft.com/office/powerpoint/2010/main" val="3755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971550"/>
            <a:ext cx="6753225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49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32472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7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28662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3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26" y="980728"/>
            <a:ext cx="6719430" cy="578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4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5817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Метод апроксимації</a:t>
            </a:r>
            <a:br>
              <a:rPr lang="uk-UA" sz="1600" b="1" dirty="0" smtClean="0"/>
            </a:b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35" y="1124744"/>
            <a:ext cx="740092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4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188640"/>
            <a:ext cx="7848872" cy="648072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6652"/>
            <a:ext cx="8003232" cy="43204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/>
              <a:t>Метод апроксимації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859216" cy="436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лекції розглядаються </a:t>
            </a:r>
            <a:r>
              <a:rPr lang="uk-UA" dirty="0"/>
              <a:t>нейронні елементи з узагальненою пороговою функцією </a:t>
            </a:r>
            <a:r>
              <a:rPr lang="uk-UA" dirty="0" smtClean="0"/>
              <a:t>активації. Наведено опис і обґрунтування методу апроксимації функціоналу синтезу </a:t>
            </a:r>
            <a:r>
              <a:rPr lang="uk-UA" smtClean="0"/>
              <a:t>нейронних елементів.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7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50" y="908720"/>
            <a:ext cx="80200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 smtClean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55" y="980728"/>
            <a:ext cx="6859290" cy="578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1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143000"/>
            <a:ext cx="73818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0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62063"/>
            <a:ext cx="73247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0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580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43" y="1268760"/>
            <a:ext cx="732472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8" y="18978"/>
            <a:ext cx="8424936" cy="601710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Метод апроксимації</a:t>
            </a:r>
            <a:endParaRPr lang="uk-UA" sz="16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44855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1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</TotalTime>
  <Words>36</Words>
  <Application>Microsoft Office PowerPoint</Application>
  <PresentationFormat>On-screen Show (4:3)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Тема № 19  Синтез нейронних елементів методом апроксимація функціоналу похибки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</vt:lpstr>
      <vt:lpstr>Метод апроксимації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ВЛАСТИВОСТІ НЕЙРОФУНКЦІЙ ТА ЇХ ЗАСТОСУВАННЯ В ЗАДАЧАХ СИНТЕЗУ КОМБІНАЦІЙНИХ СХЕМ ІЗ НЕЙРОННИХ ЕЛЕМЕНТІВ ТА СУМАТОРІВ ЗА МОДУЛЕМ 2</dc:title>
  <dc:creator>Alina</dc:creator>
  <cp:lastModifiedBy>User</cp:lastModifiedBy>
  <cp:revision>35</cp:revision>
  <dcterms:created xsi:type="dcterms:W3CDTF">2018-05-23T17:35:20Z</dcterms:created>
  <dcterms:modified xsi:type="dcterms:W3CDTF">2021-05-03T13:29:54Z</dcterms:modified>
</cp:coreProperties>
</file>