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49" autoAdjust="0"/>
    <p:restoredTop sz="94670" autoAdjust="0"/>
  </p:normalViewPr>
  <p:slideViewPr>
    <p:cSldViewPr>
      <p:cViewPr varScale="1">
        <p:scale>
          <a:sx n="66" d="100"/>
          <a:sy n="66" d="100"/>
        </p:scale>
        <p:origin x="169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2276872"/>
            <a:ext cx="6670222" cy="2880320"/>
          </a:xfrm>
        </p:spPr>
        <p:txBody>
          <a:bodyPr>
            <a:noAutofit/>
          </a:bodyPr>
          <a:lstStyle/>
          <a:p>
            <a:pPr algn="ctr"/>
            <a:r>
              <a:rPr lang="uk-UA" sz="3200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Тема № </a:t>
            </a:r>
            <a:r>
              <a:rPr lang="uk-UA" sz="3200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20</a:t>
            </a:r>
            <a:r>
              <a:rPr lang="uk-UA" sz="3200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uk-UA" sz="3200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dirty="0"/>
              <a:t>Спектральний алгоритм синтезу поліноміальних нейронних елементів</a:t>
            </a:r>
            <a:endParaRPr lang="uk-U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979712" y="548680"/>
            <a:ext cx="6624736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3600" b="1" dirty="0"/>
              <a:t>Модуль </a:t>
            </a:r>
            <a:r>
              <a:rPr lang="uk-UA" sz="3600" b="1" dirty="0" smtClean="0"/>
              <a:t>№ 4</a:t>
            </a:r>
          </a:p>
          <a:p>
            <a:pPr algn="ctr"/>
            <a:r>
              <a:rPr lang="uk-UA" sz="3600" b="1" dirty="0" smtClean="0"/>
              <a:t>Методи </a:t>
            </a:r>
            <a:r>
              <a:rPr lang="uk-UA" sz="3600" b="1" dirty="0"/>
              <a:t>синтезу нейронних </a:t>
            </a:r>
            <a:r>
              <a:rPr lang="uk-UA" sz="3600" b="1" dirty="0" smtClean="0"/>
              <a:t>елементів</a:t>
            </a:r>
          </a:p>
        </p:txBody>
      </p:sp>
    </p:spTree>
    <p:extLst>
      <p:ext uri="{BB962C8B-B14F-4D97-AF65-F5344CB8AC3E}">
        <p14:creationId xmlns:p14="http://schemas.microsoft.com/office/powerpoint/2010/main" val="375523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7248525" cy="555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755576" y="116632"/>
            <a:ext cx="7920880" cy="720080"/>
          </a:xfrm>
          <a:prstGeom prst="wedgeRoundRectCallout">
            <a:avLst>
              <a:gd name="adj1" fmla="val -20977"/>
              <a:gd name="adj2" fmla="val 65928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8" y="18978"/>
            <a:ext cx="8424936" cy="601710"/>
          </a:xfrm>
        </p:spPr>
        <p:txBody>
          <a:bodyPr>
            <a:noAutofit/>
          </a:bodyPr>
          <a:lstStyle/>
          <a:p>
            <a:pPr algn="ctr"/>
            <a:r>
              <a:rPr lang="uk-UA" sz="1600" b="1" dirty="0"/>
              <a:t>Ітераційний алгоритм синтезу НЕ</a:t>
            </a:r>
            <a:endParaRPr lang="uk-UA" sz="16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281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755576" y="116632"/>
            <a:ext cx="7920880" cy="720080"/>
          </a:xfrm>
          <a:prstGeom prst="wedgeRoundRectCallout">
            <a:avLst>
              <a:gd name="adj1" fmla="val -20977"/>
              <a:gd name="adj2" fmla="val 65928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8" y="18978"/>
            <a:ext cx="8424936" cy="601710"/>
          </a:xfrm>
        </p:spPr>
        <p:txBody>
          <a:bodyPr>
            <a:noAutofit/>
          </a:bodyPr>
          <a:lstStyle/>
          <a:p>
            <a:pPr algn="ctr"/>
            <a:r>
              <a:rPr lang="uk-UA" sz="1600" b="1" dirty="0"/>
              <a:t>Ітераційний алгоритм синтезу НЕ</a:t>
            </a:r>
            <a:endParaRPr lang="uk-UA" sz="16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" y="1176338"/>
            <a:ext cx="7258050" cy="450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926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755576" y="116632"/>
            <a:ext cx="7920880" cy="720080"/>
          </a:xfrm>
          <a:prstGeom prst="wedgeRoundRectCallout">
            <a:avLst>
              <a:gd name="adj1" fmla="val -20977"/>
              <a:gd name="adj2" fmla="val 65928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8" y="18978"/>
            <a:ext cx="8424936" cy="601710"/>
          </a:xfrm>
        </p:spPr>
        <p:txBody>
          <a:bodyPr>
            <a:noAutofit/>
          </a:bodyPr>
          <a:lstStyle/>
          <a:p>
            <a:pPr algn="ctr"/>
            <a:r>
              <a:rPr lang="uk-UA" sz="1600" b="1" dirty="0"/>
              <a:t>Ітераційний алгоритм синтезу НЕ</a:t>
            </a:r>
            <a:endParaRPr lang="uk-UA" sz="16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1124744"/>
            <a:ext cx="7296150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531" y="5517232"/>
            <a:ext cx="614933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537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755576" y="116632"/>
            <a:ext cx="7920880" cy="720080"/>
          </a:xfrm>
          <a:prstGeom prst="wedgeRoundRectCallout">
            <a:avLst>
              <a:gd name="adj1" fmla="val -20977"/>
              <a:gd name="adj2" fmla="val 65928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8" y="18978"/>
            <a:ext cx="8424936" cy="601710"/>
          </a:xfrm>
        </p:spPr>
        <p:txBody>
          <a:bodyPr>
            <a:noAutofit/>
          </a:bodyPr>
          <a:lstStyle/>
          <a:p>
            <a:pPr algn="ctr"/>
            <a:r>
              <a:rPr lang="uk-UA" sz="1600" b="1" dirty="0"/>
              <a:t>Ітераційний алгоритм синтезу НЕ</a:t>
            </a:r>
            <a:endParaRPr lang="uk-UA" sz="16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531" y="5517232"/>
            <a:ext cx="614933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5" y="1307182"/>
            <a:ext cx="7219950" cy="519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276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755576" y="116632"/>
            <a:ext cx="7920880" cy="720080"/>
          </a:xfrm>
          <a:prstGeom prst="wedgeRoundRectCallout">
            <a:avLst>
              <a:gd name="adj1" fmla="val -20977"/>
              <a:gd name="adj2" fmla="val 65928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8" y="18978"/>
            <a:ext cx="8424936" cy="601710"/>
          </a:xfrm>
        </p:spPr>
        <p:txBody>
          <a:bodyPr>
            <a:noAutofit/>
          </a:bodyPr>
          <a:lstStyle/>
          <a:p>
            <a:pPr algn="ctr"/>
            <a:r>
              <a:rPr lang="uk-UA" sz="1600" b="1" dirty="0"/>
              <a:t>Ітераційний алгоритм синтезу НЕ</a:t>
            </a:r>
            <a:endParaRPr lang="uk-UA" sz="16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531" y="5517232"/>
            <a:ext cx="614933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1268760"/>
            <a:ext cx="72866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048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755576" y="116632"/>
            <a:ext cx="7920880" cy="720080"/>
          </a:xfrm>
          <a:prstGeom prst="wedgeRoundRectCallout">
            <a:avLst>
              <a:gd name="adj1" fmla="val -20977"/>
              <a:gd name="adj2" fmla="val 65928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8" y="18978"/>
            <a:ext cx="8424936" cy="601710"/>
          </a:xfrm>
        </p:spPr>
        <p:txBody>
          <a:bodyPr>
            <a:noAutofit/>
          </a:bodyPr>
          <a:lstStyle/>
          <a:p>
            <a:pPr algn="ctr"/>
            <a:r>
              <a:rPr lang="uk-UA" sz="1600" b="1" dirty="0"/>
              <a:t>Ітераційний алгоритм синтезу НЕ</a:t>
            </a:r>
            <a:endParaRPr lang="uk-UA" sz="16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531" y="5517232"/>
            <a:ext cx="614933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1196752"/>
            <a:ext cx="7353300" cy="515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868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755576" y="116632"/>
            <a:ext cx="7920880" cy="720080"/>
          </a:xfrm>
          <a:prstGeom prst="wedgeRoundRectCallout">
            <a:avLst>
              <a:gd name="adj1" fmla="val -20977"/>
              <a:gd name="adj2" fmla="val 65928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8" y="18978"/>
            <a:ext cx="8424936" cy="601710"/>
          </a:xfrm>
        </p:spPr>
        <p:txBody>
          <a:bodyPr>
            <a:noAutofit/>
          </a:bodyPr>
          <a:lstStyle/>
          <a:p>
            <a:pPr algn="ctr"/>
            <a:r>
              <a:rPr lang="uk-UA" sz="1600" b="1" dirty="0" smtClean="0"/>
              <a:t>Метод </a:t>
            </a:r>
            <a:r>
              <a:rPr lang="uk-UA" sz="1600" b="1" dirty="0"/>
              <a:t>матриць толерантності для синтезу </a:t>
            </a:r>
            <a:r>
              <a:rPr lang="uk-UA" sz="1600" b="1" dirty="0" smtClean="0"/>
              <a:t>НЕ</a:t>
            </a:r>
            <a:endParaRPr lang="uk-UA" sz="16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531" y="5517232"/>
            <a:ext cx="614933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1211932"/>
            <a:ext cx="7286625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248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755576" y="116632"/>
            <a:ext cx="7920880" cy="720080"/>
          </a:xfrm>
          <a:prstGeom prst="wedgeRoundRectCallout">
            <a:avLst>
              <a:gd name="adj1" fmla="val -20977"/>
              <a:gd name="adj2" fmla="val 65928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8" y="18978"/>
            <a:ext cx="8424936" cy="601710"/>
          </a:xfrm>
        </p:spPr>
        <p:txBody>
          <a:bodyPr>
            <a:noAutofit/>
          </a:bodyPr>
          <a:lstStyle/>
          <a:p>
            <a:pPr algn="ctr"/>
            <a:r>
              <a:rPr lang="uk-UA" sz="1600" b="1" dirty="0" smtClean="0"/>
              <a:t>Метод </a:t>
            </a:r>
            <a:r>
              <a:rPr lang="uk-UA" sz="1600" b="1" dirty="0"/>
              <a:t>матриць толерантності для синтезу </a:t>
            </a:r>
            <a:r>
              <a:rPr lang="uk-UA" sz="1600" b="1" dirty="0" smtClean="0"/>
              <a:t>НЕ</a:t>
            </a:r>
            <a:endParaRPr lang="uk-UA" sz="16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531" y="5517232"/>
            <a:ext cx="614933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23988"/>
            <a:ext cx="7315200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191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755576" y="116632"/>
            <a:ext cx="7920880" cy="720080"/>
          </a:xfrm>
          <a:prstGeom prst="wedgeRoundRectCallout">
            <a:avLst>
              <a:gd name="adj1" fmla="val -20977"/>
              <a:gd name="adj2" fmla="val 65928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8" y="18978"/>
            <a:ext cx="8424936" cy="601710"/>
          </a:xfrm>
        </p:spPr>
        <p:txBody>
          <a:bodyPr>
            <a:noAutofit/>
          </a:bodyPr>
          <a:lstStyle/>
          <a:p>
            <a:pPr algn="ctr"/>
            <a:r>
              <a:rPr lang="uk-UA" sz="1600" b="1" dirty="0" smtClean="0"/>
              <a:t>Метод </a:t>
            </a:r>
            <a:r>
              <a:rPr lang="uk-UA" sz="1600" b="1" dirty="0"/>
              <a:t>матриць толерантності для синтезу </a:t>
            </a:r>
            <a:r>
              <a:rPr lang="uk-UA" sz="1600" b="1" dirty="0" smtClean="0"/>
              <a:t>НЕ</a:t>
            </a:r>
            <a:endParaRPr lang="uk-UA" sz="16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531" y="5517232"/>
            <a:ext cx="614933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1233488"/>
            <a:ext cx="7239000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867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ая прямоугольная выноска 3"/>
          <p:cNvSpPr/>
          <p:nvPr/>
        </p:nvSpPr>
        <p:spPr>
          <a:xfrm>
            <a:off x="755576" y="188640"/>
            <a:ext cx="7848872" cy="648072"/>
          </a:xfrm>
          <a:prstGeom prst="wedgeRoundRectCallout">
            <a:avLst>
              <a:gd name="adj1" fmla="val -20977"/>
              <a:gd name="adj2" fmla="val 86887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96652"/>
            <a:ext cx="8003232" cy="432048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/>
              <a:t>Метод апроксимації</a:t>
            </a:r>
            <a:endParaRPr lang="uk-UA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7859216" cy="4369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/>
              <a:t>	У лекції розглядаються </a:t>
            </a:r>
            <a:r>
              <a:rPr lang="uk-UA" dirty="0"/>
              <a:t>нейронні елементи з узагальненою пороговою функцією активації і </a:t>
            </a:r>
            <a:r>
              <a:rPr lang="uk-UA" dirty="0" smtClean="0"/>
              <a:t>наводиться </a:t>
            </a:r>
            <a:r>
              <a:rPr lang="uk-UA" smtClean="0"/>
              <a:t>спектральний ітераційний метод </a:t>
            </a:r>
            <a:r>
              <a:rPr lang="uk-UA" dirty="0"/>
              <a:t>їх синтезу, </a:t>
            </a:r>
            <a:r>
              <a:rPr lang="uk-UA" dirty="0" smtClean="0"/>
              <a:t>заснований на </a:t>
            </a:r>
            <a:r>
              <a:rPr lang="uk-UA" smtClean="0"/>
              <a:t>використанні характер-истичних</a:t>
            </a:r>
            <a:r>
              <a:rPr lang="uk-UA" dirty="0" smtClean="0"/>
              <a:t> векторів.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4774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755576" y="116632"/>
            <a:ext cx="7920880" cy="720080"/>
          </a:xfrm>
          <a:prstGeom prst="wedgeRoundRectCallout">
            <a:avLst>
              <a:gd name="adj1" fmla="val -20977"/>
              <a:gd name="adj2" fmla="val 65928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8" y="18978"/>
            <a:ext cx="8424936" cy="601710"/>
          </a:xfrm>
        </p:spPr>
        <p:txBody>
          <a:bodyPr>
            <a:noAutofit/>
          </a:bodyPr>
          <a:lstStyle/>
          <a:p>
            <a:pPr algn="ctr"/>
            <a:r>
              <a:rPr lang="uk-UA" sz="1600" b="1" dirty="0" smtClean="0"/>
              <a:t>Ітераційний алгоритм синтезу НЕ</a:t>
            </a:r>
            <a:endParaRPr lang="uk-UA" sz="16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64" y="1412776"/>
            <a:ext cx="7439025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882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755576" y="116632"/>
            <a:ext cx="7920880" cy="720080"/>
          </a:xfrm>
          <a:prstGeom prst="wedgeRoundRectCallout">
            <a:avLst>
              <a:gd name="adj1" fmla="val -20977"/>
              <a:gd name="adj2" fmla="val 65928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8" y="18978"/>
            <a:ext cx="8424936" cy="601710"/>
          </a:xfrm>
        </p:spPr>
        <p:txBody>
          <a:bodyPr>
            <a:noAutofit/>
          </a:bodyPr>
          <a:lstStyle/>
          <a:p>
            <a:pPr algn="ctr"/>
            <a:r>
              <a:rPr lang="uk-UA" sz="1600" b="1" dirty="0"/>
              <a:t>Ітераційний алгоритм синтезу НЕ</a:t>
            </a:r>
            <a:endParaRPr lang="uk-UA" sz="16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18"/>
          <a:stretch/>
        </p:blipFill>
        <p:spPr bwMode="auto">
          <a:xfrm>
            <a:off x="723025" y="1412776"/>
            <a:ext cx="7346777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949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755576" y="116632"/>
            <a:ext cx="7920880" cy="720080"/>
          </a:xfrm>
          <a:prstGeom prst="wedgeRoundRectCallout">
            <a:avLst>
              <a:gd name="adj1" fmla="val -20977"/>
              <a:gd name="adj2" fmla="val 65928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8" y="18978"/>
            <a:ext cx="8424936" cy="601710"/>
          </a:xfrm>
        </p:spPr>
        <p:txBody>
          <a:bodyPr>
            <a:noAutofit/>
          </a:bodyPr>
          <a:lstStyle/>
          <a:p>
            <a:pPr algn="ctr"/>
            <a:r>
              <a:rPr lang="uk-UA" sz="1600" b="1" dirty="0"/>
              <a:t>Ітераційний алгоритм синтезу НЕ</a:t>
            </a:r>
            <a:endParaRPr lang="uk-UA" sz="16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7324725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49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755576" y="116632"/>
            <a:ext cx="7920880" cy="720080"/>
          </a:xfrm>
          <a:prstGeom prst="wedgeRoundRectCallout">
            <a:avLst>
              <a:gd name="adj1" fmla="val -20977"/>
              <a:gd name="adj2" fmla="val 65928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8" y="18978"/>
            <a:ext cx="8424936" cy="601710"/>
          </a:xfrm>
        </p:spPr>
        <p:txBody>
          <a:bodyPr>
            <a:noAutofit/>
          </a:bodyPr>
          <a:lstStyle/>
          <a:p>
            <a:pPr algn="ctr"/>
            <a:r>
              <a:rPr lang="uk-UA" sz="1600" b="1" dirty="0"/>
              <a:t>Ітераційний алгоритм синтезу НЕ</a:t>
            </a:r>
            <a:endParaRPr lang="uk-UA" sz="16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7248525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770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755576" y="116632"/>
            <a:ext cx="7920880" cy="720080"/>
          </a:xfrm>
          <a:prstGeom prst="wedgeRoundRectCallout">
            <a:avLst>
              <a:gd name="adj1" fmla="val -20977"/>
              <a:gd name="adj2" fmla="val 65928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8" y="18978"/>
            <a:ext cx="8424936" cy="601710"/>
          </a:xfrm>
        </p:spPr>
        <p:txBody>
          <a:bodyPr>
            <a:noAutofit/>
          </a:bodyPr>
          <a:lstStyle/>
          <a:p>
            <a:pPr algn="ctr"/>
            <a:r>
              <a:rPr lang="uk-UA" sz="1600" b="1" dirty="0"/>
              <a:t>Ітераційний алгоритм синтезу НЕ</a:t>
            </a:r>
            <a:endParaRPr lang="uk-UA" sz="16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2736"/>
            <a:ext cx="72771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533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755576" y="116632"/>
            <a:ext cx="7920880" cy="720080"/>
          </a:xfrm>
          <a:prstGeom prst="wedgeRoundRectCallout">
            <a:avLst>
              <a:gd name="adj1" fmla="val -20977"/>
              <a:gd name="adj2" fmla="val 65928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8" y="18978"/>
            <a:ext cx="8424936" cy="601710"/>
          </a:xfrm>
        </p:spPr>
        <p:txBody>
          <a:bodyPr>
            <a:noAutofit/>
          </a:bodyPr>
          <a:lstStyle/>
          <a:p>
            <a:pPr algn="ctr"/>
            <a:r>
              <a:rPr lang="uk-UA" sz="1600" b="1" dirty="0"/>
              <a:t>Ітераційний алгоритм синтезу НЕ</a:t>
            </a:r>
            <a:endParaRPr lang="uk-UA" sz="16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1204913"/>
            <a:ext cx="7353300" cy="444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635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755576" y="116632"/>
            <a:ext cx="7920880" cy="720080"/>
          </a:xfrm>
          <a:prstGeom prst="wedgeRoundRectCallout">
            <a:avLst>
              <a:gd name="adj1" fmla="val -20977"/>
              <a:gd name="adj2" fmla="val 65928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8" y="18978"/>
            <a:ext cx="8424936" cy="601710"/>
          </a:xfrm>
        </p:spPr>
        <p:txBody>
          <a:bodyPr>
            <a:noAutofit/>
          </a:bodyPr>
          <a:lstStyle/>
          <a:p>
            <a:pPr algn="ctr"/>
            <a:r>
              <a:rPr lang="uk-UA" sz="1600" b="1" dirty="0"/>
              <a:t>Ітераційний алгоритм синтезу НЕ</a:t>
            </a:r>
            <a:endParaRPr lang="uk-UA" sz="16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52736"/>
            <a:ext cx="7315200" cy="541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119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242</TotalTime>
  <Words>82</Words>
  <Application>Microsoft Office PowerPoint</Application>
  <PresentationFormat>On-screen Show (4:3)</PresentationFormat>
  <Paragraphs>21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Century Schoolbook</vt:lpstr>
      <vt:lpstr>Wingdings</vt:lpstr>
      <vt:lpstr>Wingdings 2</vt:lpstr>
      <vt:lpstr>Эркер</vt:lpstr>
      <vt:lpstr>Тема № 20  Спектральний алгоритм синтезу поліноміальних нейронних елементів</vt:lpstr>
      <vt:lpstr>Метод апроксимації</vt:lpstr>
      <vt:lpstr>Ітераційний алгоритм синтезу НЕ</vt:lpstr>
      <vt:lpstr>Ітераційний алгоритм синтезу НЕ</vt:lpstr>
      <vt:lpstr>Ітераційний алгоритм синтезу НЕ</vt:lpstr>
      <vt:lpstr>Ітераційний алгоритм синтезу НЕ</vt:lpstr>
      <vt:lpstr>Ітераційний алгоритм синтезу НЕ</vt:lpstr>
      <vt:lpstr>Ітераційний алгоритм синтезу НЕ</vt:lpstr>
      <vt:lpstr>Ітераційний алгоритм синтезу НЕ</vt:lpstr>
      <vt:lpstr>Ітераційний алгоритм синтезу НЕ</vt:lpstr>
      <vt:lpstr>Ітераційний алгоритм синтезу НЕ</vt:lpstr>
      <vt:lpstr>Ітераційний алгоритм синтезу НЕ</vt:lpstr>
      <vt:lpstr>Ітераційний алгоритм синтезу НЕ</vt:lpstr>
      <vt:lpstr>Ітераційний алгоритм синтезу НЕ</vt:lpstr>
      <vt:lpstr>Ітераційний алгоритм синтезу НЕ</vt:lpstr>
      <vt:lpstr>Метод матриць толерантності для синтезу НЕ</vt:lpstr>
      <vt:lpstr>Метод матриць толерантності для синтезу НЕ</vt:lpstr>
      <vt:lpstr>Метод матриць толерантності для синтезу НЕ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АЛГЕБРАЇЧНІ ВЛАСТИВОСТІ НЕЙРОФУНКЦІЙ ТА ЇХ ЗАСТОСУВАННЯ В ЗАДАЧАХ СИНТЕЗУ КОМБІНАЦІЙНИХ СХЕМ ІЗ НЕЙРОННИХ ЕЛЕМЕНТІВ ТА СУМАТОРІВ ЗА МОДУЛЕМ 2</dc:title>
  <dc:creator>Alina</dc:creator>
  <cp:lastModifiedBy>User</cp:lastModifiedBy>
  <cp:revision>43</cp:revision>
  <dcterms:created xsi:type="dcterms:W3CDTF">2018-05-23T17:35:20Z</dcterms:created>
  <dcterms:modified xsi:type="dcterms:W3CDTF">2021-05-03T13:36:00Z</dcterms:modified>
</cp:coreProperties>
</file>