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9" autoAdjust="0"/>
    <p:restoredTop sz="94670" autoAdjust="0"/>
  </p:normalViewPr>
  <p:slideViewPr>
    <p:cSldViewPr>
      <p:cViewPr varScale="1">
        <p:scale>
          <a:sx n="66" d="100"/>
          <a:sy n="66" d="100"/>
        </p:scale>
        <p:origin x="16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908720"/>
            <a:ext cx="6670222" cy="338437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СИНТЕЗ </a:t>
            </a:r>
            <a:r>
              <a:rPr lang="ru-RU" sz="3200" dirty="0"/>
              <a:t>БАГАТОЗНАЧНИХ НЕЙРОННИХ ЕЛЕМЕНТІВ НАД ПОЛЕМ ГАЛУА </a:t>
            </a:r>
            <a:endParaRPr lang="uk-U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326645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 № 22</a:t>
            </a:r>
            <a:endParaRPr lang="uk-UA" sz="3600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390" y="60212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Частина 1</a:t>
            </a:r>
            <a:endParaRPr lang="uk-UA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552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0010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464890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/>
              <a:t>	5.2</a:t>
            </a:r>
            <a:r>
              <a:rPr lang="ru-RU" sz="1600" b="1" dirty="0"/>
              <a:t>. Реалізовність дискретних нейрофункцій одним НЕ над скінченним полем Галуа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07" y="2852936"/>
            <a:ext cx="4147247" cy="385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7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464890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/>
              <a:t>	5.2</a:t>
            </a:r>
            <a:r>
              <a:rPr lang="ru-RU" sz="1600" b="1" dirty="0"/>
              <a:t>. Реалізовність дискретних нейрофункцій одним НЕ над скінченним полем Галуа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908720"/>
            <a:ext cx="81438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0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92696"/>
            <a:ext cx="8077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464890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/>
              <a:t>	5.2</a:t>
            </a:r>
            <a:r>
              <a:rPr lang="ru-RU" sz="1600" b="1" dirty="0"/>
              <a:t>. Реалізовність дискретних нейрофункцій одним НЕ над скінченним полем Галуа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6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464890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/>
              <a:t>	5.2</a:t>
            </a:r>
            <a:r>
              <a:rPr lang="ru-RU" sz="1600" b="1" dirty="0"/>
              <a:t>. Реалізовність дискретних нейрофункцій одним НЕ над скінченним полем Галуа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562100"/>
            <a:ext cx="80867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1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464890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/>
              <a:t>	5.2</a:t>
            </a:r>
            <a:r>
              <a:rPr lang="ru-RU" sz="1600" b="1" dirty="0"/>
              <a:t>. Реалізовність дискретних нейрофункцій одним НЕ над скінченним полем Галуа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414463"/>
            <a:ext cx="80486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7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398310"/>
          </a:xfrm>
        </p:spPr>
        <p:txBody>
          <a:bodyPr>
            <a:noAutofit/>
          </a:bodyPr>
          <a:lstStyle/>
          <a:p>
            <a:pPr algn="r"/>
            <a:r>
              <a:rPr lang="ru-RU" sz="1600" b="1" dirty="0"/>
              <a:t> </a:t>
            </a:r>
            <a:r>
              <a:rPr lang="ru-RU" sz="1600" b="1" dirty="0" smtClean="0"/>
              <a:t>				5.3</a:t>
            </a:r>
            <a:r>
              <a:rPr lang="ru-RU" sz="1600" b="1" dirty="0"/>
              <a:t>. Спектральний метод синтезу НЕ над полем Галуа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908720"/>
            <a:ext cx="80391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398310"/>
          </a:xfrm>
        </p:spPr>
        <p:txBody>
          <a:bodyPr>
            <a:noAutofit/>
          </a:bodyPr>
          <a:lstStyle/>
          <a:p>
            <a:pPr algn="r"/>
            <a:r>
              <a:rPr lang="ru-RU" sz="1600" b="1" dirty="0"/>
              <a:t> </a:t>
            </a:r>
            <a:r>
              <a:rPr lang="ru-RU" sz="1600" b="1" dirty="0" smtClean="0"/>
              <a:t>				5.3</a:t>
            </a:r>
            <a:r>
              <a:rPr lang="ru-RU" sz="1600" b="1" dirty="0"/>
              <a:t>. Спектральний метод синтезу НЕ над полем Галуа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842963"/>
            <a:ext cx="80295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0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398310"/>
          </a:xfrm>
        </p:spPr>
        <p:txBody>
          <a:bodyPr>
            <a:noAutofit/>
          </a:bodyPr>
          <a:lstStyle/>
          <a:p>
            <a:pPr algn="r"/>
            <a:r>
              <a:rPr lang="ru-RU" sz="1600" b="1" dirty="0"/>
              <a:t> </a:t>
            </a:r>
            <a:r>
              <a:rPr lang="ru-RU" sz="1600" b="1" dirty="0" smtClean="0"/>
              <a:t>				5.3</a:t>
            </a:r>
            <a:r>
              <a:rPr lang="ru-RU" sz="1600" b="1" dirty="0"/>
              <a:t>. Спектральний метод синтезу НЕ над полем Галуа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29485"/>
            <a:ext cx="7547942" cy="609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9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398310"/>
          </a:xfrm>
        </p:spPr>
        <p:txBody>
          <a:bodyPr>
            <a:noAutofit/>
          </a:bodyPr>
          <a:lstStyle/>
          <a:p>
            <a:pPr algn="r"/>
            <a:r>
              <a:rPr lang="ru-RU" sz="1600" b="1" dirty="0"/>
              <a:t> </a:t>
            </a:r>
            <a:r>
              <a:rPr lang="ru-RU" sz="1600" b="1" dirty="0" smtClean="0"/>
              <a:t>				5.3</a:t>
            </a:r>
            <a:r>
              <a:rPr lang="ru-RU" sz="1600" b="1" dirty="0"/>
              <a:t>. Спектральний метод синтезу НЕ над полем Галуа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052736"/>
            <a:ext cx="80391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5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398310"/>
          </a:xfrm>
        </p:spPr>
        <p:txBody>
          <a:bodyPr>
            <a:noAutofit/>
          </a:bodyPr>
          <a:lstStyle/>
          <a:p>
            <a:pPr algn="r"/>
            <a:r>
              <a:rPr lang="ru-RU" sz="1600" b="1" dirty="0"/>
              <a:t> </a:t>
            </a:r>
            <a:r>
              <a:rPr lang="ru-RU" sz="1600" b="1" dirty="0" smtClean="0"/>
              <a:t>				5.3</a:t>
            </a:r>
            <a:r>
              <a:rPr lang="ru-RU" sz="1600" b="1" dirty="0"/>
              <a:t>. Спектральний метод синтезу НЕ над полем Галуа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93" y="717541"/>
            <a:ext cx="7294214" cy="603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5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7"/>
            <a:ext cx="7920880" cy="792088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051"/>
            <a:ext cx="8424936" cy="570637"/>
          </a:xfrm>
        </p:spPr>
        <p:txBody>
          <a:bodyPr>
            <a:noAutofit/>
          </a:bodyPr>
          <a:lstStyle/>
          <a:p>
            <a:pPr algn="r"/>
            <a:r>
              <a:rPr lang="ru-RU" sz="1800" b="1" dirty="0"/>
              <a:t>РОЗДІЛ 5</a:t>
            </a:r>
            <a:endParaRPr lang="uk-UA" sz="18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21" y="2248513"/>
            <a:ext cx="7175957" cy="21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4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398310"/>
          </a:xfrm>
        </p:spPr>
        <p:txBody>
          <a:bodyPr>
            <a:noAutofit/>
          </a:bodyPr>
          <a:lstStyle/>
          <a:p>
            <a:pPr algn="r"/>
            <a:r>
              <a:rPr lang="ru-RU" sz="1600" b="1" dirty="0"/>
              <a:t> </a:t>
            </a:r>
            <a:r>
              <a:rPr lang="ru-RU" sz="1600" b="1" dirty="0" smtClean="0"/>
              <a:t>				5.3</a:t>
            </a:r>
            <a:r>
              <a:rPr lang="ru-RU" sz="1600" b="1" dirty="0"/>
              <a:t>. Спектральний метод синтезу НЕ над полем Галуа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404938"/>
            <a:ext cx="80200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0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398310"/>
          </a:xfrm>
        </p:spPr>
        <p:txBody>
          <a:bodyPr>
            <a:noAutofit/>
          </a:bodyPr>
          <a:lstStyle/>
          <a:p>
            <a:pPr algn="r"/>
            <a:r>
              <a:rPr lang="ru-RU" sz="1600" b="1" dirty="0"/>
              <a:t>5.4. Інваріантні операції над дискретними нейрофункціями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525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5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398310"/>
          </a:xfrm>
        </p:spPr>
        <p:txBody>
          <a:bodyPr>
            <a:noAutofit/>
          </a:bodyPr>
          <a:lstStyle/>
          <a:p>
            <a:pPr algn="r"/>
            <a:r>
              <a:rPr lang="ru-RU" sz="1600" b="1" dirty="0"/>
              <a:t>5.4. Інваріантні операції над дискретними нейрофункціями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764704"/>
            <a:ext cx="802957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4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398310"/>
          </a:xfrm>
        </p:spPr>
        <p:txBody>
          <a:bodyPr>
            <a:noAutofit/>
          </a:bodyPr>
          <a:lstStyle/>
          <a:p>
            <a:pPr algn="r"/>
            <a:r>
              <a:rPr lang="ru-RU" sz="1600" b="1" dirty="0"/>
              <a:t>5.4. Інваріантні операції над дискретними нейрофункціями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352550"/>
            <a:ext cx="80676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4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398310"/>
          </a:xfrm>
        </p:spPr>
        <p:txBody>
          <a:bodyPr>
            <a:noAutofit/>
          </a:bodyPr>
          <a:lstStyle/>
          <a:p>
            <a:pPr algn="r"/>
            <a:r>
              <a:rPr lang="ru-RU" sz="1600" b="1" dirty="0"/>
              <a:t>5.4. Інваріантні операції над дискретними нейрофункціями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243013"/>
            <a:ext cx="79629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398310"/>
          </a:xfrm>
        </p:spPr>
        <p:txBody>
          <a:bodyPr>
            <a:noAutofit/>
          </a:bodyPr>
          <a:lstStyle/>
          <a:p>
            <a:pPr algn="r"/>
            <a:r>
              <a:rPr lang="ru-RU" sz="1600" b="1" dirty="0"/>
              <a:t>5.4. Інваріантні операції над дискретними нейрофункціями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2007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5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398310"/>
          </a:xfrm>
        </p:spPr>
        <p:txBody>
          <a:bodyPr>
            <a:noAutofit/>
          </a:bodyPr>
          <a:lstStyle/>
          <a:p>
            <a:pPr algn="r"/>
            <a:r>
              <a:rPr lang="ru-RU" sz="1600" b="1" dirty="0"/>
              <a:t>5.4. Інваріантні операції над дискретними нейрофункціями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71588"/>
            <a:ext cx="81438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88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398310"/>
          </a:xfrm>
        </p:spPr>
        <p:txBody>
          <a:bodyPr>
            <a:noAutofit/>
          </a:bodyPr>
          <a:lstStyle/>
          <a:p>
            <a:pPr algn="r"/>
            <a:r>
              <a:rPr lang="ru-RU" sz="1600" b="1" dirty="0"/>
              <a:t>5.4. Інваріантні операції над дискретними нейрофункціями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1" y="764704"/>
            <a:ext cx="816292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7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398310"/>
          </a:xfrm>
        </p:spPr>
        <p:txBody>
          <a:bodyPr>
            <a:noAutofit/>
          </a:bodyPr>
          <a:lstStyle/>
          <a:p>
            <a:pPr algn="r"/>
            <a:r>
              <a:rPr lang="ru-RU" sz="1600" b="1" dirty="0"/>
              <a:t>5.4. Інваріантні операції над дискретними нейрофункціями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62013"/>
            <a:ext cx="80581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4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7"/>
            <a:ext cx="7920880" cy="792088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051"/>
            <a:ext cx="8424936" cy="642645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/>
              <a:t>			5.1</a:t>
            </a:r>
            <a:r>
              <a:rPr lang="ru-RU" sz="1800" b="1" dirty="0"/>
              <a:t>. Спектральний аналіз дискретних функцій над полем Галуа </a:t>
            </a:r>
            <a:endParaRPr lang="uk-UA" sz="18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351756"/>
            <a:ext cx="80200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6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03" y="648205"/>
            <a:ext cx="7211305" cy="62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052"/>
            <a:ext cx="8424936" cy="464890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/>
              <a:t>			</a:t>
            </a:r>
            <a:r>
              <a:rPr lang="ru-RU" sz="1600" b="1" dirty="0" smtClean="0"/>
              <a:t>5.1</a:t>
            </a:r>
            <a:r>
              <a:rPr lang="ru-RU" sz="1600" b="1" dirty="0"/>
              <a:t>. Спектральний аналіз дискретних функцій над полем Галуа </a:t>
            </a:r>
            <a:endParaRPr lang="uk-UA" sz="18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2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464890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/>
              <a:t>			</a:t>
            </a:r>
            <a:r>
              <a:rPr lang="ru-RU" sz="1600" b="1" dirty="0" smtClean="0"/>
              <a:t>5.1</a:t>
            </a:r>
            <a:r>
              <a:rPr lang="ru-RU" sz="1600" b="1" dirty="0"/>
              <a:t>. Спектральний аналіз дискретних функцій над полем Галуа </a:t>
            </a:r>
            <a:endParaRPr lang="uk-UA" sz="18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08720"/>
            <a:ext cx="80581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9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464890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/>
              <a:t>			</a:t>
            </a:r>
            <a:r>
              <a:rPr lang="ru-RU" sz="1600" b="1" dirty="0" smtClean="0"/>
              <a:t>5.1</a:t>
            </a:r>
            <a:r>
              <a:rPr lang="ru-RU" sz="1600" b="1" dirty="0"/>
              <a:t>. Спектральний аналіз дискретних функцій над полем Галуа </a:t>
            </a:r>
            <a:endParaRPr lang="uk-UA" sz="18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7" y="764704"/>
            <a:ext cx="805815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2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692696"/>
            <a:ext cx="802957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464890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/>
              <a:t>			</a:t>
            </a:r>
            <a:r>
              <a:rPr lang="ru-RU" sz="1600" b="1" dirty="0" smtClean="0"/>
              <a:t>5.1</a:t>
            </a:r>
            <a:r>
              <a:rPr lang="ru-RU" sz="1600" b="1" dirty="0"/>
              <a:t>. Спектральний аналіз дискретних функцій над полем Галуа </a:t>
            </a:r>
            <a:endParaRPr lang="uk-UA" sz="18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2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464890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/>
              <a:t>			</a:t>
            </a:r>
            <a:r>
              <a:rPr lang="ru-RU" sz="1600" b="1" dirty="0" smtClean="0"/>
              <a:t>5.1</a:t>
            </a:r>
            <a:r>
              <a:rPr lang="ru-RU" sz="1600" b="1" dirty="0"/>
              <a:t>. Спектральний аналіз дискретних функцій над полем Галуа </a:t>
            </a:r>
            <a:endParaRPr lang="uk-UA" sz="18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23" y="764704"/>
            <a:ext cx="6780754" cy="59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0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55576" y="14048"/>
            <a:ext cx="7920880" cy="500894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464890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/>
              <a:t>	5.2</a:t>
            </a:r>
            <a:r>
              <a:rPr lang="ru-RU" sz="1600" b="1" dirty="0"/>
              <a:t>. Реалізовність дискретних нейрофункцій одним НЕ над скінченним полем Галуа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 bwMode="auto">
          <a:xfrm>
            <a:off x="8100392" y="5661248"/>
            <a:ext cx="618877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36712"/>
            <a:ext cx="79724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1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207</TotalTime>
  <Words>76</Words>
  <Application>Microsoft Office PowerPoint</Application>
  <PresentationFormat>On-screen Show (4:3)</PresentationFormat>
  <Paragraphs>30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Century Schoolbook</vt:lpstr>
      <vt:lpstr>Wingdings</vt:lpstr>
      <vt:lpstr>Wingdings 2</vt:lpstr>
      <vt:lpstr>Эркер</vt:lpstr>
      <vt:lpstr>СИНТЕЗ БАГАТОЗНАЧНИХ НЕЙРОННИХ ЕЛЕМЕНТІВ НАД ПОЛЕМ ГАЛУА </vt:lpstr>
      <vt:lpstr>РОЗДІЛ 5</vt:lpstr>
      <vt:lpstr>   5.1. Спектральний аналіз дискретних функцій над полем Галуа </vt:lpstr>
      <vt:lpstr>   5.1. Спектральний аналіз дискретних функцій над полем Галуа </vt:lpstr>
      <vt:lpstr>   5.1. Спектральний аналіз дискретних функцій над полем Галуа </vt:lpstr>
      <vt:lpstr>   5.1. Спектральний аналіз дискретних функцій над полем Галуа </vt:lpstr>
      <vt:lpstr>   5.1. Спектральний аналіз дискретних функцій над полем Галуа </vt:lpstr>
      <vt:lpstr>   5.1. Спектральний аналіз дискретних функцій над полем Галуа </vt:lpstr>
      <vt:lpstr> 5.2. Реалізовність дискретних нейрофункцій одним НЕ над скінченним полем Галуа</vt:lpstr>
      <vt:lpstr> 5.2. Реалізовність дискретних нейрофункцій одним НЕ над скінченним полем Галуа</vt:lpstr>
      <vt:lpstr> 5.2. Реалізовність дискретних нейрофункцій одним НЕ над скінченним полем Галуа</vt:lpstr>
      <vt:lpstr> 5.2. Реалізовність дискретних нейрофункцій одним НЕ над скінченним полем Галуа</vt:lpstr>
      <vt:lpstr> 5.2. Реалізовність дискретних нейрофункцій одним НЕ над скінченним полем Галуа</vt:lpstr>
      <vt:lpstr> 5.2. Реалізовність дискретних нейрофункцій одним НЕ над скінченним полем Галуа</vt:lpstr>
      <vt:lpstr>     5.3. Спектральний метод синтезу НЕ над полем Галуа</vt:lpstr>
      <vt:lpstr>     5.3. Спектральний метод синтезу НЕ над полем Галуа</vt:lpstr>
      <vt:lpstr>     5.3. Спектральний метод синтезу НЕ над полем Галуа</vt:lpstr>
      <vt:lpstr>     5.3. Спектральний метод синтезу НЕ над полем Галуа</vt:lpstr>
      <vt:lpstr>     5.3. Спектральний метод синтезу НЕ над полем Галуа</vt:lpstr>
      <vt:lpstr>     5.3. Спектральний метод синтезу НЕ над полем Галуа</vt:lpstr>
      <vt:lpstr>5.4. Інваріантні операції над дискретними нейрофункціями</vt:lpstr>
      <vt:lpstr>5.4. Інваріантні операції над дискретними нейрофункціями</vt:lpstr>
      <vt:lpstr>5.4. Інваріантні операції над дискретними нейрофункціями</vt:lpstr>
      <vt:lpstr>5.4. Інваріантні операції над дискретними нейрофункціями</vt:lpstr>
      <vt:lpstr>5.4. Інваріантні операції над дискретними нейрофункціями</vt:lpstr>
      <vt:lpstr>5.4. Інваріантні операції над дискретними нейрофункціями</vt:lpstr>
      <vt:lpstr>5.4. Інваріантні операції над дискретними нейрофункціями</vt:lpstr>
      <vt:lpstr>5.4. Інваріантні операції над дискретними нейрофункціями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АЛГЕБРАЇЧНІ ВЛАСТИВОСТІ НЕЙРОФУНКЦІЙ ТА ЇХ ЗАСТОСУВАННЯ В ЗАДАЧАХ СИНТЕЗУ КОМБІНАЦІЙНИХ СХЕМ ІЗ НЕЙРОННИХ ЕЛЕМЕНТІВ ТА СУМАТОРІВ ЗА МОДУЛЕМ 2</dc:title>
  <dc:creator>Alina</dc:creator>
  <cp:lastModifiedBy>User</cp:lastModifiedBy>
  <cp:revision>25</cp:revision>
  <dcterms:created xsi:type="dcterms:W3CDTF">2018-05-23T17:35:20Z</dcterms:created>
  <dcterms:modified xsi:type="dcterms:W3CDTF">2021-05-03T13:46:32Z</dcterms:modified>
</cp:coreProperties>
</file>