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683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6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568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3451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341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90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5826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2141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543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500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329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926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96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51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96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602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960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BE4CF3-1E5A-4CE0-B718-BD55B2E20760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83B1298-FE76-46F6-8A0A-EDB3A9B7560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624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1839685"/>
            <a:ext cx="8930747" cy="2110382"/>
          </a:xfrm>
        </p:spPr>
        <p:txBody>
          <a:bodyPr/>
          <a:lstStyle/>
          <a:p>
            <a:r>
              <a:rPr lang="uk-UA" b="1" dirty="0" smtClean="0"/>
              <a:t>Тема № 24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/>
              <a:t>ОБРОБКА І РОЗПІЗНАВАННЯ ДИСКРЕТНИХ СИГНАЛІВ </a:t>
            </a:r>
            <a:endParaRPr lang="uk-UA" b="1" dirty="0" smtClean="0"/>
          </a:p>
          <a:p>
            <a:r>
              <a:rPr lang="uk-UA" b="1" dirty="0" smtClean="0"/>
              <a:t>ТА </a:t>
            </a:r>
            <a:r>
              <a:rPr lang="uk-UA" b="1" dirty="0"/>
              <a:t>ЗОБРАЖЕНЬ У НЕЙРОБАЗИСІ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50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4628" y="1002792"/>
            <a:ext cx="9467447" cy="484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4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0"/>
            <a:ext cx="10018713" cy="1752599"/>
          </a:xfrm>
        </p:spPr>
        <p:txBody>
          <a:bodyPr>
            <a:normAutofit/>
          </a:bodyPr>
          <a:lstStyle/>
          <a:p>
            <a:r>
              <a:rPr lang="uk-UA" b="1" dirty="0"/>
              <a:t>6.2. Алгоритм синтезу розпізнавальної схеми у </a:t>
            </a:r>
            <a:r>
              <a:rPr lang="uk-UA" b="1" dirty="0" err="1" smtClean="0"/>
              <a:t>нейробазисі</a:t>
            </a:r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5070" y="1234780"/>
            <a:ext cx="7277196" cy="514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7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789" y="457200"/>
            <a:ext cx="9105753" cy="1316736"/>
          </a:xfrm>
          <a:prstGeom prst="rect">
            <a:avLst/>
          </a:prstGeom>
        </p:spPr>
      </p:pic>
      <p:pic>
        <p:nvPicPr>
          <p:cNvPr id="8" name="Місце для вмісту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4014" y="1908048"/>
            <a:ext cx="8179302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9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2061" y="664464"/>
            <a:ext cx="7937637" cy="548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35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1522" y="920496"/>
            <a:ext cx="7990663" cy="462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81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9685" y="1464607"/>
            <a:ext cx="9874894" cy="390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22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3872" y="527303"/>
            <a:ext cx="7348536" cy="573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78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8013" y="1946941"/>
            <a:ext cx="9035210" cy="257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07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3820" y="472439"/>
            <a:ext cx="6665708" cy="608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220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0541" y="1740434"/>
            <a:ext cx="9725712" cy="232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3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4445" y="1221657"/>
            <a:ext cx="9934929" cy="414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00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2658" y="883919"/>
            <a:ext cx="7739790" cy="485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01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5260" y="512339"/>
            <a:ext cx="7011739" cy="53244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3304" y="5836792"/>
            <a:ext cx="9116220" cy="69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26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1980" y="1515663"/>
            <a:ext cx="9384717" cy="386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1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1802" y="801624"/>
            <a:ext cx="8065281" cy="513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86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3037" y="524301"/>
            <a:ext cx="6122976" cy="25267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3037" y="3051003"/>
            <a:ext cx="6122976" cy="340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666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3850" y="993648"/>
            <a:ext cx="939771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02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2428" y="655320"/>
            <a:ext cx="7172588" cy="573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39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8048" y="627887"/>
            <a:ext cx="7634984" cy="574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355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7669" y="1167384"/>
            <a:ext cx="8653417" cy="452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13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0541" y="1382310"/>
            <a:ext cx="9603598" cy="373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5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9728"/>
            <a:ext cx="10018713" cy="1752599"/>
          </a:xfrm>
        </p:spPr>
        <p:txBody>
          <a:bodyPr>
            <a:normAutofit/>
          </a:bodyPr>
          <a:lstStyle/>
          <a:p>
            <a:r>
              <a:rPr lang="uk-UA" b="1" dirty="0" smtClean="0"/>
              <a:t>6.1. </a:t>
            </a:r>
            <a:r>
              <a:rPr lang="uk-UA" b="1" dirty="0"/>
              <a:t>Розпізнавальна схема бінарних сигналів та зображень у </a:t>
            </a:r>
            <a:r>
              <a:rPr lang="uk-UA" b="1" dirty="0" err="1" smtClean="0"/>
              <a:t>нейробазисі</a:t>
            </a:r>
            <a:endParaRPr lang="uk-UA" b="1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4634" y="1862327"/>
            <a:ext cx="7495206" cy="440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932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4536" y="618744"/>
            <a:ext cx="7086160" cy="570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054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1264" y="390143"/>
            <a:ext cx="5843904" cy="626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69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6914" y="691896"/>
            <a:ext cx="7431206" cy="532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7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5509" y="975360"/>
            <a:ext cx="8742859" cy="500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568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3965" y="1132384"/>
            <a:ext cx="9434030" cy="455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19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6573" y="1821218"/>
            <a:ext cx="9479148" cy="335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51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2183" y="646175"/>
            <a:ext cx="7807837" cy="545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57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6.3. </a:t>
            </a:r>
            <a:r>
              <a:rPr lang="uk-UA" b="1" dirty="0"/>
              <a:t>Висновки до </a:t>
            </a:r>
            <a:r>
              <a:rPr lang="uk-UA" b="1" dirty="0" smtClean="0"/>
              <a:t>розділу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Запропоновано </a:t>
            </a:r>
            <a:r>
              <a:rPr lang="uk-UA" dirty="0"/>
              <a:t>і розроблено метод синтезу чотиришарової </a:t>
            </a:r>
            <a:r>
              <a:rPr lang="uk-UA" dirty="0" err="1"/>
              <a:t>нейромережі</a:t>
            </a:r>
            <a:r>
              <a:rPr lang="uk-UA" dirty="0"/>
              <a:t> із НЕ з різними функціями активації для класифікації та розпізнаванні об'єктів, закодованих </a:t>
            </a:r>
            <a:r>
              <a:rPr lang="uk-UA" dirty="0" err="1"/>
              <a:t>бульовими</a:t>
            </a:r>
            <a:r>
              <a:rPr lang="uk-UA" dirty="0"/>
              <a:t> векторами.</a:t>
            </a:r>
          </a:p>
          <a:p>
            <a:pPr algn="just"/>
            <a:r>
              <a:rPr lang="uk-UA" dirty="0"/>
              <a:t> </a:t>
            </a:r>
            <a:r>
              <a:rPr lang="uk-UA" dirty="0" smtClean="0"/>
              <a:t>Розроблено </a:t>
            </a:r>
            <a:r>
              <a:rPr lang="uk-UA" dirty="0"/>
              <a:t>метод представлення двовимірних (багатовимірних) бінарних зображень у </a:t>
            </a:r>
            <a:r>
              <a:rPr lang="uk-UA" dirty="0" err="1"/>
              <a:t>нейробазисі</a:t>
            </a:r>
            <a:r>
              <a:rPr lang="uk-UA" dirty="0"/>
              <a:t>, а також у просторі інформаційних векторів.</a:t>
            </a:r>
          </a:p>
          <a:p>
            <a:pPr algn="just"/>
            <a:r>
              <a:rPr lang="uk-UA" dirty="0" smtClean="0"/>
              <a:t>Вводиться </a:t>
            </a:r>
            <a:r>
              <a:rPr lang="uk-UA" dirty="0"/>
              <a:t>поняття функціоналу ''схожості'' та ''відмінності''  -фрагментів бінарних зображень і на основі їх властивостей побудовано метод розпізнавання зображень.</a:t>
            </a:r>
          </a:p>
          <a:p>
            <a:pPr algn="just"/>
            <a:r>
              <a:rPr lang="uk-UA" dirty="0" smtClean="0"/>
              <a:t>Використовуючи </a:t>
            </a:r>
            <a:r>
              <a:rPr lang="uk-UA" dirty="0"/>
              <a:t>поняття та властивості </a:t>
            </a:r>
            <a:r>
              <a:rPr lang="uk-UA" dirty="0" err="1"/>
              <a:t>ознакових</a:t>
            </a:r>
            <a:r>
              <a:rPr lang="uk-UA" dirty="0"/>
              <a:t> тупикових відношень толерантності, розроблено метод розпізнавання двовимірних бінарних зображень.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232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9645" y="1956816"/>
            <a:ext cx="10143476" cy="299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1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2780" y="466344"/>
            <a:ext cx="6438220" cy="585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810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8594" y="314754"/>
            <a:ext cx="7334710" cy="31782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594" y="3621024"/>
            <a:ext cx="7444638" cy="295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3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979" y="582168"/>
            <a:ext cx="8964316" cy="545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32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7547" y="362711"/>
            <a:ext cx="7370893" cy="604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8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7501" y="353568"/>
            <a:ext cx="7769539" cy="614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08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акс">
  <a:themeElements>
    <a:clrScheme name="Пара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TM03457496[[fn=Паралакс]]</Template>
  <TotalTime>93</TotalTime>
  <Words>118</Words>
  <Application>Microsoft Office PowerPoint</Application>
  <PresentationFormat>Widescreen</PresentationFormat>
  <Paragraphs>10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Corbel</vt:lpstr>
      <vt:lpstr>Паралакс</vt:lpstr>
      <vt:lpstr>Тема № 24</vt:lpstr>
      <vt:lpstr>PowerPoint Presentation</vt:lpstr>
      <vt:lpstr>6.1. Розпізнавальна схема бінарних сигналів та зображень у нейробазисі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6.2. Алгоритм синтезу розпізнавальної схеми у нейробазисі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6.3. Висновки до розділу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СПЕКТРАЛЬНИЙ АНАЛІЗ ДИСКРЕТНИХ НЕЙРОФУНКЦІЙ</dc:title>
  <dc:creator>Мазютинець Габріела</dc:creator>
  <cp:lastModifiedBy>User</cp:lastModifiedBy>
  <cp:revision>9</cp:revision>
  <dcterms:created xsi:type="dcterms:W3CDTF">2018-05-22T09:19:47Z</dcterms:created>
  <dcterms:modified xsi:type="dcterms:W3CDTF">2021-05-03T13:49:28Z</dcterms:modified>
</cp:coreProperties>
</file>