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0"/>
  </p:notesMasterIdLst>
  <p:sldIdLst>
    <p:sldId id="256" r:id="rId2"/>
    <p:sldId id="266" r:id="rId3"/>
    <p:sldId id="685" r:id="rId4"/>
    <p:sldId id="691" r:id="rId5"/>
    <p:sldId id="686" r:id="rId6"/>
    <p:sldId id="688" r:id="rId7"/>
    <p:sldId id="689" r:id="rId8"/>
    <p:sldId id="284" r:id="rId9"/>
    <p:sldId id="695" r:id="rId10"/>
    <p:sldId id="672" r:id="rId11"/>
    <p:sldId id="696" r:id="rId12"/>
    <p:sldId id="697" r:id="rId13"/>
    <p:sldId id="698" r:id="rId14"/>
    <p:sldId id="699" r:id="rId15"/>
    <p:sldId id="700" r:id="rId16"/>
    <p:sldId id="703" r:id="rId17"/>
    <p:sldId id="704" r:id="rId18"/>
    <p:sldId id="705" r:id="rId19"/>
    <p:sldId id="706" r:id="rId20"/>
    <p:sldId id="701" r:id="rId21"/>
    <p:sldId id="702" r:id="rId22"/>
    <p:sldId id="707" r:id="rId23"/>
    <p:sldId id="709" r:id="rId24"/>
    <p:sldId id="710" r:id="rId25"/>
    <p:sldId id="711" r:id="rId26"/>
    <p:sldId id="678" r:id="rId27"/>
    <p:sldId id="712" r:id="rId28"/>
    <p:sldId id="309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33"/>
    <a:srgbClr val="A611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59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ktoriya Bilak-Lukjanchuk" userId="8e8494cd5d9cfbfb" providerId="LiveId" clId="{3D50F7E8-568B-4B16-B90D-D67CC9205C26}"/>
    <pc:docChg chg="undo redo custSel addSld delSld modSld">
      <pc:chgData name="Viktoriya Bilak-Lukjanchuk" userId="8e8494cd5d9cfbfb" providerId="LiveId" clId="{3D50F7E8-568B-4B16-B90D-D67CC9205C26}" dt="2022-09-20T16:25:19.291" v="1658" actId="2696"/>
      <pc:docMkLst>
        <pc:docMk/>
      </pc:docMkLst>
      <pc:sldChg chg="modSp mod">
        <pc:chgData name="Viktoriya Bilak-Lukjanchuk" userId="8e8494cd5d9cfbfb" providerId="LiveId" clId="{3D50F7E8-568B-4B16-B90D-D67CC9205C26}" dt="2022-09-20T14:52:22.361" v="47" actId="255"/>
        <pc:sldMkLst>
          <pc:docMk/>
          <pc:sldMk cId="1497037918" sldId="256"/>
        </pc:sldMkLst>
        <pc:spChg chg="mod">
          <ac:chgData name="Viktoriya Bilak-Lukjanchuk" userId="8e8494cd5d9cfbfb" providerId="LiveId" clId="{3D50F7E8-568B-4B16-B90D-D67CC9205C26}" dt="2022-09-20T14:52:22.361" v="47" actId="255"/>
          <ac:spMkLst>
            <pc:docMk/>
            <pc:sldMk cId="1497037918" sldId="256"/>
            <ac:spMk id="2" creationId="{00000000-0000-0000-0000-000000000000}"/>
          </ac:spMkLst>
        </pc:spChg>
        <pc:spChg chg="mod">
          <ac:chgData name="Viktoriya Bilak-Lukjanchuk" userId="8e8494cd5d9cfbfb" providerId="LiveId" clId="{3D50F7E8-568B-4B16-B90D-D67CC9205C26}" dt="2022-09-20T14:49:21.349" v="0" actId="20577"/>
          <ac:spMkLst>
            <pc:docMk/>
            <pc:sldMk cId="1497037918" sldId="256"/>
            <ac:spMk id="3" creationId="{00000000-0000-0000-0000-000000000000}"/>
          </ac:spMkLst>
        </pc:spChg>
      </pc:sldChg>
      <pc:sldChg chg="modSp mod">
        <pc:chgData name="Viktoriya Bilak-Lukjanchuk" userId="8e8494cd5d9cfbfb" providerId="LiveId" clId="{3D50F7E8-568B-4B16-B90D-D67CC9205C26}" dt="2022-09-20T14:58:39.118" v="799" actId="20577"/>
        <pc:sldMkLst>
          <pc:docMk/>
          <pc:sldMk cId="1064003458" sldId="257"/>
        </pc:sldMkLst>
        <pc:spChg chg="mod">
          <ac:chgData name="Viktoriya Bilak-Lukjanchuk" userId="8e8494cd5d9cfbfb" providerId="LiveId" clId="{3D50F7E8-568B-4B16-B90D-D67CC9205C26}" dt="2022-09-20T14:58:39.118" v="799" actId="20577"/>
          <ac:spMkLst>
            <pc:docMk/>
            <pc:sldMk cId="1064003458" sldId="257"/>
            <ac:spMk id="2" creationId="{00000000-0000-0000-0000-000000000000}"/>
          </ac:spMkLst>
        </pc:spChg>
        <pc:spChg chg="mod">
          <ac:chgData name="Viktoriya Bilak-Lukjanchuk" userId="8e8494cd5d9cfbfb" providerId="LiveId" clId="{3D50F7E8-568B-4B16-B90D-D67CC9205C26}" dt="2022-09-20T14:56:15.517" v="790" actId="12"/>
          <ac:spMkLst>
            <pc:docMk/>
            <pc:sldMk cId="1064003458" sldId="257"/>
            <ac:spMk id="3" creationId="{00000000-0000-0000-0000-000000000000}"/>
          </ac:spMkLst>
        </pc:spChg>
      </pc:sldChg>
      <pc:sldChg chg="del">
        <pc:chgData name="Viktoriya Bilak-Lukjanchuk" userId="8e8494cd5d9cfbfb" providerId="LiveId" clId="{3D50F7E8-568B-4B16-B90D-D67CC9205C26}" dt="2022-09-20T16:12:26.063" v="1527" actId="2696"/>
        <pc:sldMkLst>
          <pc:docMk/>
          <pc:sldMk cId="522495523" sldId="259"/>
        </pc:sldMkLst>
      </pc:sldChg>
      <pc:sldChg chg="del">
        <pc:chgData name="Viktoriya Bilak-Lukjanchuk" userId="8e8494cd5d9cfbfb" providerId="LiveId" clId="{3D50F7E8-568B-4B16-B90D-D67CC9205C26}" dt="2022-09-20T16:24:28.247" v="1648" actId="2696"/>
        <pc:sldMkLst>
          <pc:docMk/>
          <pc:sldMk cId="522495523" sldId="260"/>
        </pc:sldMkLst>
      </pc:sldChg>
      <pc:sldChg chg="del">
        <pc:chgData name="Viktoriya Bilak-Lukjanchuk" userId="8e8494cd5d9cfbfb" providerId="LiveId" clId="{3D50F7E8-568B-4B16-B90D-D67CC9205C26}" dt="2022-09-20T16:24:41.826" v="1649" actId="2696"/>
        <pc:sldMkLst>
          <pc:docMk/>
          <pc:sldMk cId="522495523" sldId="261"/>
        </pc:sldMkLst>
      </pc:sldChg>
      <pc:sldChg chg="del">
        <pc:chgData name="Viktoriya Bilak-Lukjanchuk" userId="8e8494cd5d9cfbfb" providerId="LiveId" clId="{3D50F7E8-568B-4B16-B90D-D67CC9205C26}" dt="2022-09-20T16:24:45.258" v="1650" actId="2696"/>
        <pc:sldMkLst>
          <pc:docMk/>
          <pc:sldMk cId="522495523" sldId="262"/>
        </pc:sldMkLst>
      </pc:sldChg>
      <pc:sldChg chg="del">
        <pc:chgData name="Viktoriya Bilak-Lukjanchuk" userId="8e8494cd5d9cfbfb" providerId="LiveId" clId="{3D50F7E8-568B-4B16-B90D-D67CC9205C26}" dt="2022-09-20T16:24:47.783" v="1651" actId="2696"/>
        <pc:sldMkLst>
          <pc:docMk/>
          <pc:sldMk cId="522495523" sldId="263"/>
        </pc:sldMkLst>
      </pc:sldChg>
      <pc:sldChg chg="add del">
        <pc:chgData name="Viktoriya Bilak-Lukjanchuk" userId="8e8494cd5d9cfbfb" providerId="LiveId" clId="{3D50F7E8-568B-4B16-B90D-D67CC9205C26}" dt="2022-09-20T16:12:53.269" v="1530"/>
        <pc:sldMkLst>
          <pc:docMk/>
          <pc:sldMk cId="1973487347" sldId="265"/>
        </pc:sldMkLst>
      </pc:sldChg>
      <pc:sldChg chg="del">
        <pc:chgData name="Viktoriya Bilak-Lukjanchuk" userId="8e8494cd5d9cfbfb" providerId="LiveId" clId="{3D50F7E8-568B-4B16-B90D-D67CC9205C26}" dt="2022-09-20T16:12:40.645" v="1528" actId="2696"/>
        <pc:sldMkLst>
          <pc:docMk/>
          <pc:sldMk cId="4007719225" sldId="265"/>
        </pc:sldMkLst>
      </pc:sldChg>
      <pc:sldChg chg="del">
        <pc:chgData name="Viktoriya Bilak-Lukjanchuk" userId="8e8494cd5d9cfbfb" providerId="LiveId" clId="{3D50F7E8-568B-4B16-B90D-D67CC9205C26}" dt="2022-09-20T16:24:59.466" v="1653" actId="2696"/>
        <pc:sldMkLst>
          <pc:docMk/>
          <pc:sldMk cId="1243410695" sldId="268"/>
        </pc:sldMkLst>
      </pc:sldChg>
      <pc:sldChg chg="del">
        <pc:chgData name="Viktoriya Bilak-Lukjanchuk" userId="8e8494cd5d9cfbfb" providerId="LiveId" clId="{3D50F7E8-568B-4B16-B90D-D67CC9205C26}" dt="2022-09-20T16:25:04.483" v="1654" actId="2696"/>
        <pc:sldMkLst>
          <pc:docMk/>
          <pc:sldMk cId="63824360" sldId="269"/>
        </pc:sldMkLst>
      </pc:sldChg>
      <pc:sldChg chg="del">
        <pc:chgData name="Viktoriya Bilak-Lukjanchuk" userId="8e8494cd5d9cfbfb" providerId="LiveId" clId="{3D50F7E8-568B-4B16-B90D-D67CC9205C26}" dt="2022-09-20T16:25:07.123" v="1655" actId="2696"/>
        <pc:sldMkLst>
          <pc:docMk/>
          <pc:sldMk cId="63824360" sldId="270"/>
        </pc:sldMkLst>
      </pc:sldChg>
      <pc:sldChg chg="del">
        <pc:chgData name="Viktoriya Bilak-Lukjanchuk" userId="8e8494cd5d9cfbfb" providerId="LiveId" clId="{3D50F7E8-568B-4B16-B90D-D67CC9205C26}" dt="2022-09-20T16:25:12.184" v="1656" actId="2696"/>
        <pc:sldMkLst>
          <pc:docMk/>
          <pc:sldMk cId="63824360" sldId="271"/>
        </pc:sldMkLst>
      </pc:sldChg>
      <pc:sldChg chg="del">
        <pc:chgData name="Viktoriya Bilak-Lukjanchuk" userId="8e8494cd5d9cfbfb" providerId="LiveId" clId="{3D50F7E8-568B-4B16-B90D-D67CC9205C26}" dt="2022-09-20T16:25:15.956" v="1657" actId="2696"/>
        <pc:sldMkLst>
          <pc:docMk/>
          <pc:sldMk cId="63824360" sldId="272"/>
        </pc:sldMkLst>
      </pc:sldChg>
      <pc:sldChg chg="del">
        <pc:chgData name="Viktoriya Bilak-Lukjanchuk" userId="8e8494cd5d9cfbfb" providerId="LiveId" clId="{3D50F7E8-568B-4B16-B90D-D67CC9205C26}" dt="2022-09-20T16:25:19.291" v="1658" actId="2696"/>
        <pc:sldMkLst>
          <pc:docMk/>
          <pc:sldMk cId="63824360" sldId="273"/>
        </pc:sldMkLst>
      </pc:sldChg>
      <pc:sldChg chg="del">
        <pc:chgData name="Viktoriya Bilak-Lukjanchuk" userId="8e8494cd5d9cfbfb" providerId="LiveId" clId="{3D50F7E8-568B-4B16-B90D-D67CC9205C26}" dt="2022-09-20T16:24:52.859" v="1652" actId="2696"/>
        <pc:sldMkLst>
          <pc:docMk/>
          <pc:sldMk cId="3946332561" sldId="276"/>
        </pc:sldMkLst>
      </pc:sldChg>
      <pc:sldChg chg="modSp new mod">
        <pc:chgData name="Viktoriya Bilak-Lukjanchuk" userId="8e8494cd5d9cfbfb" providerId="LiveId" clId="{3D50F7E8-568B-4B16-B90D-D67CC9205C26}" dt="2022-09-20T15:04:11.378" v="901" actId="20577"/>
        <pc:sldMkLst>
          <pc:docMk/>
          <pc:sldMk cId="2001749463" sldId="277"/>
        </pc:sldMkLst>
        <pc:spChg chg="mod">
          <ac:chgData name="Viktoriya Bilak-Lukjanchuk" userId="8e8494cd5d9cfbfb" providerId="LiveId" clId="{3D50F7E8-568B-4B16-B90D-D67CC9205C26}" dt="2022-09-20T15:04:11.378" v="901" actId="20577"/>
          <ac:spMkLst>
            <pc:docMk/>
            <pc:sldMk cId="2001749463" sldId="277"/>
            <ac:spMk id="2" creationId="{F350DD4E-1669-4520-BD74-A17C70316B6D}"/>
          </ac:spMkLst>
        </pc:spChg>
        <pc:spChg chg="mod">
          <ac:chgData name="Viktoriya Bilak-Lukjanchuk" userId="8e8494cd5d9cfbfb" providerId="LiveId" clId="{3D50F7E8-568B-4B16-B90D-D67CC9205C26}" dt="2022-09-20T15:02:47.589" v="819" actId="27636"/>
          <ac:spMkLst>
            <pc:docMk/>
            <pc:sldMk cId="2001749463" sldId="277"/>
            <ac:spMk id="3" creationId="{2E6C7E4E-3DF0-43D7-B6F0-B620821B62AC}"/>
          </ac:spMkLst>
        </pc:spChg>
      </pc:sldChg>
      <pc:sldChg chg="modSp new mod">
        <pc:chgData name="Viktoriya Bilak-Lukjanchuk" userId="8e8494cd5d9cfbfb" providerId="LiveId" clId="{3D50F7E8-568B-4B16-B90D-D67CC9205C26}" dt="2022-09-20T15:37:08.182" v="1175" actId="20577"/>
        <pc:sldMkLst>
          <pc:docMk/>
          <pc:sldMk cId="4157906332" sldId="278"/>
        </pc:sldMkLst>
        <pc:spChg chg="mod">
          <ac:chgData name="Viktoriya Bilak-Lukjanchuk" userId="8e8494cd5d9cfbfb" providerId="LiveId" clId="{3D50F7E8-568B-4B16-B90D-D67CC9205C26}" dt="2022-09-20T15:07:55.850" v="933" actId="122"/>
          <ac:spMkLst>
            <pc:docMk/>
            <pc:sldMk cId="4157906332" sldId="278"/>
            <ac:spMk id="2" creationId="{05FBC781-09F1-4454-B08D-195912751297}"/>
          </ac:spMkLst>
        </pc:spChg>
        <pc:spChg chg="mod">
          <ac:chgData name="Viktoriya Bilak-Lukjanchuk" userId="8e8494cd5d9cfbfb" providerId="LiveId" clId="{3D50F7E8-568B-4B16-B90D-D67CC9205C26}" dt="2022-09-20T15:37:08.182" v="1175" actId="20577"/>
          <ac:spMkLst>
            <pc:docMk/>
            <pc:sldMk cId="4157906332" sldId="278"/>
            <ac:spMk id="3" creationId="{1B2E25F8-83E9-47C0-87A8-3AD0DB3250F6}"/>
          </ac:spMkLst>
        </pc:spChg>
      </pc:sldChg>
      <pc:sldChg chg="modSp new mod">
        <pc:chgData name="Viktoriya Bilak-Lukjanchuk" userId="8e8494cd5d9cfbfb" providerId="LiveId" clId="{3D50F7E8-568B-4B16-B90D-D67CC9205C26}" dt="2022-09-20T15:11:04.306" v="981" actId="122"/>
        <pc:sldMkLst>
          <pc:docMk/>
          <pc:sldMk cId="3684722222" sldId="279"/>
        </pc:sldMkLst>
        <pc:spChg chg="mod">
          <ac:chgData name="Viktoriya Bilak-Lukjanchuk" userId="8e8494cd5d9cfbfb" providerId="LiveId" clId="{3D50F7E8-568B-4B16-B90D-D67CC9205C26}" dt="2022-09-20T15:11:04.306" v="981" actId="122"/>
          <ac:spMkLst>
            <pc:docMk/>
            <pc:sldMk cId="3684722222" sldId="279"/>
            <ac:spMk id="2" creationId="{A94300E8-7C91-40A1-BB3F-53DD182A8594}"/>
          </ac:spMkLst>
        </pc:spChg>
        <pc:spChg chg="mod">
          <ac:chgData name="Viktoriya Bilak-Lukjanchuk" userId="8e8494cd5d9cfbfb" providerId="LiveId" clId="{3D50F7E8-568B-4B16-B90D-D67CC9205C26}" dt="2022-09-20T15:10:24.678" v="944" actId="20577"/>
          <ac:spMkLst>
            <pc:docMk/>
            <pc:sldMk cId="3684722222" sldId="279"/>
            <ac:spMk id="3" creationId="{FA199746-3E9C-479A-A990-77236599AB23}"/>
          </ac:spMkLst>
        </pc:spChg>
      </pc:sldChg>
      <pc:sldChg chg="modSp new mod">
        <pc:chgData name="Viktoriya Bilak-Lukjanchuk" userId="8e8494cd5d9cfbfb" providerId="LiveId" clId="{3D50F7E8-568B-4B16-B90D-D67CC9205C26}" dt="2022-09-20T15:53:48.675" v="1270" actId="207"/>
        <pc:sldMkLst>
          <pc:docMk/>
          <pc:sldMk cId="1136800811" sldId="280"/>
        </pc:sldMkLst>
        <pc:spChg chg="mod">
          <ac:chgData name="Viktoriya Bilak-Lukjanchuk" userId="8e8494cd5d9cfbfb" providerId="LiveId" clId="{3D50F7E8-568B-4B16-B90D-D67CC9205C26}" dt="2022-09-20T15:14:39.071" v="1006" actId="20577"/>
          <ac:spMkLst>
            <pc:docMk/>
            <pc:sldMk cId="1136800811" sldId="280"/>
            <ac:spMk id="2" creationId="{5019FFBB-1838-482A-93C9-F5A3804DF9CF}"/>
          </ac:spMkLst>
        </pc:spChg>
        <pc:spChg chg="mod">
          <ac:chgData name="Viktoriya Bilak-Lukjanchuk" userId="8e8494cd5d9cfbfb" providerId="LiveId" clId="{3D50F7E8-568B-4B16-B90D-D67CC9205C26}" dt="2022-09-20T15:53:48.675" v="1270" actId="207"/>
          <ac:spMkLst>
            <pc:docMk/>
            <pc:sldMk cId="1136800811" sldId="280"/>
            <ac:spMk id="3" creationId="{57C2E912-EF8F-4C7E-952B-1CFE72643B70}"/>
          </ac:spMkLst>
        </pc:spChg>
      </pc:sldChg>
      <pc:sldChg chg="modSp new mod">
        <pc:chgData name="Viktoriya Bilak-Lukjanchuk" userId="8e8494cd5d9cfbfb" providerId="LiveId" clId="{3D50F7E8-568B-4B16-B90D-D67CC9205C26}" dt="2022-09-20T15:15:52.587" v="1028" actId="122"/>
        <pc:sldMkLst>
          <pc:docMk/>
          <pc:sldMk cId="220059906" sldId="281"/>
        </pc:sldMkLst>
        <pc:spChg chg="mod">
          <ac:chgData name="Viktoriya Bilak-Lukjanchuk" userId="8e8494cd5d9cfbfb" providerId="LiveId" clId="{3D50F7E8-568B-4B16-B90D-D67CC9205C26}" dt="2022-09-20T15:15:52.587" v="1028" actId="122"/>
          <ac:spMkLst>
            <pc:docMk/>
            <pc:sldMk cId="220059906" sldId="281"/>
            <ac:spMk id="2" creationId="{B928CA3B-D57C-4836-952D-1BE7BBD53A3E}"/>
          </ac:spMkLst>
        </pc:spChg>
        <pc:spChg chg="mod">
          <ac:chgData name="Viktoriya Bilak-Lukjanchuk" userId="8e8494cd5d9cfbfb" providerId="LiveId" clId="{3D50F7E8-568B-4B16-B90D-D67CC9205C26}" dt="2022-09-20T15:15:36.197" v="1008" actId="5793"/>
          <ac:spMkLst>
            <pc:docMk/>
            <pc:sldMk cId="220059906" sldId="281"/>
            <ac:spMk id="3" creationId="{B1736495-A152-4054-8F4A-0BA98164BB9E}"/>
          </ac:spMkLst>
        </pc:spChg>
      </pc:sldChg>
      <pc:sldChg chg="addSp delSp modSp new mod">
        <pc:chgData name="Viktoriya Bilak-Lukjanchuk" userId="8e8494cd5d9cfbfb" providerId="LiveId" clId="{3D50F7E8-568B-4B16-B90D-D67CC9205C26}" dt="2022-09-20T15:18:06.233" v="1056" actId="113"/>
        <pc:sldMkLst>
          <pc:docMk/>
          <pc:sldMk cId="3470488380" sldId="282"/>
        </pc:sldMkLst>
        <pc:spChg chg="mod">
          <ac:chgData name="Viktoriya Bilak-Lukjanchuk" userId="8e8494cd5d9cfbfb" providerId="LiveId" clId="{3D50F7E8-568B-4B16-B90D-D67CC9205C26}" dt="2022-09-20T15:18:06.233" v="1056" actId="113"/>
          <ac:spMkLst>
            <pc:docMk/>
            <pc:sldMk cId="3470488380" sldId="282"/>
            <ac:spMk id="2" creationId="{67E56C1B-87ED-4C1A-9F80-0037C5412405}"/>
          </ac:spMkLst>
        </pc:spChg>
        <pc:spChg chg="mod">
          <ac:chgData name="Viktoriya Bilak-Lukjanchuk" userId="8e8494cd5d9cfbfb" providerId="LiveId" clId="{3D50F7E8-568B-4B16-B90D-D67CC9205C26}" dt="2022-09-20T15:17:18.039" v="1033"/>
          <ac:spMkLst>
            <pc:docMk/>
            <pc:sldMk cId="3470488380" sldId="282"/>
            <ac:spMk id="3" creationId="{BFDDBADE-BE30-4714-9E0C-B989DD9744E7}"/>
          </ac:spMkLst>
        </pc:spChg>
        <pc:spChg chg="add del">
          <ac:chgData name="Viktoriya Bilak-Lukjanchuk" userId="8e8494cd5d9cfbfb" providerId="LiveId" clId="{3D50F7E8-568B-4B16-B90D-D67CC9205C26}" dt="2022-09-20T15:17:07.464" v="1031" actId="22"/>
          <ac:spMkLst>
            <pc:docMk/>
            <pc:sldMk cId="3470488380" sldId="282"/>
            <ac:spMk id="5" creationId="{951A043C-B3BC-4217-AC08-A74DD747639C}"/>
          </ac:spMkLst>
        </pc:spChg>
      </pc:sldChg>
      <pc:sldChg chg="modSp new mod">
        <pc:chgData name="Viktoriya Bilak-Lukjanchuk" userId="8e8494cd5d9cfbfb" providerId="LiveId" clId="{3D50F7E8-568B-4B16-B90D-D67CC9205C26}" dt="2022-09-20T15:50:20.085" v="1246" actId="6549"/>
        <pc:sldMkLst>
          <pc:docMk/>
          <pc:sldMk cId="2445552958" sldId="283"/>
        </pc:sldMkLst>
        <pc:spChg chg="mod">
          <ac:chgData name="Viktoriya Bilak-Lukjanchuk" userId="8e8494cd5d9cfbfb" providerId="LiveId" clId="{3D50F7E8-568B-4B16-B90D-D67CC9205C26}" dt="2022-09-20T15:48:01.945" v="1225" actId="20577"/>
          <ac:spMkLst>
            <pc:docMk/>
            <pc:sldMk cId="2445552958" sldId="283"/>
            <ac:spMk id="2" creationId="{54D99C81-E10C-4D18-8F4D-3AEA047C246C}"/>
          </ac:spMkLst>
        </pc:spChg>
        <pc:spChg chg="mod">
          <ac:chgData name="Viktoriya Bilak-Lukjanchuk" userId="8e8494cd5d9cfbfb" providerId="LiveId" clId="{3D50F7E8-568B-4B16-B90D-D67CC9205C26}" dt="2022-09-20T15:50:20.085" v="1246" actId="6549"/>
          <ac:spMkLst>
            <pc:docMk/>
            <pc:sldMk cId="2445552958" sldId="283"/>
            <ac:spMk id="3" creationId="{00D12308-F54A-4ECE-ADE6-CF2B56C9B3B8}"/>
          </ac:spMkLst>
        </pc:spChg>
      </pc:sldChg>
      <pc:sldChg chg="addSp delSp modSp new mod">
        <pc:chgData name="Viktoriya Bilak-Lukjanchuk" userId="8e8494cd5d9cfbfb" providerId="LiveId" clId="{3D50F7E8-568B-4B16-B90D-D67CC9205C26}" dt="2022-09-20T15:28:54.196" v="1109" actId="1076"/>
        <pc:sldMkLst>
          <pc:docMk/>
          <pc:sldMk cId="1041727617" sldId="284"/>
        </pc:sldMkLst>
        <pc:spChg chg="del">
          <ac:chgData name="Viktoriya Bilak-Lukjanchuk" userId="8e8494cd5d9cfbfb" providerId="LiveId" clId="{3D50F7E8-568B-4B16-B90D-D67CC9205C26}" dt="2022-09-20T15:22:28.155" v="1061" actId="21"/>
          <ac:spMkLst>
            <pc:docMk/>
            <pc:sldMk cId="1041727617" sldId="284"/>
            <ac:spMk id="2" creationId="{82F35A3F-8EF0-4587-BC57-AB60DAB28678}"/>
          </ac:spMkLst>
        </pc:spChg>
        <pc:spChg chg="del">
          <ac:chgData name="Viktoriya Bilak-Lukjanchuk" userId="8e8494cd5d9cfbfb" providerId="LiveId" clId="{3D50F7E8-568B-4B16-B90D-D67CC9205C26}" dt="2022-09-20T15:22:31.536" v="1062" actId="21"/>
          <ac:spMkLst>
            <pc:docMk/>
            <pc:sldMk cId="1041727617" sldId="284"/>
            <ac:spMk id="3" creationId="{8410584A-EFD3-410F-949D-C8A6E00FFA35}"/>
          </ac:spMkLst>
        </pc:spChg>
        <pc:spChg chg="add mod">
          <ac:chgData name="Viktoriya Bilak-Lukjanchuk" userId="8e8494cd5d9cfbfb" providerId="LiveId" clId="{3D50F7E8-568B-4B16-B90D-D67CC9205C26}" dt="2022-09-20T15:27:20.459" v="1104" actId="113"/>
          <ac:spMkLst>
            <pc:docMk/>
            <pc:sldMk cId="1041727617" sldId="284"/>
            <ac:spMk id="4" creationId="{218D0C2D-413E-4212-9A70-34CA9B58CB88}"/>
          </ac:spMkLst>
        </pc:spChg>
        <pc:spChg chg="add mod">
          <ac:chgData name="Viktoriya Bilak-Lukjanchuk" userId="8e8494cd5d9cfbfb" providerId="LiveId" clId="{3D50F7E8-568B-4B16-B90D-D67CC9205C26}" dt="2022-09-20T15:24:23.619" v="1079"/>
          <ac:spMkLst>
            <pc:docMk/>
            <pc:sldMk cId="1041727617" sldId="284"/>
            <ac:spMk id="8" creationId="{57ECDC10-262B-4703-8F9D-4FBAE3B30071}"/>
          </ac:spMkLst>
        </pc:spChg>
        <pc:spChg chg="add mod">
          <ac:chgData name="Viktoriya Bilak-Lukjanchuk" userId="8e8494cd5d9cfbfb" providerId="LiveId" clId="{3D50F7E8-568B-4B16-B90D-D67CC9205C26}" dt="2022-09-20T15:24:23.619" v="1079"/>
          <ac:spMkLst>
            <pc:docMk/>
            <pc:sldMk cId="1041727617" sldId="284"/>
            <ac:spMk id="9" creationId="{8641F6B1-582D-4ACB-8359-44571CC87032}"/>
          </ac:spMkLst>
        </pc:spChg>
        <pc:spChg chg="add del mod">
          <ac:chgData name="Viktoriya Bilak-Lukjanchuk" userId="8e8494cd5d9cfbfb" providerId="LiveId" clId="{3D50F7E8-568B-4B16-B90D-D67CC9205C26}" dt="2022-09-20T15:26:47.194" v="1098"/>
          <ac:spMkLst>
            <pc:docMk/>
            <pc:sldMk cId="1041727617" sldId="284"/>
            <ac:spMk id="13" creationId="{88578060-C288-40A5-B3FE-E395444AAB9D}"/>
          </ac:spMkLst>
        </pc:spChg>
        <pc:grpChg chg="add del mod">
          <ac:chgData name="Viktoriya Bilak-Lukjanchuk" userId="8e8494cd5d9cfbfb" providerId="LiveId" clId="{3D50F7E8-568B-4B16-B90D-D67CC9205C26}" dt="2022-09-20T15:25:59.823" v="1092" actId="21"/>
          <ac:grpSpMkLst>
            <pc:docMk/>
            <pc:sldMk cId="1041727617" sldId="284"/>
            <ac:grpSpMk id="7" creationId="{B0B2C83C-DDAF-4D41-9D57-634C91D2E289}"/>
          </ac:grpSpMkLst>
        </pc:grpChg>
        <pc:picChg chg="add mod">
          <ac:chgData name="Viktoriya Bilak-Lukjanchuk" userId="8e8494cd5d9cfbfb" providerId="LiveId" clId="{3D50F7E8-568B-4B16-B90D-D67CC9205C26}" dt="2022-09-20T15:27:26.318" v="1105" actId="14100"/>
          <ac:picMkLst>
            <pc:docMk/>
            <pc:sldMk cId="1041727617" sldId="284"/>
            <ac:picMk id="5" creationId="{BC9D1D35-0686-483D-BD78-7B5787F9974E}"/>
          </ac:picMkLst>
        </pc:picChg>
        <pc:picChg chg="add mod">
          <ac:chgData name="Viktoriya Bilak-Lukjanchuk" userId="8e8494cd5d9cfbfb" providerId="LiveId" clId="{3D50F7E8-568B-4B16-B90D-D67CC9205C26}" dt="2022-09-20T15:28:54.196" v="1109" actId="1076"/>
          <ac:picMkLst>
            <pc:docMk/>
            <pc:sldMk cId="1041727617" sldId="284"/>
            <ac:picMk id="6" creationId="{A5CC7FDF-2B04-47AA-89E1-719C96975164}"/>
          </ac:picMkLst>
        </pc:picChg>
        <pc:picChg chg="add del mod">
          <ac:chgData name="Viktoriya Bilak-Lukjanchuk" userId="8e8494cd5d9cfbfb" providerId="LiveId" clId="{3D50F7E8-568B-4B16-B90D-D67CC9205C26}" dt="2022-09-20T15:26:05.927" v="1094" actId="21"/>
          <ac:picMkLst>
            <pc:docMk/>
            <pc:sldMk cId="1041727617" sldId="284"/>
            <ac:picMk id="10" creationId="{ED76DB0A-D91C-45C6-9316-FCB977B92061}"/>
          </ac:picMkLst>
        </pc:picChg>
        <pc:picChg chg="add del mod">
          <ac:chgData name="Viktoriya Bilak-Lukjanchuk" userId="8e8494cd5d9cfbfb" providerId="LiveId" clId="{3D50F7E8-568B-4B16-B90D-D67CC9205C26}" dt="2022-09-20T15:26:02.137" v="1093" actId="21"/>
          <ac:picMkLst>
            <pc:docMk/>
            <pc:sldMk cId="1041727617" sldId="284"/>
            <ac:picMk id="11" creationId="{ED5F03E9-60A2-4BA1-8A8F-DF4DD90E360A}"/>
          </ac:picMkLst>
        </pc:picChg>
        <pc:picChg chg="add mod">
          <ac:chgData name="Viktoriya Bilak-Lukjanchuk" userId="8e8494cd5d9cfbfb" providerId="LiveId" clId="{3D50F7E8-568B-4B16-B90D-D67CC9205C26}" dt="2022-09-20T15:26:15.070" v="1096" actId="14100"/>
          <ac:picMkLst>
            <pc:docMk/>
            <pc:sldMk cId="1041727617" sldId="284"/>
            <ac:picMk id="12" creationId="{AF5C5442-0C40-491C-971E-076F69106D45}"/>
          </ac:picMkLst>
        </pc:picChg>
      </pc:sldChg>
      <pc:sldChg chg="addSp delSp modSp new mod">
        <pc:chgData name="Viktoriya Bilak-Lukjanchuk" userId="8e8494cd5d9cfbfb" providerId="LiveId" clId="{3D50F7E8-568B-4B16-B90D-D67CC9205C26}" dt="2022-09-20T15:34:12.725" v="1166" actId="113"/>
        <pc:sldMkLst>
          <pc:docMk/>
          <pc:sldMk cId="2702729560" sldId="285"/>
        </pc:sldMkLst>
        <pc:spChg chg="mod">
          <ac:chgData name="Viktoriya Bilak-Lukjanchuk" userId="8e8494cd5d9cfbfb" providerId="LiveId" clId="{3D50F7E8-568B-4B16-B90D-D67CC9205C26}" dt="2022-09-20T15:34:12.725" v="1166" actId="113"/>
          <ac:spMkLst>
            <pc:docMk/>
            <pc:sldMk cId="2702729560" sldId="285"/>
            <ac:spMk id="2" creationId="{EF5E7982-A6E2-47F4-A2D3-1B5A8E7F2755}"/>
          </ac:spMkLst>
        </pc:spChg>
        <pc:spChg chg="del">
          <ac:chgData name="Viktoriya Bilak-Lukjanchuk" userId="8e8494cd5d9cfbfb" providerId="LiveId" clId="{3D50F7E8-568B-4B16-B90D-D67CC9205C26}" dt="2022-09-20T15:32:37.840" v="1122" actId="21"/>
          <ac:spMkLst>
            <pc:docMk/>
            <pc:sldMk cId="2702729560" sldId="285"/>
            <ac:spMk id="3" creationId="{4624517D-D2F0-468B-9D02-37E96EFCAAB7}"/>
          </ac:spMkLst>
        </pc:spChg>
        <pc:picChg chg="add mod">
          <ac:chgData name="Viktoriya Bilak-Lukjanchuk" userId="8e8494cd5d9cfbfb" providerId="LiveId" clId="{3D50F7E8-568B-4B16-B90D-D67CC9205C26}" dt="2022-09-20T15:33:21.358" v="1129" actId="1076"/>
          <ac:picMkLst>
            <pc:docMk/>
            <pc:sldMk cId="2702729560" sldId="285"/>
            <ac:picMk id="4" creationId="{ACD350BD-A116-4969-A6BA-E91A4D821EEA}"/>
          </ac:picMkLst>
        </pc:picChg>
        <pc:picChg chg="add mod">
          <ac:chgData name="Viktoriya Bilak-Lukjanchuk" userId="8e8494cd5d9cfbfb" providerId="LiveId" clId="{3D50F7E8-568B-4B16-B90D-D67CC9205C26}" dt="2022-09-20T15:32:04.789" v="1121" actId="1076"/>
          <ac:picMkLst>
            <pc:docMk/>
            <pc:sldMk cId="2702729560" sldId="285"/>
            <ac:picMk id="5" creationId="{1470C7A6-1975-4656-BF65-58623F56A311}"/>
          </ac:picMkLst>
        </pc:picChg>
        <pc:picChg chg="add mod">
          <ac:chgData name="Viktoriya Bilak-Lukjanchuk" userId="8e8494cd5d9cfbfb" providerId="LiveId" clId="{3D50F7E8-568B-4B16-B90D-D67CC9205C26}" dt="2022-09-20T15:33:20.022" v="1128" actId="14100"/>
          <ac:picMkLst>
            <pc:docMk/>
            <pc:sldMk cId="2702729560" sldId="285"/>
            <ac:picMk id="6" creationId="{4432DE4B-7556-4083-93F4-BA185432CD7D}"/>
          </ac:picMkLst>
        </pc:picChg>
      </pc:sldChg>
      <pc:sldChg chg="new">
        <pc:chgData name="Viktoriya Bilak-Lukjanchuk" userId="8e8494cd5d9cfbfb" providerId="LiveId" clId="{3D50F7E8-568B-4B16-B90D-D67CC9205C26}" dt="2022-09-20T15:21:42.126" v="1059" actId="680"/>
        <pc:sldMkLst>
          <pc:docMk/>
          <pc:sldMk cId="3136611791" sldId="286"/>
        </pc:sldMkLst>
      </pc:sldChg>
      <pc:sldChg chg="modSp new mod">
        <pc:chgData name="Viktoriya Bilak-Lukjanchuk" userId="8e8494cd5d9cfbfb" providerId="LiveId" clId="{3D50F7E8-568B-4B16-B90D-D67CC9205C26}" dt="2022-09-20T15:47:37.084" v="1214" actId="113"/>
        <pc:sldMkLst>
          <pc:docMk/>
          <pc:sldMk cId="854703703" sldId="287"/>
        </pc:sldMkLst>
        <pc:spChg chg="mod">
          <ac:chgData name="Viktoriya Bilak-Lukjanchuk" userId="8e8494cd5d9cfbfb" providerId="LiveId" clId="{3D50F7E8-568B-4B16-B90D-D67CC9205C26}" dt="2022-09-20T15:47:37.084" v="1214" actId="113"/>
          <ac:spMkLst>
            <pc:docMk/>
            <pc:sldMk cId="854703703" sldId="287"/>
            <ac:spMk id="3" creationId="{F2AE1819-EB4D-4B9E-B62A-5D375537A6EB}"/>
          </ac:spMkLst>
        </pc:spChg>
      </pc:sldChg>
      <pc:sldChg chg="modSp new mod">
        <pc:chgData name="Viktoriya Bilak-Lukjanchuk" userId="8e8494cd5d9cfbfb" providerId="LiveId" clId="{3D50F7E8-568B-4B16-B90D-D67CC9205C26}" dt="2022-09-20T16:06:10.188" v="1515" actId="20577"/>
        <pc:sldMkLst>
          <pc:docMk/>
          <pc:sldMk cId="2670326437" sldId="288"/>
        </pc:sldMkLst>
        <pc:spChg chg="mod">
          <ac:chgData name="Viktoriya Bilak-Lukjanchuk" userId="8e8494cd5d9cfbfb" providerId="LiveId" clId="{3D50F7E8-568B-4B16-B90D-D67CC9205C26}" dt="2022-09-20T16:01:58.865" v="1373" actId="122"/>
          <ac:spMkLst>
            <pc:docMk/>
            <pc:sldMk cId="2670326437" sldId="288"/>
            <ac:spMk id="2" creationId="{B008EF46-ED7C-433E-B653-72A3B2444DA1}"/>
          </ac:spMkLst>
        </pc:spChg>
        <pc:spChg chg="mod">
          <ac:chgData name="Viktoriya Bilak-Lukjanchuk" userId="8e8494cd5d9cfbfb" providerId="LiveId" clId="{3D50F7E8-568B-4B16-B90D-D67CC9205C26}" dt="2022-09-20T16:06:10.188" v="1515" actId="20577"/>
          <ac:spMkLst>
            <pc:docMk/>
            <pc:sldMk cId="2670326437" sldId="288"/>
            <ac:spMk id="3" creationId="{BD267D1E-B003-4B7B-951C-8BCA0DC1F909}"/>
          </ac:spMkLst>
        </pc:spChg>
      </pc:sldChg>
      <pc:sldChg chg="modSp mod">
        <pc:chgData name="Viktoriya Bilak-Lukjanchuk" userId="8e8494cd5d9cfbfb" providerId="LiveId" clId="{3D50F7E8-568B-4B16-B90D-D67CC9205C26}" dt="2022-09-20T16:06:52.383" v="1516" actId="1076"/>
        <pc:sldMkLst>
          <pc:docMk/>
          <pc:sldMk cId="2499248746" sldId="289"/>
        </pc:sldMkLst>
        <pc:spChg chg="mod">
          <ac:chgData name="Viktoriya Bilak-Lukjanchuk" userId="8e8494cd5d9cfbfb" providerId="LiveId" clId="{3D50F7E8-568B-4B16-B90D-D67CC9205C26}" dt="2022-09-20T16:06:52.383" v="1516" actId="1076"/>
          <ac:spMkLst>
            <pc:docMk/>
            <pc:sldMk cId="2499248746" sldId="289"/>
            <ac:spMk id="4" creationId="{00000000-0000-0000-0000-000000000000}"/>
          </ac:spMkLst>
        </pc:spChg>
        <pc:spChg chg="mod">
          <ac:chgData name="Viktoriya Bilak-Lukjanchuk" userId="8e8494cd5d9cfbfb" providerId="LiveId" clId="{3D50F7E8-568B-4B16-B90D-D67CC9205C26}" dt="2022-09-20T15:58:15.588" v="1339" actId="255"/>
          <ac:spMkLst>
            <pc:docMk/>
            <pc:sldMk cId="2499248746" sldId="289"/>
            <ac:spMk id="16" creationId="{00000000-0000-0000-0000-000000000000}"/>
          </ac:spMkLst>
        </pc:spChg>
        <pc:graphicFrameChg chg="mod">
          <ac:chgData name="Viktoriya Bilak-Lukjanchuk" userId="8e8494cd5d9cfbfb" providerId="LiveId" clId="{3D50F7E8-568B-4B16-B90D-D67CC9205C26}" dt="2022-09-20T15:58:12.611" v="1337" actId="1076"/>
          <ac:graphicFrameMkLst>
            <pc:docMk/>
            <pc:sldMk cId="2499248746" sldId="289"/>
            <ac:graphicFrameMk id="5" creationId="{00000000-0000-0000-0000-000000000000}"/>
          </ac:graphicFrameMkLst>
        </pc:graphicFrameChg>
      </pc:sldChg>
      <pc:sldChg chg="modSp new mod">
        <pc:chgData name="Viktoriya Bilak-Lukjanchuk" userId="8e8494cd5d9cfbfb" providerId="LiveId" clId="{3D50F7E8-568B-4B16-B90D-D67CC9205C26}" dt="2022-09-20T16:01:29.424" v="1360" actId="1076"/>
        <pc:sldMkLst>
          <pc:docMk/>
          <pc:sldMk cId="4153009563" sldId="290"/>
        </pc:sldMkLst>
        <pc:spChg chg="mod">
          <ac:chgData name="Viktoriya Bilak-Lukjanchuk" userId="8e8494cd5d9cfbfb" providerId="LiveId" clId="{3D50F7E8-568B-4B16-B90D-D67CC9205C26}" dt="2022-09-20T16:01:20.213" v="1357" actId="122"/>
          <ac:spMkLst>
            <pc:docMk/>
            <pc:sldMk cId="4153009563" sldId="290"/>
            <ac:spMk id="2" creationId="{576E06CE-684E-43E4-A131-C170C486E5FE}"/>
          </ac:spMkLst>
        </pc:spChg>
        <pc:spChg chg="mod">
          <ac:chgData name="Viktoriya Bilak-Lukjanchuk" userId="8e8494cd5d9cfbfb" providerId="LiveId" clId="{3D50F7E8-568B-4B16-B90D-D67CC9205C26}" dt="2022-09-20T16:01:29.424" v="1360" actId="1076"/>
          <ac:spMkLst>
            <pc:docMk/>
            <pc:sldMk cId="4153009563" sldId="290"/>
            <ac:spMk id="3" creationId="{A276B60C-8345-4B1F-A6CF-A54637E769AD}"/>
          </ac:spMkLst>
        </pc:spChg>
      </pc:sldChg>
      <pc:sldChg chg="modSp mod">
        <pc:chgData name="Viktoriya Bilak-Lukjanchuk" userId="8e8494cd5d9cfbfb" providerId="LiveId" clId="{3D50F7E8-568B-4B16-B90D-D67CC9205C26}" dt="2022-09-20T16:07:26.483" v="1520" actId="255"/>
        <pc:sldMkLst>
          <pc:docMk/>
          <pc:sldMk cId="3240598717" sldId="291"/>
        </pc:sldMkLst>
        <pc:spChg chg="mod">
          <ac:chgData name="Viktoriya Bilak-Lukjanchuk" userId="8e8494cd5d9cfbfb" providerId="LiveId" clId="{3D50F7E8-568B-4B16-B90D-D67CC9205C26}" dt="2022-09-20T16:07:11.471" v="1518" actId="1076"/>
          <ac:spMkLst>
            <pc:docMk/>
            <pc:sldMk cId="3240598717" sldId="291"/>
            <ac:spMk id="4" creationId="{00000000-0000-0000-0000-000000000000}"/>
          </ac:spMkLst>
        </pc:spChg>
        <pc:spChg chg="mod">
          <ac:chgData name="Viktoriya Bilak-Lukjanchuk" userId="8e8494cd5d9cfbfb" providerId="LiveId" clId="{3D50F7E8-568B-4B16-B90D-D67CC9205C26}" dt="2022-09-20T16:07:26.483" v="1520" actId="255"/>
          <ac:spMkLst>
            <pc:docMk/>
            <pc:sldMk cId="3240598717" sldId="291"/>
            <ac:spMk id="16" creationId="{00000000-0000-0000-0000-000000000000}"/>
          </ac:spMkLst>
        </pc:spChg>
      </pc:sldChg>
      <pc:sldChg chg="new del">
        <pc:chgData name="Viktoriya Bilak-Lukjanchuk" userId="8e8494cd5d9cfbfb" providerId="LiveId" clId="{3D50F7E8-568B-4B16-B90D-D67CC9205C26}" dt="2022-09-20T16:12:15.501" v="1525" actId="2696"/>
        <pc:sldMkLst>
          <pc:docMk/>
          <pc:sldMk cId="3874585473" sldId="669"/>
        </pc:sldMkLst>
      </pc:sldChg>
      <pc:sldChg chg="new del">
        <pc:chgData name="Viktoriya Bilak-Lukjanchuk" userId="8e8494cd5d9cfbfb" providerId="LiveId" clId="{3D50F7E8-568B-4B16-B90D-D67CC9205C26}" dt="2022-09-20T16:12:22.468" v="1526" actId="2696"/>
        <pc:sldMkLst>
          <pc:docMk/>
          <pc:sldMk cId="552910251" sldId="670"/>
        </pc:sldMkLst>
      </pc:sldChg>
      <pc:sldChg chg="addSp delSp modSp new mod">
        <pc:chgData name="Viktoriya Bilak-Lukjanchuk" userId="8e8494cd5d9cfbfb" providerId="LiveId" clId="{3D50F7E8-568B-4B16-B90D-D67CC9205C26}" dt="2022-09-20T16:14:15.206" v="1574" actId="1076"/>
        <pc:sldMkLst>
          <pc:docMk/>
          <pc:sldMk cId="1939141557" sldId="671"/>
        </pc:sldMkLst>
        <pc:spChg chg="mod">
          <ac:chgData name="Viktoriya Bilak-Lukjanchuk" userId="8e8494cd5d9cfbfb" providerId="LiveId" clId="{3D50F7E8-568B-4B16-B90D-D67CC9205C26}" dt="2022-09-20T16:14:13.278" v="1573" actId="255"/>
          <ac:spMkLst>
            <pc:docMk/>
            <pc:sldMk cId="1939141557" sldId="671"/>
            <ac:spMk id="2" creationId="{C80D3FF5-41AF-493D-B100-9D72D12F2A58}"/>
          </ac:spMkLst>
        </pc:spChg>
        <pc:spChg chg="del">
          <ac:chgData name="Viktoriya Bilak-Lukjanchuk" userId="8e8494cd5d9cfbfb" providerId="LiveId" clId="{3D50F7E8-568B-4B16-B90D-D67CC9205C26}" dt="2022-09-20T16:13:33.800" v="1535" actId="21"/>
          <ac:spMkLst>
            <pc:docMk/>
            <pc:sldMk cId="1939141557" sldId="671"/>
            <ac:spMk id="3" creationId="{BD6F58A1-06F4-44B6-A0E8-4986586D2328}"/>
          </ac:spMkLst>
        </pc:spChg>
        <pc:spChg chg="del">
          <ac:chgData name="Viktoriya Bilak-Lukjanchuk" userId="8e8494cd5d9cfbfb" providerId="LiveId" clId="{3D50F7E8-568B-4B16-B90D-D67CC9205C26}" dt="2022-09-20T16:13:09.993" v="1531"/>
          <ac:spMkLst>
            <pc:docMk/>
            <pc:sldMk cId="1939141557" sldId="671"/>
            <ac:spMk id="4" creationId="{2F94B05B-BEAF-4CD4-A6CD-45F34A91A6BD}"/>
          </ac:spMkLst>
        </pc:spChg>
        <pc:spChg chg="add mod">
          <ac:chgData name="Viktoriya Bilak-Lukjanchuk" userId="8e8494cd5d9cfbfb" providerId="LiveId" clId="{3D50F7E8-568B-4B16-B90D-D67CC9205C26}" dt="2022-09-20T16:14:15.206" v="1574" actId="1076"/>
          <ac:spMkLst>
            <pc:docMk/>
            <pc:sldMk cId="1939141557" sldId="671"/>
            <ac:spMk id="5" creationId="{8B460912-FBF8-46B0-BC47-5786FF188AF1}"/>
          </ac:spMkLst>
        </pc:spChg>
      </pc:sldChg>
      <pc:sldChg chg="addSp delSp modSp new mod">
        <pc:chgData name="Viktoriya Bilak-Lukjanchuk" userId="8e8494cd5d9cfbfb" providerId="LiveId" clId="{3D50F7E8-568B-4B16-B90D-D67CC9205C26}" dt="2022-09-20T16:19:24.331" v="1604" actId="20577"/>
        <pc:sldMkLst>
          <pc:docMk/>
          <pc:sldMk cId="1453989104" sldId="672"/>
        </pc:sldMkLst>
        <pc:spChg chg="del">
          <ac:chgData name="Viktoriya Bilak-Lukjanchuk" userId="8e8494cd5d9cfbfb" providerId="LiveId" clId="{3D50F7E8-568B-4B16-B90D-D67CC9205C26}" dt="2022-09-20T16:16:05.856" v="1578" actId="21"/>
          <ac:spMkLst>
            <pc:docMk/>
            <pc:sldMk cId="1453989104" sldId="672"/>
            <ac:spMk id="2" creationId="{EAC0A9D8-CC97-4814-B6EA-D15AFAF666B9}"/>
          </ac:spMkLst>
        </pc:spChg>
        <pc:spChg chg="del">
          <ac:chgData name="Viktoriya Bilak-Lukjanchuk" userId="8e8494cd5d9cfbfb" providerId="LiveId" clId="{3D50F7E8-568B-4B16-B90D-D67CC9205C26}" dt="2022-09-20T16:16:01.662" v="1577" actId="21"/>
          <ac:spMkLst>
            <pc:docMk/>
            <pc:sldMk cId="1453989104" sldId="672"/>
            <ac:spMk id="3" creationId="{3332E42F-6C3F-4A30-98CF-3CAFB599EAFF}"/>
          </ac:spMkLst>
        </pc:spChg>
        <pc:spChg chg="add del mod">
          <ac:chgData name="Viktoriya Bilak-Lukjanchuk" userId="8e8494cd5d9cfbfb" providerId="LiveId" clId="{3D50F7E8-568B-4B16-B90D-D67CC9205C26}" dt="2022-09-20T16:16:29.983" v="1581"/>
          <ac:spMkLst>
            <pc:docMk/>
            <pc:sldMk cId="1453989104" sldId="672"/>
            <ac:spMk id="4" creationId="{18B6E3E7-D452-4AA0-ADAE-059BDFCEDF9B}"/>
          </ac:spMkLst>
        </pc:spChg>
        <pc:spChg chg="add del mod">
          <ac:chgData name="Viktoriya Bilak-Lukjanchuk" userId="8e8494cd5d9cfbfb" providerId="LiveId" clId="{3D50F7E8-568B-4B16-B90D-D67CC9205C26}" dt="2022-09-20T16:16:21.598" v="1580"/>
          <ac:spMkLst>
            <pc:docMk/>
            <pc:sldMk cId="1453989104" sldId="672"/>
            <ac:spMk id="5" creationId="{E227D457-8736-49EB-B123-CE032F9EED9F}"/>
          </ac:spMkLst>
        </pc:spChg>
        <pc:spChg chg="add mod">
          <ac:chgData name="Viktoriya Bilak-Lukjanchuk" userId="8e8494cd5d9cfbfb" providerId="LiveId" clId="{3D50F7E8-568B-4B16-B90D-D67CC9205C26}" dt="2022-09-20T16:19:24.331" v="1604" actId="20577"/>
          <ac:spMkLst>
            <pc:docMk/>
            <pc:sldMk cId="1453989104" sldId="672"/>
            <ac:spMk id="7" creationId="{32052BBE-156D-4823-81BA-1DDE6AABD3D5}"/>
          </ac:spMkLst>
        </pc:spChg>
        <pc:picChg chg="add mod">
          <ac:chgData name="Viktoriya Bilak-Lukjanchuk" userId="8e8494cd5d9cfbfb" providerId="LiveId" clId="{3D50F7E8-568B-4B16-B90D-D67CC9205C26}" dt="2022-09-20T16:18:37.390" v="1598" actId="1076"/>
          <ac:picMkLst>
            <pc:docMk/>
            <pc:sldMk cId="1453989104" sldId="672"/>
            <ac:picMk id="6" creationId="{0AF40C13-E9F8-4A64-92F7-4A1C387D2FD6}"/>
          </ac:picMkLst>
        </pc:picChg>
        <pc:picChg chg="add mod">
          <ac:chgData name="Viktoriya Bilak-Lukjanchuk" userId="8e8494cd5d9cfbfb" providerId="LiveId" clId="{3D50F7E8-568B-4B16-B90D-D67CC9205C26}" dt="2022-09-20T16:19:08.934" v="1602" actId="1076"/>
          <ac:picMkLst>
            <pc:docMk/>
            <pc:sldMk cId="1453989104" sldId="672"/>
            <ac:picMk id="8" creationId="{1B53B653-8ABF-4D1B-A2DB-83A229C6518C}"/>
          </ac:picMkLst>
        </pc:picChg>
      </pc:sldChg>
      <pc:sldChg chg="addSp delSp modSp new mod">
        <pc:chgData name="Viktoriya Bilak-Lukjanchuk" userId="8e8494cd5d9cfbfb" providerId="LiveId" clId="{3D50F7E8-568B-4B16-B90D-D67CC9205C26}" dt="2022-09-20T16:23:37.351" v="1647" actId="1076"/>
        <pc:sldMkLst>
          <pc:docMk/>
          <pc:sldMk cId="2362135276" sldId="673"/>
        </pc:sldMkLst>
        <pc:spChg chg="del">
          <ac:chgData name="Viktoriya Bilak-Lukjanchuk" userId="8e8494cd5d9cfbfb" providerId="LiveId" clId="{3D50F7E8-568B-4B16-B90D-D67CC9205C26}" dt="2022-09-20T16:20:26.521" v="1606" actId="21"/>
          <ac:spMkLst>
            <pc:docMk/>
            <pc:sldMk cId="2362135276" sldId="673"/>
            <ac:spMk id="2" creationId="{6BA383ED-EA75-443D-9389-F24F8244CC52}"/>
          </ac:spMkLst>
        </pc:spChg>
        <pc:spChg chg="del">
          <ac:chgData name="Viktoriya Bilak-Lukjanchuk" userId="8e8494cd5d9cfbfb" providerId="LiveId" clId="{3D50F7E8-568B-4B16-B90D-D67CC9205C26}" dt="2022-09-20T16:20:29.360" v="1607" actId="21"/>
          <ac:spMkLst>
            <pc:docMk/>
            <pc:sldMk cId="2362135276" sldId="673"/>
            <ac:spMk id="3" creationId="{3806F9D5-411D-4D1F-99F9-65EDF288D1A1}"/>
          </ac:spMkLst>
        </pc:spChg>
        <pc:spChg chg="del">
          <ac:chgData name="Viktoriya Bilak-Lukjanchuk" userId="8e8494cd5d9cfbfb" providerId="LiveId" clId="{3D50F7E8-568B-4B16-B90D-D67CC9205C26}" dt="2022-09-20T16:20:31.922" v="1608" actId="21"/>
          <ac:spMkLst>
            <pc:docMk/>
            <pc:sldMk cId="2362135276" sldId="673"/>
            <ac:spMk id="4" creationId="{D3A6FF9A-46A8-4AB5-BEC1-D25BBC946891}"/>
          </ac:spMkLst>
        </pc:spChg>
        <pc:spChg chg="add del mod">
          <ac:chgData name="Viktoriya Bilak-Lukjanchuk" userId="8e8494cd5d9cfbfb" providerId="LiveId" clId="{3D50F7E8-568B-4B16-B90D-D67CC9205C26}" dt="2022-09-20T16:20:41.204" v="1612"/>
          <ac:spMkLst>
            <pc:docMk/>
            <pc:sldMk cId="2362135276" sldId="673"/>
            <ac:spMk id="5" creationId="{FE73E117-36CF-445F-9FDB-226CB9B9385E}"/>
          </ac:spMkLst>
        </pc:spChg>
        <pc:spChg chg="add mod">
          <ac:chgData name="Viktoriya Bilak-Lukjanchuk" userId="8e8494cd5d9cfbfb" providerId="LiveId" clId="{3D50F7E8-568B-4B16-B90D-D67CC9205C26}" dt="2022-09-20T16:23:07.911" v="1641" actId="1076"/>
          <ac:spMkLst>
            <pc:docMk/>
            <pc:sldMk cId="2362135276" sldId="673"/>
            <ac:spMk id="6" creationId="{583ACE0C-A42E-4311-A969-9643FDDBA6DF}"/>
          </ac:spMkLst>
        </pc:spChg>
        <pc:spChg chg="add mod">
          <ac:chgData name="Viktoriya Bilak-Lukjanchuk" userId="8e8494cd5d9cfbfb" providerId="LiveId" clId="{3D50F7E8-568B-4B16-B90D-D67CC9205C26}" dt="2022-09-20T16:23:37.351" v="1647" actId="1076"/>
          <ac:spMkLst>
            <pc:docMk/>
            <pc:sldMk cId="2362135276" sldId="673"/>
            <ac:spMk id="8" creationId="{40DFF720-51DE-4093-A113-0A511BFE2CB3}"/>
          </ac:spMkLst>
        </pc:spChg>
        <pc:picChg chg="add mod">
          <ac:chgData name="Viktoriya Bilak-Lukjanchuk" userId="8e8494cd5d9cfbfb" providerId="LiveId" clId="{3D50F7E8-568B-4B16-B90D-D67CC9205C26}" dt="2022-09-20T16:22:49.647" v="1636" actId="1076"/>
          <ac:picMkLst>
            <pc:docMk/>
            <pc:sldMk cId="2362135276" sldId="673"/>
            <ac:picMk id="7" creationId="{BF376FA4-273F-4DB2-89A2-E0D413135F62}"/>
          </ac:picMkLst>
        </pc:picChg>
      </pc:sldChg>
    </pc:docChg>
  </pc:docChgLst>
  <pc:docChgLst>
    <pc:chgData name="Viktoriya Bilak-Lukjanchuk" userId="8e8494cd5d9cfbfb" providerId="LiveId" clId="{E593514A-3289-4A64-9E7D-C60FF3826692}"/>
    <pc:docChg chg="undo redo custSel addSld delSld modSld sldOrd delMainMaster">
      <pc:chgData name="Viktoriya Bilak-Lukjanchuk" userId="8e8494cd5d9cfbfb" providerId="LiveId" clId="{E593514A-3289-4A64-9E7D-C60FF3826692}" dt="2023-02-26T15:56:15.025" v="7389" actId="1076"/>
      <pc:docMkLst>
        <pc:docMk/>
      </pc:docMkLst>
      <pc:sldChg chg="addSp delSp modSp mod">
        <pc:chgData name="Viktoriya Bilak-Lukjanchuk" userId="8e8494cd5d9cfbfb" providerId="LiveId" clId="{E593514A-3289-4A64-9E7D-C60FF3826692}" dt="2023-02-26T13:32:14.367" v="7213" actId="207"/>
        <pc:sldMkLst>
          <pc:docMk/>
          <pc:sldMk cId="1497037918" sldId="256"/>
        </pc:sldMkLst>
        <pc:spChg chg="mod">
          <ac:chgData name="Viktoriya Bilak-Lukjanchuk" userId="8e8494cd5d9cfbfb" providerId="LiveId" clId="{E593514A-3289-4A64-9E7D-C60FF3826692}" dt="2023-02-26T13:25:23.128" v="7171" actId="122"/>
          <ac:spMkLst>
            <pc:docMk/>
            <pc:sldMk cId="1497037918" sldId="256"/>
            <ac:spMk id="2" creationId="{00000000-0000-0000-0000-000000000000}"/>
          </ac:spMkLst>
        </pc:spChg>
        <pc:spChg chg="mod ord">
          <ac:chgData name="Viktoriya Bilak-Lukjanchuk" userId="8e8494cd5d9cfbfb" providerId="LiveId" clId="{E593514A-3289-4A64-9E7D-C60FF3826692}" dt="2023-02-26T13:32:14.367" v="7213" actId="207"/>
          <ac:spMkLst>
            <pc:docMk/>
            <pc:sldMk cId="1497037918" sldId="256"/>
            <ac:spMk id="3" creationId="{00000000-0000-0000-0000-000000000000}"/>
          </ac:spMkLst>
        </pc:spChg>
        <pc:picChg chg="add mod ord">
          <ac:chgData name="Viktoriya Bilak-Lukjanchuk" userId="8e8494cd5d9cfbfb" providerId="LiveId" clId="{E593514A-3289-4A64-9E7D-C60FF3826692}" dt="2023-02-26T13:30:18.592" v="7207" actId="166"/>
          <ac:picMkLst>
            <pc:docMk/>
            <pc:sldMk cId="1497037918" sldId="256"/>
            <ac:picMk id="4" creationId="{06A4201E-C255-4A4E-B377-FE307E78E7FF}"/>
          </ac:picMkLst>
        </pc:picChg>
        <pc:picChg chg="add mod">
          <ac:chgData name="Viktoriya Bilak-Lukjanchuk" userId="8e8494cd5d9cfbfb" providerId="LiveId" clId="{E593514A-3289-4A64-9E7D-C60FF3826692}" dt="2023-02-26T13:27:31.298" v="7186" actId="1076"/>
          <ac:picMkLst>
            <pc:docMk/>
            <pc:sldMk cId="1497037918" sldId="256"/>
            <ac:picMk id="5" creationId="{56EEA31E-7F01-44D1-9D87-4CEAE142A5AD}"/>
          </ac:picMkLst>
        </pc:picChg>
        <pc:picChg chg="add mod">
          <ac:chgData name="Viktoriya Bilak-Lukjanchuk" userId="8e8494cd5d9cfbfb" providerId="LiveId" clId="{E593514A-3289-4A64-9E7D-C60FF3826692}" dt="2023-02-26T13:31:46.954" v="7212" actId="1076"/>
          <ac:picMkLst>
            <pc:docMk/>
            <pc:sldMk cId="1497037918" sldId="256"/>
            <ac:picMk id="6" creationId="{B6958FEC-4187-4D74-A56F-3A6119364266}"/>
          </ac:picMkLst>
        </pc:picChg>
        <pc:picChg chg="add mod">
          <ac:chgData name="Viktoriya Bilak-Lukjanchuk" userId="8e8494cd5d9cfbfb" providerId="LiveId" clId="{E593514A-3289-4A64-9E7D-C60FF3826692}" dt="2023-02-26T13:31:40.844" v="7211" actId="1076"/>
          <ac:picMkLst>
            <pc:docMk/>
            <pc:sldMk cId="1497037918" sldId="256"/>
            <ac:picMk id="7" creationId="{9CE9C6A5-AB31-4A30-933B-4940EDE0E98F}"/>
          </ac:picMkLst>
        </pc:picChg>
        <pc:picChg chg="del mod">
          <ac:chgData name="Viktoriya Bilak-Lukjanchuk" userId="8e8494cd5d9cfbfb" providerId="LiveId" clId="{E593514A-3289-4A64-9E7D-C60FF3826692}" dt="2023-02-25T19:22:03.093" v="75" actId="21"/>
          <ac:picMkLst>
            <pc:docMk/>
            <pc:sldMk cId="1497037918" sldId="256"/>
            <ac:picMk id="1026" creationId="{00000000-0000-0000-0000-000000000000}"/>
          </ac:picMkLst>
        </pc:picChg>
      </pc:sldChg>
      <pc:sldChg chg="del">
        <pc:chgData name="Viktoriya Bilak-Lukjanchuk" userId="8e8494cd5d9cfbfb" providerId="LiveId" clId="{E593514A-3289-4A64-9E7D-C60FF3826692}" dt="2023-02-25T20:41:48.570" v="1047" actId="2696"/>
        <pc:sldMkLst>
          <pc:docMk/>
          <pc:sldMk cId="1064003458" sldId="257"/>
        </pc:sldMkLst>
      </pc:sldChg>
      <pc:sldChg chg="delSp modSp mod">
        <pc:chgData name="Viktoriya Bilak-Lukjanchuk" userId="8e8494cd5d9cfbfb" providerId="LiveId" clId="{E593514A-3289-4A64-9E7D-C60FF3826692}" dt="2023-02-26T13:33:30.718" v="7247" actId="20577"/>
        <pc:sldMkLst>
          <pc:docMk/>
          <pc:sldMk cId="2877633587" sldId="266"/>
        </pc:sldMkLst>
        <pc:spChg chg="mod">
          <ac:chgData name="Viktoriya Bilak-Lukjanchuk" userId="8e8494cd5d9cfbfb" providerId="LiveId" clId="{E593514A-3289-4A64-9E7D-C60FF3826692}" dt="2023-02-26T09:38:05.338" v="1068" actId="113"/>
          <ac:spMkLst>
            <pc:docMk/>
            <pc:sldMk cId="2877633587" sldId="266"/>
            <ac:spMk id="2" creationId="{00000000-0000-0000-0000-000000000000}"/>
          </ac:spMkLst>
        </pc:spChg>
        <pc:spChg chg="mod">
          <ac:chgData name="Viktoriya Bilak-Lukjanchuk" userId="8e8494cd5d9cfbfb" providerId="LiveId" clId="{E593514A-3289-4A64-9E7D-C60FF3826692}" dt="2023-02-26T13:33:30.718" v="7247" actId="20577"/>
          <ac:spMkLst>
            <pc:docMk/>
            <pc:sldMk cId="2877633587" sldId="266"/>
            <ac:spMk id="3" creationId="{00000000-0000-0000-0000-000000000000}"/>
          </ac:spMkLst>
        </pc:spChg>
        <pc:picChg chg="del">
          <ac:chgData name="Viktoriya Bilak-Lukjanchuk" userId="8e8494cd5d9cfbfb" providerId="LiveId" clId="{E593514A-3289-4A64-9E7D-C60FF3826692}" dt="2023-02-25T19:22:10.635" v="76" actId="21"/>
          <ac:picMkLst>
            <pc:docMk/>
            <pc:sldMk cId="2877633587" sldId="266"/>
            <ac:picMk id="4" creationId="{00000000-0000-0000-0000-000000000000}"/>
          </ac:picMkLst>
        </pc:picChg>
      </pc:sldChg>
      <pc:sldChg chg="del">
        <pc:chgData name="Viktoriya Bilak-Lukjanchuk" userId="8e8494cd5d9cfbfb" providerId="LiveId" clId="{E593514A-3289-4A64-9E7D-C60FF3826692}" dt="2023-02-26T11:43:15.014" v="5037" actId="2696"/>
        <pc:sldMkLst>
          <pc:docMk/>
          <pc:sldMk cId="2001749463" sldId="277"/>
        </pc:sldMkLst>
      </pc:sldChg>
      <pc:sldChg chg="del">
        <pc:chgData name="Viktoriya Bilak-Lukjanchuk" userId="8e8494cd5d9cfbfb" providerId="LiveId" clId="{E593514A-3289-4A64-9E7D-C60FF3826692}" dt="2023-02-26T11:44:41.344" v="5058" actId="2696"/>
        <pc:sldMkLst>
          <pc:docMk/>
          <pc:sldMk cId="4157906332" sldId="278"/>
        </pc:sldMkLst>
      </pc:sldChg>
      <pc:sldChg chg="del">
        <pc:chgData name="Viktoriya Bilak-Lukjanchuk" userId="8e8494cd5d9cfbfb" providerId="LiveId" clId="{E593514A-3289-4A64-9E7D-C60FF3826692}" dt="2023-02-26T11:43:35.254" v="5042" actId="2696"/>
        <pc:sldMkLst>
          <pc:docMk/>
          <pc:sldMk cId="3684722222" sldId="279"/>
        </pc:sldMkLst>
      </pc:sldChg>
      <pc:sldChg chg="del">
        <pc:chgData name="Viktoriya Bilak-Lukjanchuk" userId="8e8494cd5d9cfbfb" providerId="LiveId" clId="{E593514A-3289-4A64-9E7D-C60FF3826692}" dt="2023-02-26T11:44:26.995" v="5055" actId="2696"/>
        <pc:sldMkLst>
          <pc:docMk/>
          <pc:sldMk cId="1136800811" sldId="280"/>
        </pc:sldMkLst>
      </pc:sldChg>
      <pc:sldChg chg="del">
        <pc:chgData name="Viktoriya Bilak-Lukjanchuk" userId="8e8494cd5d9cfbfb" providerId="LiveId" clId="{E593514A-3289-4A64-9E7D-C60FF3826692}" dt="2023-02-26T11:43:43.625" v="5043" actId="2696"/>
        <pc:sldMkLst>
          <pc:docMk/>
          <pc:sldMk cId="220059906" sldId="281"/>
        </pc:sldMkLst>
      </pc:sldChg>
      <pc:sldChg chg="del">
        <pc:chgData name="Viktoriya Bilak-Lukjanchuk" userId="8e8494cd5d9cfbfb" providerId="LiveId" clId="{E593514A-3289-4A64-9E7D-C60FF3826692}" dt="2023-02-26T11:44:20.946" v="5053" actId="2696"/>
        <pc:sldMkLst>
          <pc:docMk/>
          <pc:sldMk cId="3470488380" sldId="282"/>
        </pc:sldMkLst>
      </pc:sldChg>
      <pc:sldChg chg="del">
        <pc:chgData name="Viktoriya Bilak-Lukjanchuk" userId="8e8494cd5d9cfbfb" providerId="LiveId" clId="{E593514A-3289-4A64-9E7D-C60FF3826692}" dt="2023-02-26T11:43:09.790" v="5036" actId="2696"/>
        <pc:sldMkLst>
          <pc:docMk/>
          <pc:sldMk cId="2445552958" sldId="283"/>
        </pc:sldMkLst>
      </pc:sldChg>
      <pc:sldChg chg="addSp delSp modSp mod">
        <pc:chgData name="Viktoriya Bilak-Lukjanchuk" userId="8e8494cd5d9cfbfb" providerId="LiveId" clId="{E593514A-3289-4A64-9E7D-C60FF3826692}" dt="2023-02-26T09:55:22.795" v="1485" actId="20577"/>
        <pc:sldMkLst>
          <pc:docMk/>
          <pc:sldMk cId="1041727617" sldId="284"/>
        </pc:sldMkLst>
        <pc:spChg chg="add mod">
          <ac:chgData name="Viktoriya Bilak-Lukjanchuk" userId="8e8494cd5d9cfbfb" providerId="LiveId" clId="{E593514A-3289-4A64-9E7D-C60FF3826692}" dt="2023-02-26T09:54:58.909" v="1480" actId="20577"/>
          <ac:spMkLst>
            <pc:docMk/>
            <pc:sldMk cId="1041727617" sldId="284"/>
            <ac:spMk id="2" creationId="{C6B45319-7B7A-4B6F-8A50-6945408AE2FD}"/>
          </ac:spMkLst>
        </pc:spChg>
        <pc:spChg chg="mod">
          <ac:chgData name="Viktoriya Bilak-Lukjanchuk" userId="8e8494cd5d9cfbfb" providerId="LiveId" clId="{E593514A-3289-4A64-9E7D-C60FF3826692}" dt="2023-02-26T09:55:09.643" v="1481" actId="1076"/>
          <ac:spMkLst>
            <pc:docMk/>
            <pc:sldMk cId="1041727617" sldId="284"/>
            <ac:spMk id="4" creationId="{218D0C2D-413E-4212-9A70-34CA9B58CB88}"/>
          </ac:spMkLst>
        </pc:spChg>
        <pc:spChg chg="add mod">
          <ac:chgData name="Viktoriya Bilak-Lukjanchuk" userId="8e8494cd5d9cfbfb" providerId="LiveId" clId="{E593514A-3289-4A64-9E7D-C60FF3826692}" dt="2023-02-26T09:55:19.816" v="1483" actId="20577"/>
          <ac:spMkLst>
            <pc:docMk/>
            <pc:sldMk cId="1041727617" sldId="284"/>
            <ac:spMk id="7" creationId="{78D5ECD3-EFE7-43DB-8FFB-31E11ED2678D}"/>
          </ac:spMkLst>
        </pc:spChg>
        <pc:spChg chg="add mod">
          <ac:chgData name="Viktoriya Bilak-Lukjanchuk" userId="8e8494cd5d9cfbfb" providerId="LiveId" clId="{E593514A-3289-4A64-9E7D-C60FF3826692}" dt="2023-02-26T09:55:22.795" v="1485" actId="20577"/>
          <ac:spMkLst>
            <pc:docMk/>
            <pc:sldMk cId="1041727617" sldId="284"/>
            <ac:spMk id="8" creationId="{738E487E-CB00-4100-965D-9D91995EFF5A}"/>
          </ac:spMkLst>
        </pc:spChg>
        <pc:picChg chg="del">
          <ac:chgData name="Viktoriya Bilak-Lukjanchuk" userId="8e8494cd5d9cfbfb" providerId="LiveId" clId="{E593514A-3289-4A64-9E7D-C60FF3826692}" dt="2023-02-26T09:47:34.662" v="1243" actId="21"/>
          <ac:picMkLst>
            <pc:docMk/>
            <pc:sldMk cId="1041727617" sldId="284"/>
            <ac:picMk id="5" creationId="{BC9D1D35-0686-483D-BD78-7B5787F9974E}"/>
          </ac:picMkLst>
        </pc:picChg>
        <pc:picChg chg="del">
          <ac:chgData name="Viktoriya Bilak-Lukjanchuk" userId="8e8494cd5d9cfbfb" providerId="LiveId" clId="{E593514A-3289-4A64-9E7D-C60FF3826692}" dt="2023-02-26T09:47:36.974" v="1244" actId="21"/>
          <ac:picMkLst>
            <pc:docMk/>
            <pc:sldMk cId="1041727617" sldId="284"/>
            <ac:picMk id="6" creationId="{A5CC7FDF-2B04-47AA-89E1-719C96975164}"/>
          </ac:picMkLst>
        </pc:picChg>
        <pc:picChg chg="del mod">
          <ac:chgData name="Viktoriya Bilak-Lukjanchuk" userId="8e8494cd5d9cfbfb" providerId="LiveId" clId="{E593514A-3289-4A64-9E7D-C60FF3826692}" dt="2023-02-26T09:52:37.473" v="1393" actId="21"/>
          <ac:picMkLst>
            <pc:docMk/>
            <pc:sldMk cId="1041727617" sldId="284"/>
            <ac:picMk id="12" creationId="{AF5C5442-0C40-491C-971E-076F69106D45}"/>
          </ac:picMkLst>
        </pc:picChg>
      </pc:sldChg>
      <pc:sldChg chg="del">
        <pc:chgData name="Viktoriya Bilak-Lukjanchuk" userId="8e8494cd5d9cfbfb" providerId="LiveId" clId="{E593514A-3289-4A64-9E7D-C60FF3826692}" dt="2023-02-25T20:27:23.861" v="791" actId="2696"/>
        <pc:sldMkLst>
          <pc:docMk/>
          <pc:sldMk cId="2702729560" sldId="285"/>
        </pc:sldMkLst>
      </pc:sldChg>
      <pc:sldChg chg="del">
        <pc:chgData name="Viktoriya Bilak-Lukjanchuk" userId="8e8494cd5d9cfbfb" providerId="LiveId" clId="{E593514A-3289-4A64-9E7D-C60FF3826692}" dt="2023-02-26T11:44:37.922" v="5057" actId="2696"/>
        <pc:sldMkLst>
          <pc:docMk/>
          <pc:sldMk cId="3136611791" sldId="286"/>
        </pc:sldMkLst>
      </pc:sldChg>
      <pc:sldChg chg="del">
        <pc:chgData name="Viktoriya Bilak-Lukjanchuk" userId="8e8494cd5d9cfbfb" providerId="LiveId" clId="{E593514A-3289-4A64-9E7D-C60FF3826692}" dt="2023-02-26T11:44:31.184" v="5056" actId="2696"/>
        <pc:sldMkLst>
          <pc:docMk/>
          <pc:sldMk cId="854703703" sldId="287"/>
        </pc:sldMkLst>
      </pc:sldChg>
      <pc:sldChg chg="del">
        <pc:chgData name="Viktoriya Bilak-Lukjanchuk" userId="8e8494cd5d9cfbfb" providerId="LiveId" clId="{E593514A-3289-4A64-9E7D-C60FF3826692}" dt="2023-02-26T11:44:13.878" v="5051" actId="2696"/>
        <pc:sldMkLst>
          <pc:docMk/>
          <pc:sldMk cId="2670326437" sldId="288"/>
        </pc:sldMkLst>
      </pc:sldChg>
      <pc:sldChg chg="del">
        <pc:chgData name="Viktoriya Bilak-Lukjanchuk" userId="8e8494cd5d9cfbfb" providerId="LiveId" clId="{E593514A-3289-4A64-9E7D-C60FF3826692}" dt="2023-02-26T11:44:16.984" v="5052" actId="2696"/>
        <pc:sldMkLst>
          <pc:docMk/>
          <pc:sldMk cId="2499248746" sldId="289"/>
        </pc:sldMkLst>
      </pc:sldChg>
      <pc:sldChg chg="del">
        <pc:chgData name="Viktoriya Bilak-Lukjanchuk" userId="8e8494cd5d9cfbfb" providerId="LiveId" clId="{E593514A-3289-4A64-9E7D-C60FF3826692}" dt="2023-02-26T11:44:11.156" v="5050" actId="2696"/>
        <pc:sldMkLst>
          <pc:docMk/>
          <pc:sldMk cId="4153009563" sldId="290"/>
        </pc:sldMkLst>
      </pc:sldChg>
      <pc:sldChg chg="del">
        <pc:chgData name="Viktoriya Bilak-Lukjanchuk" userId="8e8494cd5d9cfbfb" providerId="LiveId" clId="{E593514A-3289-4A64-9E7D-C60FF3826692}" dt="2023-02-26T11:44:07.654" v="5049" actId="2696"/>
        <pc:sldMkLst>
          <pc:docMk/>
          <pc:sldMk cId="3240598717" sldId="291"/>
        </pc:sldMkLst>
      </pc:sldChg>
      <pc:sldChg chg="del">
        <pc:chgData name="Viktoriya Bilak-Lukjanchuk" userId="8e8494cd5d9cfbfb" providerId="LiveId" clId="{E593514A-3289-4A64-9E7D-C60FF3826692}" dt="2023-02-26T12:33:58.741" v="6261" actId="2696"/>
        <pc:sldMkLst>
          <pc:docMk/>
          <pc:sldMk cId="951263965" sldId="668"/>
        </pc:sldMkLst>
      </pc:sldChg>
      <pc:sldChg chg="del">
        <pc:chgData name="Viktoriya Bilak-Lukjanchuk" userId="8e8494cd5d9cfbfb" providerId="LiveId" clId="{E593514A-3289-4A64-9E7D-C60FF3826692}" dt="2023-02-26T11:43:31.790" v="5041" actId="2696"/>
        <pc:sldMkLst>
          <pc:docMk/>
          <pc:sldMk cId="1939141557" sldId="671"/>
        </pc:sldMkLst>
      </pc:sldChg>
      <pc:sldChg chg="addSp delSp modSp mod ord">
        <pc:chgData name="Viktoriya Bilak-Lukjanchuk" userId="8e8494cd5d9cfbfb" providerId="LiveId" clId="{E593514A-3289-4A64-9E7D-C60FF3826692}" dt="2023-02-26T13:38:58.010" v="7269" actId="14100"/>
        <pc:sldMkLst>
          <pc:docMk/>
          <pc:sldMk cId="1453989104" sldId="672"/>
        </pc:sldMkLst>
        <pc:spChg chg="add mod">
          <ac:chgData name="Viktoriya Bilak-Lukjanchuk" userId="8e8494cd5d9cfbfb" providerId="LiveId" clId="{E593514A-3289-4A64-9E7D-C60FF3826692}" dt="2023-02-26T13:38:34.570" v="7264" actId="14100"/>
          <ac:spMkLst>
            <pc:docMk/>
            <pc:sldMk cId="1453989104" sldId="672"/>
            <ac:spMk id="3" creationId="{35867C56-54F8-4B8D-8C6E-11E124EFA2C5}"/>
          </ac:spMkLst>
        </pc:spChg>
        <pc:spChg chg="add del mod">
          <ac:chgData name="Viktoriya Bilak-Lukjanchuk" userId="8e8494cd5d9cfbfb" providerId="LiveId" clId="{E593514A-3289-4A64-9E7D-C60FF3826692}" dt="2023-02-25T20:31:35.917" v="886" actId="21"/>
          <ac:spMkLst>
            <pc:docMk/>
            <pc:sldMk cId="1453989104" sldId="672"/>
            <ac:spMk id="4" creationId="{8831EEF0-E8EA-4D24-B979-DE060D20C416}"/>
          </ac:spMkLst>
        </pc:spChg>
        <pc:spChg chg="add del">
          <ac:chgData name="Viktoriya Bilak-Lukjanchuk" userId="8e8494cd5d9cfbfb" providerId="LiveId" clId="{E593514A-3289-4A64-9E7D-C60FF3826692}" dt="2023-02-26T10:00:37.229" v="1621" actId="22"/>
          <ac:spMkLst>
            <pc:docMk/>
            <pc:sldMk cId="1453989104" sldId="672"/>
            <ac:spMk id="6" creationId="{33C9E74B-316B-4DBD-9BD1-51A7E0EB0808}"/>
          </ac:spMkLst>
        </pc:spChg>
        <pc:spChg chg="mod">
          <ac:chgData name="Viktoriya Bilak-Lukjanchuk" userId="8e8494cd5d9cfbfb" providerId="LiveId" clId="{E593514A-3289-4A64-9E7D-C60FF3826692}" dt="2023-02-26T10:00:21.049" v="1618" actId="21"/>
          <ac:spMkLst>
            <pc:docMk/>
            <pc:sldMk cId="1453989104" sldId="672"/>
            <ac:spMk id="7" creationId="{32052BBE-156D-4823-81BA-1DDE6AABD3D5}"/>
          </ac:spMkLst>
        </pc:spChg>
        <pc:spChg chg="add mod ord">
          <ac:chgData name="Viktoriya Bilak-Lukjanchuk" userId="8e8494cd5d9cfbfb" providerId="LiveId" clId="{E593514A-3289-4A64-9E7D-C60FF3826692}" dt="2023-02-26T13:38:31.057" v="7263" actId="14100"/>
          <ac:spMkLst>
            <pc:docMk/>
            <pc:sldMk cId="1453989104" sldId="672"/>
            <ac:spMk id="8" creationId="{F57E6FA7-756C-4A82-8FFA-FC3580E070CA}"/>
          </ac:spMkLst>
        </pc:spChg>
        <pc:spChg chg="add mod">
          <ac:chgData name="Viktoriya Bilak-Lukjanchuk" userId="8e8494cd5d9cfbfb" providerId="LiveId" clId="{E593514A-3289-4A64-9E7D-C60FF3826692}" dt="2023-02-26T10:22:05.136" v="1984" actId="20577"/>
          <ac:spMkLst>
            <pc:docMk/>
            <pc:sldMk cId="1453989104" sldId="672"/>
            <ac:spMk id="9" creationId="{2B2F1DAB-6201-4FA3-9104-7A53C6637D54}"/>
          </ac:spMkLst>
        </pc:spChg>
        <pc:spChg chg="add mod">
          <ac:chgData name="Viktoriya Bilak-Lukjanchuk" userId="8e8494cd5d9cfbfb" providerId="LiveId" clId="{E593514A-3289-4A64-9E7D-C60FF3826692}" dt="2023-02-26T10:41:23.980" v="2757" actId="207"/>
          <ac:spMkLst>
            <pc:docMk/>
            <pc:sldMk cId="1453989104" sldId="672"/>
            <ac:spMk id="10" creationId="{BF7C076A-790B-4B69-B1CF-0D88866F998A}"/>
          </ac:spMkLst>
        </pc:spChg>
        <pc:picChg chg="add mod">
          <ac:chgData name="Viktoriya Bilak-Lukjanchuk" userId="8e8494cd5d9cfbfb" providerId="LiveId" clId="{E593514A-3289-4A64-9E7D-C60FF3826692}" dt="2023-02-26T13:38:58.010" v="7269" actId="14100"/>
          <ac:picMkLst>
            <pc:docMk/>
            <pc:sldMk cId="1453989104" sldId="672"/>
            <ac:picMk id="4" creationId="{6411FE82-152D-48A4-80BA-58FDDC29DF72}"/>
          </ac:picMkLst>
        </pc:picChg>
        <pc:picChg chg="del mod">
          <ac:chgData name="Viktoriya Bilak-Lukjanchuk" userId="8e8494cd5d9cfbfb" providerId="LiveId" clId="{E593514A-3289-4A64-9E7D-C60FF3826692}" dt="2023-02-25T20:31:20.408" v="884" actId="21"/>
          <ac:picMkLst>
            <pc:docMk/>
            <pc:sldMk cId="1453989104" sldId="672"/>
            <ac:picMk id="6" creationId="{0AF40C13-E9F8-4A64-92F7-4A1C387D2FD6}"/>
          </ac:picMkLst>
        </pc:picChg>
        <pc:picChg chg="del">
          <ac:chgData name="Viktoriya Bilak-Lukjanchuk" userId="8e8494cd5d9cfbfb" providerId="LiveId" clId="{E593514A-3289-4A64-9E7D-C60FF3826692}" dt="2023-02-25T20:27:50.996" v="794" actId="21"/>
          <ac:picMkLst>
            <pc:docMk/>
            <pc:sldMk cId="1453989104" sldId="672"/>
            <ac:picMk id="8" creationId="{1B53B653-8ABF-4D1B-A2DB-83A229C6518C}"/>
          </ac:picMkLst>
        </pc:picChg>
      </pc:sldChg>
      <pc:sldChg chg="del">
        <pc:chgData name="Viktoriya Bilak-Lukjanchuk" userId="8e8494cd5d9cfbfb" providerId="LiveId" clId="{E593514A-3289-4A64-9E7D-C60FF3826692}" dt="2023-02-26T11:43:28.939" v="5040" actId="2696"/>
        <pc:sldMkLst>
          <pc:docMk/>
          <pc:sldMk cId="2362135276" sldId="673"/>
        </pc:sldMkLst>
      </pc:sldChg>
      <pc:sldChg chg="del">
        <pc:chgData name="Viktoriya Bilak-Lukjanchuk" userId="8e8494cd5d9cfbfb" providerId="LiveId" clId="{E593514A-3289-4A64-9E7D-C60FF3826692}" dt="2023-02-25T19:48:31.085" v="418" actId="2696"/>
        <pc:sldMkLst>
          <pc:docMk/>
          <pc:sldMk cId="627358014" sldId="674"/>
        </pc:sldMkLst>
      </pc:sldChg>
      <pc:sldChg chg="del">
        <pc:chgData name="Viktoriya Bilak-Lukjanchuk" userId="8e8494cd5d9cfbfb" providerId="LiveId" clId="{E593514A-3289-4A64-9E7D-C60FF3826692}" dt="2023-02-25T19:48:27.936" v="417" actId="2696"/>
        <pc:sldMkLst>
          <pc:docMk/>
          <pc:sldMk cId="2370000268" sldId="675"/>
        </pc:sldMkLst>
      </pc:sldChg>
      <pc:sldChg chg="del">
        <pc:chgData name="Viktoriya Bilak-Lukjanchuk" userId="8e8494cd5d9cfbfb" providerId="LiveId" clId="{E593514A-3289-4A64-9E7D-C60FF3826692}" dt="2023-02-26T11:44:00.526" v="5048" actId="2696"/>
        <pc:sldMkLst>
          <pc:docMk/>
          <pc:sldMk cId="2476781914" sldId="676"/>
        </pc:sldMkLst>
      </pc:sldChg>
      <pc:sldChg chg="del">
        <pc:chgData name="Viktoriya Bilak-Lukjanchuk" userId="8e8494cd5d9cfbfb" providerId="LiveId" clId="{E593514A-3289-4A64-9E7D-C60FF3826692}" dt="2023-02-26T11:43:21.373" v="5038" actId="2696"/>
        <pc:sldMkLst>
          <pc:docMk/>
          <pc:sldMk cId="25097846" sldId="677"/>
        </pc:sldMkLst>
      </pc:sldChg>
      <pc:sldChg chg="addSp modSp mod ord">
        <pc:chgData name="Viktoriya Bilak-Lukjanchuk" userId="8e8494cd5d9cfbfb" providerId="LiveId" clId="{E593514A-3289-4A64-9E7D-C60FF3826692}" dt="2023-02-26T15:54:54.465" v="7383" actId="1076"/>
        <pc:sldMkLst>
          <pc:docMk/>
          <pc:sldMk cId="317716744" sldId="678"/>
        </pc:sldMkLst>
        <pc:spChg chg="mod">
          <ac:chgData name="Viktoriya Bilak-Lukjanchuk" userId="8e8494cd5d9cfbfb" providerId="LiveId" clId="{E593514A-3289-4A64-9E7D-C60FF3826692}" dt="2023-02-26T12:31:38.509" v="6233" actId="122"/>
          <ac:spMkLst>
            <pc:docMk/>
            <pc:sldMk cId="317716744" sldId="678"/>
            <ac:spMk id="2" creationId="{D43362BD-E984-4D32-9C17-B1DA5C760824}"/>
          </ac:spMkLst>
        </pc:spChg>
        <pc:spChg chg="mod ord">
          <ac:chgData name="Viktoriya Bilak-Lukjanchuk" userId="8e8494cd5d9cfbfb" providerId="LiveId" clId="{E593514A-3289-4A64-9E7D-C60FF3826692}" dt="2023-02-26T15:54:08.977" v="7380" actId="166"/>
          <ac:spMkLst>
            <pc:docMk/>
            <pc:sldMk cId="317716744" sldId="678"/>
            <ac:spMk id="3" creationId="{E578D819-F4FD-44AA-B493-414D8B228292}"/>
          </ac:spMkLst>
        </pc:spChg>
        <pc:picChg chg="add mod">
          <ac:chgData name="Viktoriya Bilak-Lukjanchuk" userId="8e8494cd5d9cfbfb" providerId="LiveId" clId="{E593514A-3289-4A64-9E7D-C60FF3826692}" dt="2023-02-26T15:54:54.465" v="7383" actId="1076"/>
          <ac:picMkLst>
            <pc:docMk/>
            <pc:sldMk cId="317716744" sldId="678"/>
            <ac:picMk id="4" creationId="{456BCE79-C136-4C01-A6F3-97804CA9FA1F}"/>
          </ac:picMkLst>
        </pc:picChg>
      </pc:sldChg>
      <pc:sldChg chg="del">
        <pc:chgData name="Viktoriya Bilak-Lukjanchuk" userId="8e8494cd5d9cfbfb" providerId="LiveId" clId="{E593514A-3289-4A64-9E7D-C60FF3826692}" dt="2023-02-26T11:43:26.066" v="5039" actId="2696"/>
        <pc:sldMkLst>
          <pc:docMk/>
          <pc:sldMk cId="2667011795" sldId="679"/>
        </pc:sldMkLst>
      </pc:sldChg>
      <pc:sldChg chg="del">
        <pc:chgData name="Viktoriya Bilak-Lukjanchuk" userId="8e8494cd5d9cfbfb" providerId="LiveId" clId="{E593514A-3289-4A64-9E7D-C60FF3826692}" dt="2023-02-26T11:44:23.695" v="5054" actId="2696"/>
        <pc:sldMkLst>
          <pc:docMk/>
          <pc:sldMk cId="307624931" sldId="680"/>
        </pc:sldMkLst>
      </pc:sldChg>
      <pc:sldChg chg="del">
        <pc:chgData name="Viktoriya Bilak-Lukjanchuk" userId="8e8494cd5d9cfbfb" providerId="LiveId" clId="{E593514A-3289-4A64-9E7D-C60FF3826692}" dt="2023-02-26T11:43:57.420" v="5047" actId="2696"/>
        <pc:sldMkLst>
          <pc:docMk/>
          <pc:sldMk cId="3031429662" sldId="681"/>
        </pc:sldMkLst>
      </pc:sldChg>
      <pc:sldChg chg="del">
        <pc:chgData name="Viktoriya Bilak-Lukjanchuk" userId="8e8494cd5d9cfbfb" providerId="LiveId" clId="{E593514A-3289-4A64-9E7D-C60FF3826692}" dt="2023-02-26T11:43:54.274" v="5046" actId="2696"/>
        <pc:sldMkLst>
          <pc:docMk/>
          <pc:sldMk cId="2330588441" sldId="682"/>
        </pc:sldMkLst>
      </pc:sldChg>
      <pc:sldChg chg="del">
        <pc:chgData name="Viktoriya Bilak-Lukjanchuk" userId="8e8494cd5d9cfbfb" providerId="LiveId" clId="{E593514A-3289-4A64-9E7D-C60FF3826692}" dt="2023-02-26T11:43:47.542" v="5044" actId="2696"/>
        <pc:sldMkLst>
          <pc:docMk/>
          <pc:sldMk cId="2061785644" sldId="683"/>
        </pc:sldMkLst>
      </pc:sldChg>
      <pc:sldChg chg="del">
        <pc:chgData name="Viktoriya Bilak-Lukjanchuk" userId="8e8494cd5d9cfbfb" providerId="LiveId" clId="{E593514A-3289-4A64-9E7D-C60FF3826692}" dt="2023-02-26T11:43:50.989" v="5045" actId="2696"/>
        <pc:sldMkLst>
          <pc:docMk/>
          <pc:sldMk cId="3526844275" sldId="684"/>
        </pc:sldMkLst>
      </pc:sldChg>
      <pc:sldChg chg="addSp delSp modSp new mod">
        <pc:chgData name="Viktoriya Bilak-Lukjanchuk" userId="8e8494cd5d9cfbfb" providerId="LiveId" clId="{E593514A-3289-4A64-9E7D-C60FF3826692}" dt="2023-02-25T19:23:50.293" v="84" actId="1076"/>
        <pc:sldMkLst>
          <pc:docMk/>
          <pc:sldMk cId="2131626496" sldId="685"/>
        </pc:sldMkLst>
        <pc:spChg chg="del">
          <ac:chgData name="Viktoriya Bilak-Lukjanchuk" userId="8e8494cd5d9cfbfb" providerId="LiveId" clId="{E593514A-3289-4A64-9E7D-C60FF3826692}" dt="2023-02-25T19:23:42.592" v="82"/>
          <ac:spMkLst>
            <pc:docMk/>
            <pc:sldMk cId="2131626496" sldId="685"/>
            <ac:spMk id="3" creationId="{6AC61F3C-AD07-4B08-ABD4-994E62216B6A}"/>
          </ac:spMkLst>
        </pc:spChg>
        <pc:picChg chg="add mod">
          <ac:chgData name="Viktoriya Bilak-Lukjanchuk" userId="8e8494cd5d9cfbfb" providerId="LiveId" clId="{E593514A-3289-4A64-9E7D-C60FF3826692}" dt="2023-02-25T19:23:50.293" v="84" actId="1076"/>
          <ac:picMkLst>
            <pc:docMk/>
            <pc:sldMk cId="2131626496" sldId="685"/>
            <ac:picMk id="4" creationId="{852DB88C-3AC7-4311-B373-628EBA19FB0C}"/>
          </ac:picMkLst>
        </pc:picChg>
      </pc:sldChg>
      <pc:sldChg chg="addSp delSp modSp new mod modNotesTx">
        <pc:chgData name="Viktoriya Bilak-Lukjanchuk" userId="8e8494cd5d9cfbfb" providerId="LiveId" clId="{E593514A-3289-4A64-9E7D-C60FF3826692}" dt="2023-02-25T19:26:25.044" v="96"/>
        <pc:sldMkLst>
          <pc:docMk/>
          <pc:sldMk cId="857076186" sldId="686"/>
        </pc:sldMkLst>
        <pc:spChg chg="del">
          <ac:chgData name="Viktoriya Bilak-Lukjanchuk" userId="8e8494cd5d9cfbfb" providerId="LiveId" clId="{E593514A-3289-4A64-9E7D-C60FF3826692}" dt="2023-02-25T19:25:01.770" v="89" actId="21"/>
          <ac:spMkLst>
            <pc:docMk/>
            <pc:sldMk cId="857076186" sldId="686"/>
            <ac:spMk id="2" creationId="{0E6BC243-475C-4A8F-A0AE-3787DDC6F66C}"/>
          </ac:spMkLst>
        </pc:spChg>
        <pc:spChg chg="del">
          <ac:chgData name="Viktoriya Bilak-Lukjanchuk" userId="8e8494cd5d9cfbfb" providerId="LiveId" clId="{E593514A-3289-4A64-9E7D-C60FF3826692}" dt="2023-02-25T19:24:45.164" v="86"/>
          <ac:spMkLst>
            <pc:docMk/>
            <pc:sldMk cId="857076186" sldId="686"/>
            <ac:spMk id="3" creationId="{4036477A-D0FD-4481-A0E4-497050A4DB53}"/>
          </ac:spMkLst>
        </pc:spChg>
        <pc:picChg chg="add mod">
          <ac:chgData name="Viktoriya Bilak-Lukjanchuk" userId="8e8494cd5d9cfbfb" providerId="LiveId" clId="{E593514A-3289-4A64-9E7D-C60FF3826692}" dt="2023-02-25T19:25:35.301" v="91" actId="1076"/>
          <ac:picMkLst>
            <pc:docMk/>
            <pc:sldMk cId="857076186" sldId="686"/>
            <ac:picMk id="4" creationId="{F7066B65-EA51-4E18-9EA9-BBEFBBD8FBD1}"/>
          </ac:picMkLst>
        </pc:picChg>
      </pc:sldChg>
      <pc:sldChg chg="modSp new del mod">
        <pc:chgData name="Viktoriya Bilak-Lukjanchuk" userId="8e8494cd5d9cfbfb" providerId="LiveId" clId="{E593514A-3289-4A64-9E7D-C60FF3826692}" dt="2023-02-25T20:19:31.813" v="710" actId="2696"/>
        <pc:sldMkLst>
          <pc:docMk/>
          <pc:sldMk cId="1525816237" sldId="687"/>
        </pc:sldMkLst>
        <pc:spChg chg="mod">
          <ac:chgData name="Viktoriya Bilak-Lukjanchuk" userId="8e8494cd5d9cfbfb" providerId="LiveId" clId="{E593514A-3289-4A64-9E7D-C60FF3826692}" dt="2023-02-25T19:48:24.447" v="416"/>
          <ac:spMkLst>
            <pc:docMk/>
            <pc:sldMk cId="1525816237" sldId="687"/>
            <ac:spMk id="3" creationId="{83E94DE3-0F6F-4A76-8C96-8CB08A173DE9}"/>
          </ac:spMkLst>
        </pc:spChg>
      </pc:sldChg>
      <pc:sldChg chg="modSp new mod">
        <pc:chgData name="Viktoriya Bilak-Lukjanchuk" userId="8e8494cd5d9cfbfb" providerId="LiveId" clId="{E593514A-3289-4A64-9E7D-C60FF3826692}" dt="2023-02-26T13:34:47.858" v="7250" actId="207"/>
        <pc:sldMkLst>
          <pc:docMk/>
          <pc:sldMk cId="3321792752" sldId="688"/>
        </pc:sldMkLst>
        <pc:spChg chg="mod">
          <ac:chgData name="Viktoriya Bilak-Lukjanchuk" userId="8e8494cd5d9cfbfb" providerId="LiveId" clId="{E593514A-3289-4A64-9E7D-C60FF3826692}" dt="2023-02-26T13:34:16.230" v="7249" actId="108"/>
          <ac:spMkLst>
            <pc:docMk/>
            <pc:sldMk cId="3321792752" sldId="688"/>
            <ac:spMk id="2" creationId="{42048FBC-CD10-402B-9462-AF8121E289F6}"/>
          </ac:spMkLst>
        </pc:spChg>
        <pc:spChg chg="mod">
          <ac:chgData name="Viktoriya Bilak-Lukjanchuk" userId="8e8494cd5d9cfbfb" providerId="LiveId" clId="{E593514A-3289-4A64-9E7D-C60FF3826692}" dt="2023-02-26T13:34:47.858" v="7250" actId="207"/>
          <ac:spMkLst>
            <pc:docMk/>
            <pc:sldMk cId="3321792752" sldId="688"/>
            <ac:spMk id="3" creationId="{7322170A-A985-4AE9-9690-B721BCBF48A1}"/>
          </ac:spMkLst>
        </pc:spChg>
      </pc:sldChg>
      <pc:sldChg chg="modSp new mod">
        <pc:chgData name="Viktoriya Bilak-Lukjanchuk" userId="8e8494cd5d9cfbfb" providerId="LiveId" clId="{E593514A-3289-4A64-9E7D-C60FF3826692}" dt="2023-02-26T13:35:14.190" v="7259" actId="113"/>
        <pc:sldMkLst>
          <pc:docMk/>
          <pc:sldMk cId="3236637722" sldId="689"/>
        </pc:sldMkLst>
        <pc:spChg chg="mod">
          <ac:chgData name="Viktoriya Bilak-Lukjanchuk" userId="8e8494cd5d9cfbfb" providerId="LiveId" clId="{E593514A-3289-4A64-9E7D-C60FF3826692}" dt="2023-02-26T13:35:14.190" v="7259" actId="113"/>
          <ac:spMkLst>
            <pc:docMk/>
            <pc:sldMk cId="3236637722" sldId="689"/>
            <ac:spMk id="2" creationId="{88B92060-6FEC-4169-9123-4E2D47AAEC4F}"/>
          </ac:spMkLst>
        </pc:spChg>
        <pc:spChg chg="mod">
          <ac:chgData name="Viktoriya Bilak-Lukjanchuk" userId="8e8494cd5d9cfbfb" providerId="LiveId" clId="{E593514A-3289-4A64-9E7D-C60FF3826692}" dt="2023-02-25T20:16:45.156" v="707" actId="27636"/>
          <ac:spMkLst>
            <pc:docMk/>
            <pc:sldMk cId="3236637722" sldId="689"/>
            <ac:spMk id="3" creationId="{A8AC7A0B-FB24-4D8F-9CDA-7FCC65709A68}"/>
          </ac:spMkLst>
        </pc:spChg>
      </pc:sldChg>
      <pc:sldChg chg="modSp new del mod">
        <pc:chgData name="Viktoriya Bilak-Lukjanchuk" userId="8e8494cd5d9cfbfb" providerId="LiveId" clId="{E593514A-3289-4A64-9E7D-C60FF3826692}" dt="2023-02-26T09:44:46.889" v="1227" actId="2696"/>
        <pc:sldMkLst>
          <pc:docMk/>
          <pc:sldMk cId="1673209935" sldId="690"/>
        </pc:sldMkLst>
        <pc:spChg chg="mod">
          <ac:chgData name="Viktoriya Bilak-Lukjanchuk" userId="8e8494cd5d9cfbfb" providerId="LiveId" clId="{E593514A-3289-4A64-9E7D-C60FF3826692}" dt="2023-02-25T20:19:56.259" v="714" actId="20577"/>
          <ac:spMkLst>
            <pc:docMk/>
            <pc:sldMk cId="1673209935" sldId="690"/>
            <ac:spMk id="3" creationId="{9026F4AA-4E06-4529-893B-0D03FA45758E}"/>
          </ac:spMkLst>
        </pc:spChg>
      </pc:sldChg>
      <pc:sldChg chg="modSp new mod">
        <pc:chgData name="Viktoriya Bilak-Lukjanchuk" userId="8e8494cd5d9cfbfb" providerId="LiveId" clId="{E593514A-3289-4A64-9E7D-C60FF3826692}" dt="2023-02-26T13:33:56.266" v="7248" actId="12"/>
        <pc:sldMkLst>
          <pc:docMk/>
          <pc:sldMk cId="2673339625" sldId="691"/>
        </pc:sldMkLst>
        <pc:spChg chg="mod">
          <ac:chgData name="Viktoriya Bilak-Lukjanchuk" userId="8e8494cd5d9cfbfb" providerId="LiveId" clId="{E593514A-3289-4A64-9E7D-C60FF3826692}" dt="2023-02-26T09:38:15.554" v="1071" actId="14100"/>
          <ac:spMkLst>
            <pc:docMk/>
            <pc:sldMk cId="2673339625" sldId="691"/>
            <ac:spMk id="2" creationId="{416116E0-84DA-4056-BCBF-4A201990FCB8}"/>
          </ac:spMkLst>
        </pc:spChg>
        <pc:spChg chg="mod">
          <ac:chgData name="Viktoriya Bilak-Lukjanchuk" userId="8e8494cd5d9cfbfb" providerId="LiveId" clId="{E593514A-3289-4A64-9E7D-C60FF3826692}" dt="2023-02-26T13:33:56.266" v="7248" actId="12"/>
          <ac:spMkLst>
            <pc:docMk/>
            <pc:sldMk cId="2673339625" sldId="691"/>
            <ac:spMk id="3" creationId="{3FB7C379-6E57-4129-B144-5F24C54863BC}"/>
          </ac:spMkLst>
        </pc:spChg>
      </pc:sldChg>
      <pc:sldChg chg="modSp new del mod">
        <pc:chgData name="Viktoriya Bilak-Lukjanchuk" userId="8e8494cd5d9cfbfb" providerId="LiveId" clId="{E593514A-3289-4A64-9E7D-C60FF3826692}" dt="2023-02-26T09:45:32.234" v="1228" actId="2696"/>
        <pc:sldMkLst>
          <pc:docMk/>
          <pc:sldMk cId="799513327" sldId="692"/>
        </pc:sldMkLst>
        <pc:spChg chg="mod">
          <ac:chgData name="Viktoriya Bilak-Lukjanchuk" userId="8e8494cd5d9cfbfb" providerId="LiveId" clId="{E593514A-3289-4A64-9E7D-C60FF3826692}" dt="2023-02-25T20:22:21.043" v="722" actId="27636"/>
          <ac:spMkLst>
            <pc:docMk/>
            <pc:sldMk cId="799513327" sldId="692"/>
            <ac:spMk id="3" creationId="{1D1AD214-B50D-463D-90E2-16CE652ABE58}"/>
          </ac:spMkLst>
        </pc:spChg>
      </pc:sldChg>
      <pc:sldChg chg="modSp new del mod">
        <pc:chgData name="Viktoriya Bilak-Lukjanchuk" userId="8e8494cd5d9cfbfb" providerId="LiveId" clId="{E593514A-3289-4A64-9E7D-C60FF3826692}" dt="2023-02-26T10:00:05.298" v="1617" actId="2696"/>
        <pc:sldMkLst>
          <pc:docMk/>
          <pc:sldMk cId="2179614947" sldId="693"/>
        </pc:sldMkLst>
        <pc:spChg chg="mod">
          <ac:chgData name="Viktoriya Bilak-Lukjanchuk" userId="8e8494cd5d9cfbfb" providerId="LiveId" clId="{E593514A-3289-4A64-9E7D-C60FF3826692}" dt="2023-02-25T20:25:39.280" v="778" actId="20577"/>
          <ac:spMkLst>
            <pc:docMk/>
            <pc:sldMk cId="2179614947" sldId="693"/>
            <ac:spMk id="2" creationId="{E90EF020-B02D-46C1-BE44-9266C886D57D}"/>
          </ac:spMkLst>
        </pc:spChg>
        <pc:spChg chg="mod">
          <ac:chgData name="Viktoriya Bilak-Lukjanchuk" userId="8e8494cd5d9cfbfb" providerId="LiveId" clId="{E593514A-3289-4A64-9E7D-C60FF3826692}" dt="2023-02-25T20:24:45.674" v="724"/>
          <ac:spMkLst>
            <pc:docMk/>
            <pc:sldMk cId="2179614947" sldId="693"/>
            <ac:spMk id="3" creationId="{32E3652D-69BC-4438-A48E-8DE582997592}"/>
          </ac:spMkLst>
        </pc:spChg>
      </pc:sldChg>
      <pc:sldChg chg="modSp add del mod">
        <pc:chgData name="Viktoriya Bilak-Lukjanchuk" userId="8e8494cd5d9cfbfb" providerId="LiveId" clId="{E593514A-3289-4A64-9E7D-C60FF3826692}" dt="2023-02-26T10:41:56.737" v="2759" actId="2696"/>
        <pc:sldMkLst>
          <pc:docMk/>
          <pc:sldMk cId="3252512688" sldId="694"/>
        </pc:sldMkLst>
        <pc:spChg chg="mod">
          <ac:chgData name="Viktoriya Bilak-Lukjanchuk" userId="8e8494cd5d9cfbfb" providerId="LiveId" clId="{E593514A-3289-4A64-9E7D-C60FF3826692}" dt="2023-02-25T20:42:03.252" v="1067" actId="20577"/>
          <ac:spMkLst>
            <pc:docMk/>
            <pc:sldMk cId="3252512688" sldId="694"/>
            <ac:spMk id="7" creationId="{32052BBE-156D-4823-81BA-1DDE6AABD3D5}"/>
          </ac:spMkLst>
        </pc:spChg>
        <pc:spChg chg="mod">
          <ac:chgData name="Viktoriya Bilak-Lukjanchuk" userId="8e8494cd5d9cfbfb" providerId="LiveId" clId="{E593514A-3289-4A64-9E7D-C60FF3826692}" dt="2023-02-26T10:33:57.188" v="2401" actId="20577"/>
          <ac:spMkLst>
            <pc:docMk/>
            <pc:sldMk cId="3252512688" sldId="694"/>
            <ac:spMk id="9" creationId="{2B2F1DAB-6201-4FA3-9104-7A53C6637D54}"/>
          </ac:spMkLst>
        </pc:spChg>
      </pc:sldChg>
      <pc:sldChg chg="modSp add mod">
        <pc:chgData name="Viktoriya Bilak-Lukjanchuk" userId="8e8494cd5d9cfbfb" providerId="LiveId" clId="{E593514A-3289-4A64-9E7D-C60FF3826692}" dt="2023-02-26T09:59:43.415" v="1616" actId="207"/>
        <pc:sldMkLst>
          <pc:docMk/>
          <pc:sldMk cId="346589192" sldId="695"/>
        </pc:sldMkLst>
        <pc:spChg chg="mod">
          <ac:chgData name="Viktoriya Bilak-Lukjanchuk" userId="8e8494cd5d9cfbfb" providerId="LiveId" clId="{E593514A-3289-4A64-9E7D-C60FF3826692}" dt="2023-02-26T09:59:01.581" v="1595" actId="207"/>
          <ac:spMkLst>
            <pc:docMk/>
            <pc:sldMk cId="346589192" sldId="695"/>
            <ac:spMk id="2" creationId="{C6B45319-7B7A-4B6F-8A50-6945408AE2FD}"/>
          </ac:spMkLst>
        </pc:spChg>
        <pc:spChg chg="mod">
          <ac:chgData name="Viktoriya Bilak-Lukjanchuk" userId="8e8494cd5d9cfbfb" providerId="LiveId" clId="{E593514A-3289-4A64-9E7D-C60FF3826692}" dt="2023-02-26T09:59:43.415" v="1616" actId="207"/>
          <ac:spMkLst>
            <pc:docMk/>
            <pc:sldMk cId="346589192" sldId="695"/>
            <ac:spMk id="7" creationId="{78D5ECD3-EFE7-43DB-8FFB-31E11ED2678D}"/>
          </ac:spMkLst>
        </pc:spChg>
        <pc:spChg chg="mod">
          <ac:chgData name="Viktoriya Bilak-Lukjanchuk" userId="8e8494cd5d9cfbfb" providerId="LiveId" clId="{E593514A-3289-4A64-9E7D-C60FF3826692}" dt="2023-02-26T09:59:34.712" v="1597" actId="207"/>
          <ac:spMkLst>
            <pc:docMk/>
            <pc:sldMk cId="346589192" sldId="695"/>
            <ac:spMk id="8" creationId="{738E487E-CB00-4100-965D-9D91995EFF5A}"/>
          </ac:spMkLst>
        </pc:spChg>
      </pc:sldChg>
      <pc:sldChg chg="addSp modSp add del mod">
        <pc:chgData name="Viktoriya Bilak-Lukjanchuk" userId="8e8494cd5d9cfbfb" providerId="LiveId" clId="{E593514A-3289-4A64-9E7D-C60FF3826692}" dt="2023-02-26T13:39:24.682" v="7273" actId="14100"/>
        <pc:sldMkLst>
          <pc:docMk/>
          <pc:sldMk cId="1817328689" sldId="696"/>
        </pc:sldMkLst>
        <pc:spChg chg="mod">
          <ac:chgData name="Viktoriya Bilak-Lukjanchuk" userId="8e8494cd5d9cfbfb" providerId="LiveId" clId="{E593514A-3289-4A64-9E7D-C60FF3826692}" dt="2023-02-26T13:39:17.979" v="7272" actId="14100"/>
          <ac:spMkLst>
            <pc:docMk/>
            <pc:sldMk cId="1817328689" sldId="696"/>
            <ac:spMk id="3" creationId="{35867C56-54F8-4B8D-8C6E-11E124EFA2C5}"/>
          </ac:spMkLst>
        </pc:spChg>
        <pc:spChg chg="mod">
          <ac:chgData name="Viktoriya Bilak-Lukjanchuk" userId="8e8494cd5d9cfbfb" providerId="LiveId" clId="{E593514A-3289-4A64-9E7D-C60FF3826692}" dt="2023-02-26T13:39:24.682" v="7273" actId="14100"/>
          <ac:spMkLst>
            <pc:docMk/>
            <pc:sldMk cId="1817328689" sldId="696"/>
            <ac:spMk id="8" creationId="{F57E6FA7-756C-4A82-8FFA-FC3580E070CA}"/>
          </ac:spMkLst>
        </pc:spChg>
        <pc:spChg chg="mod">
          <ac:chgData name="Viktoriya Bilak-Lukjanchuk" userId="8e8494cd5d9cfbfb" providerId="LiveId" clId="{E593514A-3289-4A64-9E7D-C60FF3826692}" dt="2023-02-26T10:26:13.689" v="2076" actId="20577"/>
          <ac:spMkLst>
            <pc:docMk/>
            <pc:sldMk cId="1817328689" sldId="696"/>
            <ac:spMk id="9" creationId="{2B2F1DAB-6201-4FA3-9104-7A53C6637D54}"/>
          </ac:spMkLst>
        </pc:spChg>
        <pc:spChg chg="mod">
          <ac:chgData name="Viktoriya Bilak-Lukjanchuk" userId="8e8494cd5d9cfbfb" providerId="LiveId" clId="{E593514A-3289-4A64-9E7D-C60FF3826692}" dt="2023-02-26T10:41:18.147" v="2756" actId="207"/>
          <ac:spMkLst>
            <pc:docMk/>
            <pc:sldMk cId="1817328689" sldId="696"/>
            <ac:spMk id="10" creationId="{BF7C076A-790B-4B69-B1CF-0D88866F998A}"/>
          </ac:spMkLst>
        </pc:spChg>
        <pc:picChg chg="add mod">
          <ac:chgData name="Viktoriya Bilak-Lukjanchuk" userId="8e8494cd5d9cfbfb" providerId="LiveId" clId="{E593514A-3289-4A64-9E7D-C60FF3826692}" dt="2023-02-26T13:39:14.507" v="7271" actId="1076"/>
          <ac:picMkLst>
            <pc:docMk/>
            <pc:sldMk cId="1817328689" sldId="696"/>
            <ac:picMk id="2" creationId="{1FC08F26-ED33-495B-BC41-3EBC167952DE}"/>
          </ac:picMkLst>
        </pc:picChg>
      </pc:sldChg>
      <pc:sldChg chg="add del">
        <pc:chgData name="Viktoriya Bilak-Lukjanchuk" userId="8e8494cd5d9cfbfb" providerId="LiveId" clId="{E593514A-3289-4A64-9E7D-C60FF3826692}" dt="2023-02-26T10:04:00.179" v="1696" actId="2890"/>
        <pc:sldMkLst>
          <pc:docMk/>
          <pc:sldMk cId="1848289001" sldId="696"/>
        </pc:sldMkLst>
      </pc:sldChg>
      <pc:sldChg chg="addSp delSp modSp add mod">
        <pc:chgData name="Viktoriya Bilak-Lukjanchuk" userId="8e8494cd5d9cfbfb" providerId="LiveId" clId="{E593514A-3289-4A64-9E7D-C60FF3826692}" dt="2023-02-26T15:52:19.953" v="7375" actId="14100"/>
        <pc:sldMkLst>
          <pc:docMk/>
          <pc:sldMk cId="3501591403" sldId="697"/>
        </pc:sldMkLst>
        <pc:spChg chg="mod">
          <ac:chgData name="Viktoriya Bilak-Lukjanchuk" userId="8e8494cd5d9cfbfb" providerId="LiveId" clId="{E593514A-3289-4A64-9E7D-C60FF3826692}" dt="2023-02-26T15:52:19.953" v="7375" actId="14100"/>
          <ac:spMkLst>
            <pc:docMk/>
            <pc:sldMk cId="3501591403" sldId="697"/>
            <ac:spMk id="3" creationId="{35867C56-54F8-4B8D-8C6E-11E124EFA2C5}"/>
          </ac:spMkLst>
        </pc:spChg>
        <pc:spChg chg="mod">
          <ac:chgData name="Viktoriya Bilak-Lukjanchuk" userId="8e8494cd5d9cfbfb" providerId="LiveId" clId="{E593514A-3289-4A64-9E7D-C60FF3826692}" dt="2023-02-26T15:50:07.521" v="7362" actId="14100"/>
          <ac:spMkLst>
            <pc:docMk/>
            <pc:sldMk cId="3501591403" sldId="697"/>
            <ac:spMk id="8" creationId="{F57E6FA7-756C-4A82-8FFA-FC3580E070CA}"/>
          </ac:spMkLst>
        </pc:spChg>
        <pc:spChg chg="mod">
          <ac:chgData name="Viktoriya Bilak-Lukjanchuk" userId="8e8494cd5d9cfbfb" providerId="LiveId" clId="{E593514A-3289-4A64-9E7D-C60FF3826692}" dt="2023-02-26T10:40:44.735" v="2754" actId="20577"/>
          <ac:spMkLst>
            <pc:docMk/>
            <pc:sldMk cId="3501591403" sldId="697"/>
            <ac:spMk id="9" creationId="{2B2F1DAB-6201-4FA3-9104-7A53C6637D54}"/>
          </ac:spMkLst>
        </pc:spChg>
        <pc:spChg chg="mod">
          <ac:chgData name="Viktoriya Bilak-Lukjanchuk" userId="8e8494cd5d9cfbfb" providerId="LiveId" clId="{E593514A-3289-4A64-9E7D-C60FF3826692}" dt="2023-02-26T10:41:12.485" v="2755" actId="207"/>
          <ac:spMkLst>
            <pc:docMk/>
            <pc:sldMk cId="3501591403" sldId="697"/>
            <ac:spMk id="10" creationId="{BF7C076A-790B-4B69-B1CF-0D88866F998A}"/>
          </ac:spMkLst>
        </pc:spChg>
        <pc:picChg chg="add del mod">
          <ac:chgData name="Viktoriya Bilak-Lukjanchuk" userId="8e8494cd5d9cfbfb" providerId="LiveId" clId="{E593514A-3289-4A64-9E7D-C60FF3826692}" dt="2023-02-26T15:50:55.777" v="7368" actId="21"/>
          <ac:picMkLst>
            <pc:docMk/>
            <pc:sldMk cId="3501591403" sldId="697"/>
            <ac:picMk id="2" creationId="{54763F9F-3D37-4BA9-85BA-BF07F27705CC}"/>
          </ac:picMkLst>
        </pc:picChg>
        <pc:picChg chg="add mod">
          <ac:chgData name="Viktoriya Bilak-Lukjanchuk" userId="8e8494cd5d9cfbfb" providerId="LiveId" clId="{E593514A-3289-4A64-9E7D-C60FF3826692}" dt="2023-02-26T15:52:17.946" v="7374" actId="1076"/>
          <ac:picMkLst>
            <pc:docMk/>
            <pc:sldMk cId="3501591403" sldId="697"/>
            <ac:picMk id="4" creationId="{0A7DB3AC-5C60-4EB8-BF24-C9BDB44D64E1}"/>
          </ac:picMkLst>
        </pc:picChg>
      </pc:sldChg>
      <pc:sldChg chg="addSp modSp add mod">
        <pc:chgData name="Viktoriya Bilak-Lukjanchuk" userId="8e8494cd5d9cfbfb" providerId="LiveId" clId="{E593514A-3289-4A64-9E7D-C60FF3826692}" dt="2023-02-26T15:48:15.161" v="7352" actId="14100"/>
        <pc:sldMkLst>
          <pc:docMk/>
          <pc:sldMk cId="150047713" sldId="698"/>
        </pc:sldMkLst>
        <pc:spChg chg="mod">
          <ac:chgData name="Viktoriya Bilak-Lukjanchuk" userId="8e8494cd5d9cfbfb" providerId="LiveId" clId="{E593514A-3289-4A64-9E7D-C60FF3826692}" dt="2023-02-26T15:48:12.082" v="7351" actId="14100"/>
          <ac:spMkLst>
            <pc:docMk/>
            <pc:sldMk cId="150047713" sldId="698"/>
            <ac:spMk id="3" creationId="{35867C56-54F8-4B8D-8C6E-11E124EFA2C5}"/>
          </ac:spMkLst>
        </pc:spChg>
        <pc:spChg chg="mod">
          <ac:chgData name="Viktoriya Bilak-Lukjanchuk" userId="8e8494cd5d9cfbfb" providerId="LiveId" clId="{E593514A-3289-4A64-9E7D-C60FF3826692}" dt="2023-02-26T15:48:15.161" v="7352" actId="14100"/>
          <ac:spMkLst>
            <pc:docMk/>
            <pc:sldMk cId="150047713" sldId="698"/>
            <ac:spMk id="8" creationId="{F57E6FA7-756C-4A82-8FFA-FC3580E070CA}"/>
          </ac:spMkLst>
        </pc:spChg>
        <pc:spChg chg="mod">
          <ac:chgData name="Viktoriya Bilak-Lukjanchuk" userId="8e8494cd5d9cfbfb" providerId="LiveId" clId="{E593514A-3289-4A64-9E7D-C60FF3826692}" dt="2023-02-26T10:37:57.814" v="2624" actId="20577"/>
          <ac:spMkLst>
            <pc:docMk/>
            <pc:sldMk cId="150047713" sldId="698"/>
            <ac:spMk id="9" creationId="{2B2F1DAB-6201-4FA3-9104-7A53C6637D54}"/>
          </ac:spMkLst>
        </pc:spChg>
        <pc:spChg chg="mod">
          <ac:chgData name="Viktoriya Bilak-Lukjanchuk" userId="8e8494cd5d9cfbfb" providerId="LiveId" clId="{E593514A-3289-4A64-9E7D-C60FF3826692}" dt="2023-02-26T10:41:35.436" v="2758" actId="207"/>
          <ac:spMkLst>
            <pc:docMk/>
            <pc:sldMk cId="150047713" sldId="698"/>
            <ac:spMk id="10" creationId="{BF7C076A-790B-4B69-B1CF-0D88866F998A}"/>
          </ac:spMkLst>
        </pc:spChg>
        <pc:picChg chg="add mod">
          <ac:chgData name="Viktoriya Bilak-Lukjanchuk" userId="8e8494cd5d9cfbfb" providerId="LiveId" clId="{E593514A-3289-4A64-9E7D-C60FF3826692}" dt="2023-02-26T15:48:08.681" v="7350" actId="14100"/>
          <ac:picMkLst>
            <pc:docMk/>
            <pc:sldMk cId="150047713" sldId="698"/>
            <ac:picMk id="2" creationId="{8E732E9E-41A9-4946-B292-9C16A508E32D}"/>
          </ac:picMkLst>
        </pc:picChg>
      </pc:sldChg>
      <pc:sldChg chg="addSp modSp add mod">
        <pc:chgData name="Viktoriya Bilak-Lukjanchuk" userId="8e8494cd5d9cfbfb" providerId="LiveId" clId="{E593514A-3289-4A64-9E7D-C60FF3826692}" dt="2023-02-26T15:44:40.497" v="7336" actId="14100"/>
        <pc:sldMkLst>
          <pc:docMk/>
          <pc:sldMk cId="700175138" sldId="699"/>
        </pc:sldMkLst>
        <pc:spChg chg="mod">
          <ac:chgData name="Viktoriya Bilak-Lukjanchuk" userId="8e8494cd5d9cfbfb" providerId="LiveId" clId="{E593514A-3289-4A64-9E7D-C60FF3826692}" dt="2023-02-26T15:44:40.497" v="7336" actId="14100"/>
          <ac:spMkLst>
            <pc:docMk/>
            <pc:sldMk cId="700175138" sldId="699"/>
            <ac:spMk id="3" creationId="{35867C56-54F8-4B8D-8C6E-11E124EFA2C5}"/>
          </ac:spMkLst>
        </pc:spChg>
        <pc:spChg chg="mod">
          <ac:chgData name="Viktoriya Bilak-Lukjanchuk" userId="8e8494cd5d9cfbfb" providerId="LiveId" clId="{E593514A-3289-4A64-9E7D-C60FF3826692}" dt="2023-02-26T15:44:35.418" v="7334" actId="14100"/>
          <ac:spMkLst>
            <pc:docMk/>
            <pc:sldMk cId="700175138" sldId="699"/>
            <ac:spMk id="8" creationId="{F57E6FA7-756C-4A82-8FFA-FC3580E070CA}"/>
          </ac:spMkLst>
        </pc:spChg>
        <pc:spChg chg="mod">
          <ac:chgData name="Viktoriya Bilak-Lukjanchuk" userId="8e8494cd5d9cfbfb" providerId="LiveId" clId="{E593514A-3289-4A64-9E7D-C60FF3826692}" dt="2023-02-26T10:48:06.889" v="3249" actId="20577"/>
          <ac:spMkLst>
            <pc:docMk/>
            <pc:sldMk cId="700175138" sldId="699"/>
            <ac:spMk id="9" creationId="{2B2F1DAB-6201-4FA3-9104-7A53C6637D54}"/>
          </ac:spMkLst>
        </pc:spChg>
        <pc:picChg chg="add mod">
          <ac:chgData name="Viktoriya Bilak-Lukjanchuk" userId="8e8494cd5d9cfbfb" providerId="LiveId" clId="{E593514A-3289-4A64-9E7D-C60FF3826692}" dt="2023-02-26T15:44:38.002" v="7335" actId="1076"/>
          <ac:picMkLst>
            <pc:docMk/>
            <pc:sldMk cId="700175138" sldId="699"/>
            <ac:picMk id="2" creationId="{0D54090D-EAAD-4AF7-8D9A-36A25DF32C93}"/>
          </ac:picMkLst>
        </pc:picChg>
      </pc:sldChg>
      <pc:sldChg chg="addSp modSp add mod">
        <pc:chgData name="Viktoriya Bilak-Lukjanchuk" userId="8e8494cd5d9cfbfb" providerId="LiveId" clId="{E593514A-3289-4A64-9E7D-C60FF3826692}" dt="2023-02-26T15:44:13.401" v="7329" actId="14100"/>
        <pc:sldMkLst>
          <pc:docMk/>
          <pc:sldMk cId="3214335928" sldId="700"/>
        </pc:sldMkLst>
        <pc:spChg chg="mod">
          <ac:chgData name="Viktoriya Bilak-Lukjanchuk" userId="8e8494cd5d9cfbfb" providerId="LiveId" clId="{E593514A-3289-4A64-9E7D-C60FF3826692}" dt="2023-02-26T15:44:02.457" v="7325" actId="14100"/>
          <ac:spMkLst>
            <pc:docMk/>
            <pc:sldMk cId="3214335928" sldId="700"/>
            <ac:spMk id="3" creationId="{35867C56-54F8-4B8D-8C6E-11E124EFA2C5}"/>
          </ac:spMkLst>
        </pc:spChg>
        <pc:spChg chg="mod">
          <ac:chgData name="Viktoriya Bilak-Lukjanchuk" userId="8e8494cd5d9cfbfb" providerId="LiveId" clId="{E593514A-3289-4A64-9E7D-C60FF3826692}" dt="2023-02-26T15:44:05.425" v="7326" actId="14100"/>
          <ac:spMkLst>
            <pc:docMk/>
            <pc:sldMk cId="3214335928" sldId="700"/>
            <ac:spMk id="8" creationId="{F57E6FA7-756C-4A82-8FFA-FC3580E070CA}"/>
          </ac:spMkLst>
        </pc:spChg>
        <pc:spChg chg="mod">
          <ac:chgData name="Viktoriya Bilak-Lukjanchuk" userId="8e8494cd5d9cfbfb" providerId="LiveId" clId="{E593514A-3289-4A64-9E7D-C60FF3826692}" dt="2023-02-26T10:52:34.687" v="3506" actId="1076"/>
          <ac:spMkLst>
            <pc:docMk/>
            <pc:sldMk cId="3214335928" sldId="700"/>
            <ac:spMk id="9" creationId="{2B2F1DAB-6201-4FA3-9104-7A53C6637D54}"/>
          </ac:spMkLst>
        </pc:spChg>
        <pc:picChg chg="add mod">
          <ac:chgData name="Viktoriya Bilak-Lukjanchuk" userId="8e8494cd5d9cfbfb" providerId="LiveId" clId="{E593514A-3289-4A64-9E7D-C60FF3826692}" dt="2023-02-26T15:44:13.401" v="7329" actId="14100"/>
          <ac:picMkLst>
            <pc:docMk/>
            <pc:sldMk cId="3214335928" sldId="700"/>
            <ac:picMk id="2" creationId="{65A39667-DEFA-40C2-9571-4FB84442A8C3}"/>
          </ac:picMkLst>
        </pc:picChg>
      </pc:sldChg>
      <pc:sldChg chg="addSp modSp add mod">
        <pc:chgData name="Viktoriya Bilak-Lukjanchuk" userId="8e8494cd5d9cfbfb" providerId="LiveId" clId="{E593514A-3289-4A64-9E7D-C60FF3826692}" dt="2023-02-26T15:42:56.729" v="7320" actId="14100"/>
        <pc:sldMkLst>
          <pc:docMk/>
          <pc:sldMk cId="4259219128" sldId="701"/>
        </pc:sldMkLst>
        <pc:spChg chg="mod">
          <ac:chgData name="Viktoriya Bilak-Lukjanchuk" userId="8e8494cd5d9cfbfb" providerId="LiveId" clId="{E593514A-3289-4A64-9E7D-C60FF3826692}" dt="2023-02-26T15:42:48.033" v="7317" actId="14100"/>
          <ac:spMkLst>
            <pc:docMk/>
            <pc:sldMk cId="4259219128" sldId="701"/>
            <ac:spMk id="3" creationId="{35867C56-54F8-4B8D-8C6E-11E124EFA2C5}"/>
          </ac:spMkLst>
        </pc:spChg>
        <pc:spChg chg="mod">
          <ac:chgData name="Viktoriya Bilak-Lukjanchuk" userId="8e8494cd5d9cfbfb" providerId="LiveId" clId="{E593514A-3289-4A64-9E7D-C60FF3826692}" dt="2023-02-26T15:42:50.585" v="7318" actId="14100"/>
          <ac:spMkLst>
            <pc:docMk/>
            <pc:sldMk cId="4259219128" sldId="701"/>
            <ac:spMk id="8" creationId="{F57E6FA7-756C-4A82-8FFA-FC3580E070CA}"/>
          </ac:spMkLst>
        </pc:spChg>
        <pc:spChg chg="mod">
          <ac:chgData name="Viktoriya Bilak-Lukjanchuk" userId="8e8494cd5d9cfbfb" providerId="LiveId" clId="{E593514A-3289-4A64-9E7D-C60FF3826692}" dt="2023-02-26T10:58:51.415" v="3839" actId="20577"/>
          <ac:spMkLst>
            <pc:docMk/>
            <pc:sldMk cId="4259219128" sldId="701"/>
            <ac:spMk id="9" creationId="{2B2F1DAB-6201-4FA3-9104-7A53C6637D54}"/>
          </ac:spMkLst>
        </pc:spChg>
        <pc:spChg chg="mod">
          <ac:chgData name="Viktoriya Bilak-Lukjanchuk" userId="8e8494cd5d9cfbfb" providerId="LiveId" clId="{E593514A-3289-4A64-9E7D-C60FF3826692}" dt="2023-02-26T10:54:14.933" v="3517" actId="27636"/>
          <ac:spMkLst>
            <pc:docMk/>
            <pc:sldMk cId="4259219128" sldId="701"/>
            <ac:spMk id="10" creationId="{BF7C076A-790B-4B69-B1CF-0D88866F998A}"/>
          </ac:spMkLst>
        </pc:spChg>
        <pc:picChg chg="add mod">
          <ac:chgData name="Viktoriya Bilak-Lukjanchuk" userId="8e8494cd5d9cfbfb" providerId="LiveId" clId="{E593514A-3289-4A64-9E7D-C60FF3826692}" dt="2023-02-26T15:42:56.729" v="7320" actId="14100"/>
          <ac:picMkLst>
            <pc:docMk/>
            <pc:sldMk cId="4259219128" sldId="701"/>
            <ac:picMk id="2" creationId="{E657DD8E-D20A-4EBF-9973-97E837095B2E}"/>
          </ac:picMkLst>
        </pc:picChg>
      </pc:sldChg>
      <pc:sldChg chg="addSp modSp add mod">
        <pc:chgData name="Viktoriya Bilak-Lukjanchuk" userId="8e8494cd5d9cfbfb" providerId="LiveId" clId="{E593514A-3289-4A64-9E7D-C60FF3826692}" dt="2023-02-26T15:43:13.185" v="7324" actId="1076"/>
        <pc:sldMkLst>
          <pc:docMk/>
          <pc:sldMk cId="2530648361" sldId="702"/>
        </pc:sldMkLst>
        <pc:spChg chg="mod">
          <ac:chgData name="Viktoriya Bilak-Lukjanchuk" userId="8e8494cd5d9cfbfb" providerId="LiveId" clId="{E593514A-3289-4A64-9E7D-C60FF3826692}" dt="2023-02-26T15:43:07.669" v="7322" actId="14100"/>
          <ac:spMkLst>
            <pc:docMk/>
            <pc:sldMk cId="2530648361" sldId="702"/>
            <ac:spMk id="3" creationId="{35867C56-54F8-4B8D-8C6E-11E124EFA2C5}"/>
          </ac:spMkLst>
        </pc:spChg>
        <pc:spChg chg="mod">
          <ac:chgData name="Viktoriya Bilak-Lukjanchuk" userId="8e8494cd5d9cfbfb" providerId="LiveId" clId="{E593514A-3289-4A64-9E7D-C60FF3826692}" dt="2023-02-26T15:43:11.170" v="7323" actId="14100"/>
          <ac:spMkLst>
            <pc:docMk/>
            <pc:sldMk cId="2530648361" sldId="702"/>
            <ac:spMk id="8" creationId="{F57E6FA7-756C-4A82-8FFA-FC3580E070CA}"/>
          </ac:spMkLst>
        </pc:spChg>
        <pc:spChg chg="mod">
          <ac:chgData name="Viktoriya Bilak-Lukjanchuk" userId="8e8494cd5d9cfbfb" providerId="LiveId" clId="{E593514A-3289-4A64-9E7D-C60FF3826692}" dt="2023-02-26T11:03:54.382" v="4177" actId="6549"/>
          <ac:spMkLst>
            <pc:docMk/>
            <pc:sldMk cId="2530648361" sldId="702"/>
            <ac:spMk id="9" creationId="{2B2F1DAB-6201-4FA3-9104-7A53C6637D54}"/>
          </ac:spMkLst>
        </pc:spChg>
        <pc:picChg chg="add mod">
          <ac:chgData name="Viktoriya Bilak-Lukjanchuk" userId="8e8494cd5d9cfbfb" providerId="LiveId" clId="{E593514A-3289-4A64-9E7D-C60FF3826692}" dt="2023-02-26T15:43:13.185" v="7324" actId="1076"/>
          <ac:picMkLst>
            <pc:docMk/>
            <pc:sldMk cId="2530648361" sldId="702"/>
            <ac:picMk id="2" creationId="{2D0BB960-4157-495D-B2DB-A67B1FC65DC4}"/>
          </ac:picMkLst>
        </pc:picChg>
      </pc:sldChg>
      <pc:sldChg chg="addSp modSp add mod ord">
        <pc:chgData name="Viktoriya Bilak-Lukjanchuk" userId="8e8494cd5d9cfbfb" providerId="LiveId" clId="{E593514A-3289-4A64-9E7D-C60FF3826692}" dt="2023-02-26T13:40:51.763" v="7281" actId="14100"/>
        <pc:sldMkLst>
          <pc:docMk/>
          <pc:sldMk cId="1412952226" sldId="703"/>
        </pc:sldMkLst>
        <pc:spChg chg="mod">
          <ac:chgData name="Viktoriya Bilak-Lukjanchuk" userId="8e8494cd5d9cfbfb" providerId="LiveId" clId="{E593514A-3289-4A64-9E7D-C60FF3826692}" dt="2023-02-26T13:39:36.460" v="7275" actId="14100"/>
          <ac:spMkLst>
            <pc:docMk/>
            <pc:sldMk cId="1412952226" sldId="703"/>
            <ac:spMk id="3" creationId="{35867C56-54F8-4B8D-8C6E-11E124EFA2C5}"/>
          </ac:spMkLst>
        </pc:spChg>
        <pc:spChg chg="mod">
          <ac:chgData name="Viktoriya Bilak-Lukjanchuk" userId="8e8494cd5d9cfbfb" providerId="LiveId" clId="{E593514A-3289-4A64-9E7D-C60FF3826692}" dt="2023-02-26T13:39:40.522" v="7276" actId="14100"/>
          <ac:spMkLst>
            <pc:docMk/>
            <pc:sldMk cId="1412952226" sldId="703"/>
            <ac:spMk id="8" creationId="{F57E6FA7-756C-4A82-8FFA-FC3580E070CA}"/>
          </ac:spMkLst>
        </pc:spChg>
        <pc:spChg chg="mod">
          <ac:chgData name="Viktoriya Bilak-Lukjanchuk" userId="8e8494cd5d9cfbfb" providerId="LiveId" clId="{E593514A-3289-4A64-9E7D-C60FF3826692}" dt="2023-02-26T11:10:36.931" v="4482" actId="108"/>
          <ac:spMkLst>
            <pc:docMk/>
            <pc:sldMk cId="1412952226" sldId="703"/>
            <ac:spMk id="9" creationId="{2B2F1DAB-6201-4FA3-9104-7A53C6637D54}"/>
          </ac:spMkLst>
        </pc:spChg>
        <pc:picChg chg="add mod">
          <ac:chgData name="Viktoriya Bilak-Lukjanchuk" userId="8e8494cd5d9cfbfb" providerId="LiveId" clId="{E593514A-3289-4A64-9E7D-C60FF3826692}" dt="2023-02-26T13:40:51.763" v="7281" actId="14100"/>
          <ac:picMkLst>
            <pc:docMk/>
            <pc:sldMk cId="1412952226" sldId="703"/>
            <ac:picMk id="2" creationId="{1BAD604F-7B7B-4869-9380-BB65ADEC3523}"/>
          </ac:picMkLst>
        </pc:picChg>
      </pc:sldChg>
      <pc:sldChg chg="addSp modSp mod">
        <pc:chgData name="Viktoriya Bilak-Lukjanchuk" userId="8e8494cd5d9cfbfb" providerId="LiveId" clId="{E593514A-3289-4A64-9E7D-C60FF3826692}" dt="2023-02-26T13:41:26.565" v="7288" actId="1076"/>
        <pc:sldMkLst>
          <pc:docMk/>
          <pc:sldMk cId="3064376180" sldId="704"/>
        </pc:sldMkLst>
        <pc:spChg chg="mod">
          <ac:chgData name="Viktoriya Bilak-Lukjanchuk" userId="8e8494cd5d9cfbfb" providerId="LiveId" clId="{E593514A-3289-4A64-9E7D-C60FF3826692}" dt="2023-02-26T13:41:16.186" v="7286" actId="1076"/>
          <ac:spMkLst>
            <pc:docMk/>
            <pc:sldMk cId="3064376180" sldId="704"/>
            <ac:spMk id="3" creationId="{35867C56-54F8-4B8D-8C6E-11E124EFA2C5}"/>
          </ac:spMkLst>
        </pc:spChg>
        <pc:spChg chg="mod">
          <ac:chgData name="Viktoriya Bilak-Lukjanchuk" userId="8e8494cd5d9cfbfb" providerId="LiveId" clId="{E593514A-3289-4A64-9E7D-C60FF3826692}" dt="2023-02-26T13:41:20.450" v="7287" actId="1076"/>
          <ac:spMkLst>
            <pc:docMk/>
            <pc:sldMk cId="3064376180" sldId="704"/>
            <ac:spMk id="8" creationId="{F57E6FA7-756C-4A82-8FFA-FC3580E070CA}"/>
          </ac:spMkLst>
        </pc:spChg>
        <pc:spChg chg="mod">
          <ac:chgData name="Viktoriya Bilak-Lukjanchuk" userId="8e8494cd5d9cfbfb" providerId="LiveId" clId="{E593514A-3289-4A64-9E7D-C60FF3826692}" dt="2023-02-26T11:14:27.633" v="4692" actId="1076"/>
          <ac:spMkLst>
            <pc:docMk/>
            <pc:sldMk cId="3064376180" sldId="704"/>
            <ac:spMk id="9" creationId="{2B2F1DAB-6201-4FA3-9104-7A53C6637D54}"/>
          </ac:spMkLst>
        </pc:spChg>
        <pc:spChg chg="mod">
          <ac:chgData name="Viktoriya Bilak-Lukjanchuk" userId="8e8494cd5d9cfbfb" providerId="LiveId" clId="{E593514A-3289-4A64-9E7D-C60FF3826692}" dt="2023-02-26T11:11:48.748" v="4550" actId="207"/>
          <ac:spMkLst>
            <pc:docMk/>
            <pc:sldMk cId="3064376180" sldId="704"/>
            <ac:spMk id="10" creationId="{BF7C076A-790B-4B69-B1CF-0D88866F998A}"/>
          </ac:spMkLst>
        </pc:spChg>
        <pc:picChg chg="add mod">
          <ac:chgData name="Viktoriya Bilak-Lukjanchuk" userId="8e8494cd5d9cfbfb" providerId="LiveId" clId="{E593514A-3289-4A64-9E7D-C60FF3826692}" dt="2023-02-26T13:41:26.565" v="7288" actId="1076"/>
          <ac:picMkLst>
            <pc:docMk/>
            <pc:sldMk cId="3064376180" sldId="704"/>
            <ac:picMk id="2" creationId="{128B2D21-A2CA-45AE-8151-AE7837F96A16}"/>
          </ac:picMkLst>
        </pc:picChg>
      </pc:sldChg>
      <pc:sldChg chg="addSp delSp modSp mod">
        <pc:chgData name="Viktoriya Bilak-Lukjanchuk" userId="8e8494cd5d9cfbfb" providerId="LiveId" clId="{E593514A-3289-4A64-9E7D-C60FF3826692}" dt="2023-02-26T15:50:48.041" v="7366" actId="14100"/>
        <pc:sldMkLst>
          <pc:docMk/>
          <pc:sldMk cId="2615690854" sldId="705"/>
        </pc:sldMkLst>
        <pc:spChg chg="mod">
          <ac:chgData name="Viktoriya Bilak-Lukjanchuk" userId="8e8494cd5d9cfbfb" providerId="LiveId" clId="{E593514A-3289-4A64-9E7D-C60FF3826692}" dt="2023-02-26T15:50:48.041" v="7366" actId="14100"/>
          <ac:spMkLst>
            <pc:docMk/>
            <pc:sldMk cId="2615690854" sldId="705"/>
            <ac:spMk id="3" creationId="{35867C56-54F8-4B8D-8C6E-11E124EFA2C5}"/>
          </ac:spMkLst>
        </pc:spChg>
        <pc:spChg chg="mod">
          <ac:chgData name="Viktoriya Bilak-Lukjanchuk" userId="8e8494cd5d9cfbfb" providerId="LiveId" clId="{E593514A-3289-4A64-9E7D-C60FF3826692}" dt="2023-02-26T15:39:49.858" v="7301" actId="14100"/>
          <ac:spMkLst>
            <pc:docMk/>
            <pc:sldMk cId="2615690854" sldId="705"/>
            <ac:spMk id="8" creationId="{F57E6FA7-756C-4A82-8FFA-FC3580E070CA}"/>
          </ac:spMkLst>
        </pc:spChg>
        <pc:spChg chg="mod">
          <ac:chgData name="Viktoriya Bilak-Lukjanchuk" userId="8e8494cd5d9cfbfb" providerId="LiveId" clId="{E593514A-3289-4A64-9E7D-C60FF3826692}" dt="2023-02-26T11:22:12.763" v="5029" actId="6549"/>
          <ac:spMkLst>
            <pc:docMk/>
            <pc:sldMk cId="2615690854" sldId="705"/>
            <ac:spMk id="9" creationId="{2B2F1DAB-6201-4FA3-9104-7A53C6637D54}"/>
          </ac:spMkLst>
        </pc:spChg>
        <pc:spChg chg="mod">
          <ac:chgData name="Viktoriya Bilak-Lukjanchuk" userId="8e8494cd5d9cfbfb" providerId="LiveId" clId="{E593514A-3289-4A64-9E7D-C60FF3826692}" dt="2023-02-26T11:15:33.212" v="4759" actId="207"/>
          <ac:spMkLst>
            <pc:docMk/>
            <pc:sldMk cId="2615690854" sldId="705"/>
            <ac:spMk id="10" creationId="{BF7C076A-790B-4B69-B1CF-0D88866F998A}"/>
          </ac:spMkLst>
        </pc:spChg>
        <pc:picChg chg="add del mod">
          <ac:chgData name="Viktoriya Bilak-Lukjanchuk" userId="8e8494cd5d9cfbfb" providerId="LiveId" clId="{E593514A-3289-4A64-9E7D-C60FF3826692}" dt="2023-02-26T15:49:53.758" v="7359" actId="21"/>
          <ac:picMkLst>
            <pc:docMk/>
            <pc:sldMk cId="2615690854" sldId="705"/>
            <ac:picMk id="2" creationId="{72F18C62-AC76-4EC9-A6DF-8A0DECC224CF}"/>
          </ac:picMkLst>
        </pc:picChg>
        <pc:picChg chg="add mod">
          <ac:chgData name="Viktoriya Bilak-Lukjanchuk" userId="8e8494cd5d9cfbfb" providerId="LiveId" clId="{E593514A-3289-4A64-9E7D-C60FF3826692}" dt="2023-02-26T15:50:41.666" v="7365" actId="1076"/>
          <ac:picMkLst>
            <pc:docMk/>
            <pc:sldMk cId="2615690854" sldId="705"/>
            <ac:picMk id="4" creationId="{7B3A9486-9707-4179-A616-09AD9C5A6B76}"/>
          </ac:picMkLst>
        </pc:picChg>
      </pc:sldChg>
      <pc:sldChg chg="addSp delSp modSp mod">
        <pc:chgData name="Viktoriya Bilak-Lukjanchuk" userId="8e8494cd5d9cfbfb" providerId="LiveId" clId="{E593514A-3289-4A64-9E7D-C60FF3826692}" dt="2023-02-26T15:49:30.139" v="7358" actId="1076"/>
        <pc:sldMkLst>
          <pc:docMk/>
          <pc:sldMk cId="2182688534" sldId="706"/>
        </pc:sldMkLst>
        <pc:spChg chg="mod">
          <ac:chgData name="Viktoriya Bilak-Lukjanchuk" userId="8e8494cd5d9cfbfb" providerId="LiveId" clId="{E593514A-3289-4A64-9E7D-C60FF3826692}" dt="2023-02-26T15:39:16.682" v="7294" actId="14100"/>
          <ac:spMkLst>
            <pc:docMk/>
            <pc:sldMk cId="2182688534" sldId="706"/>
            <ac:spMk id="3" creationId="{35867C56-54F8-4B8D-8C6E-11E124EFA2C5}"/>
          </ac:spMkLst>
        </pc:spChg>
        <pc:spChg chg="mod">
          <ac:chgData name="Viktoriya Bilak-Lukjanchuk" userId="8e8494cd5d9cfbfb" providerId="LiveId" clId="{E593514A-3289-4A64-9E7D-C60FF3826692}" dt="2023-02-26T15:39:19.835" v="7295" actId="14100"/>
          <ac:spMkLst>
            <pc:docMk/>
            <pc:sldMk cId="2182688534" sldId="706"/>
            <ac:spMk id="8" creationId="{F57E6FA7-756C-4A82-8FFA-FC3580E070CA}"/>
          </ac:spMkLst>
        </pc:spChg>
        <pc:spChg chg="mod">
          <ac:chgData name="Viktoriya Bilak-Lukjanchuk" userId="8e8494cd5d9cfbfb" providerId="LiveId" clId="{E593514A-3289-4A64-9E7D-C60FF3826692}" dt="2023-02-26T15:49:30.139" v="7358" actId="1076"/>
          <ac:spMkLst>
            <pc:docMk/>
            <pc:sldMk cId="2182688534" sldId="706"/>
            <ac:spMk id="9" creationId="{2B2F1DAB-6201-4FA3-9104-7A53C6637D54}"/>
          </ac:spMkLst>
        </pc:spChg>
        <pc:spChg chg="mod">
          <ac:chgData name="Viktoriya Bilak-Lukjanchuk" userId="8e8494cd5d9cfbfb" providerId="LiveId" clId="{E593514A-3289-4A64-9E7D-C60FF3826692}" dt="2023-02-26T11:17:22.748" v="4832" actId="207"/>
          <ac:spMkLst>
            <pc:docMk/>
            <pc:sldMk cId="2182688534" sldId="706"/>
            <ac:spMk id="10" creationId="{BF7C076A-790B-4B69-B1CF-0D88866F998A}"/>
          </ac:spMkLst>
        </pc:spChg>
        <pc:picChg chg="add del mod">
          <ac:chgData name="Viktoriya Bilak-Lukjanchuk" userId="8e8494cd5d9cfbfb" providerId="LiveId" clId="{E593514A-3289-4A64-9E7D-C60FF3826692}" dt="2023-02-26T15:49:25.546" v="7356" actId="21"/>
          <ac:picMkLst>
            <pc:docMk/>
            <pc:sldMk cId="2182688534" sldId="706"/>
            <ac:picMk id="2" creationId="{12B636E8-D81A-427B-92A7-FB21D500435C}"/>
          </ac:picMkLst>
        </pc:picChg>
        <pc:picChg chg="add mod">
          <ac:chgData name="Viktoriya Bilak-Lukjanchuk" userId="8e8494cd5d9cfbfb" providerId="LiveId" clId="{E593514A-3289-4A64-9E7D-C60FF3826692}" dt="2023-02-26T15:49:28.608" v="7357" actId="1076"/>
          <ac:picMkLst>
            <pc:docMk/>
            <pc:sldMk cId="2182688534" sldId="706"/>
            <ac:picMk id="4" creationId="{A6C85A74-9CD3-4DCE-9F31-7FC42D432284}"/>
          </ac:picMkLst>
        </pc:picChg>
      </pc:sldChg>
      <pc:sldChg chg="addSp modSp add mod ord">
        <pc:chgData name="Viktoriya Bilak-Lukjanchuk" userId="8e8494cd5d9cfbfb" providerId="LiveId" clId="{E593514A-3289-4A64-9E7D-C60FF3826692}" dt="2023-02-26T15:36:36.321" v="7292" actId="1076"/>
        <pc:sldMkLst>
          <pc:docMk/>
          <pc:sldMk cId="3089597253" sldId="707"/>
        </pc:sldMkLst>
        <pc:spChg chg="mod">
          <ac:chgData name="Viktoriya Bilak-Lukjanchuk" userId="8e8494cd5d9cfbfb" providerId="LiveId" clId="{E593514A-3289-4A64-9E7D-C60FF3826692}" dt="2023-02-26T15:36:28.123" v="7290" actId="14100"/>
          <ac:spMkLst>
            <pc:docMk/>
            <pc:sldMk cId="3089597253" sldId="707"/>
            <ac:spMk id="3" creationId="{35867C56-54F8-4B8D-8C6E-11E124EFA2C5}"/>
          </ac:spMkLst>
        </pc:spChg>
        <pc:spChg chg="mod">
          <ac:chgData name="Viktoriya Bilak-Lukjanchuk" userId="8e8494cd5d9cfbfb" providerId="LiveId" clId="{E593514A-3289-4A64-9E7D-C60FF3826692}" dt="2023-02-26T15:36:32.514" v="7291" actId="14100"/>
          <ac:spMkLst>
            <pc:docMk/>
            <pc:sldMk cId="3089597253" sldId="707"/>
            <ac:spMk id="8" creationId="{F57E6FA7-756C-4A82-8FFA-FC3580E070CA}"/>
          </ac:spMkLst>
        </pc:spChg>
        <pc:spChg chg="mod">
          <ac:chgData name="Viktoriya Bilak-Lukjanchuk" userId="8e8494cd5d9cfbfb" providerId="LiveId" clId="{E593514A-3289-4A64-9E7D-C60FF3826692}" dt="2023-02-26T12:11:00.238" v="6056" actId="20577"/>
          <ac:spMkLst>
            <pc:docMk/>
            <pc:sldMk cId="3089597253" sldId="707"/>
            <ac:spMk id="9" creationId="{2B2F1DAB-6201-4FA3-9104-7A53C6637D54}"/>
          </ac:spMkLst>
        </pc:spChg>
        <pc:spChg chg="mod">
          <ac:chgData name="Viktoriya Bilak-Lukjanchuk" userId="8e8494cd5d9cfbfb" providerId="LiveId" clId="{E593514A-3289-4A64-9E7D-C60FF3826692}" dt="2023-02-26T11:46:51.072" v="5104" actId="207"/>
          <ac:spMkLst>
            <pc:docMk/>
            <pc:sldMk cId="3089597253" sldId="707"/>
            <ac:spMk id="10" creationId="{BF7C076A-790B-4B69-B1CF-0D88866F998A}"/>
          </ac:spMkLst>
        </pc:spChg>
        <pc:picChg chg="add mod">
          <ac:chgData name="Viktoriya Bilak-Lukjanchuk" userId="8e8494cd5d9cfbfb" providerId="LiveId" clId="{E593514A-3289-4A64-9E7D-C60FF3826692}" dt="2023-02-26T15:36:36.321" v="7292" actId="1076"/>
          <ac:picMkLst>
            <pc:docMk/>
            <pc:sldMk cId="3089597253" sldId="707"/>
            <ac:picMk id="2" creationId="{0A8F98BC-8732-42E4-BC4A-7F667956570B}"/>
          </ac:picMkLst>
        </pc:picChg>
      </pc:sldChg>
      <pc:sldChg chg="modSp add del mod ord">
        <pc:chgData name="Viktoriya Bilak-Lukjanchuk" userId="8e8494cd5d9cfbfb" providerId="LiveId" clId="{E593514A-3289-4A64-9E7D-C60FF3826692}" dt="2023-02-26T12:04:36.446" v="5806" actId="2696"/>
        <pc:sldMkLst>
          <pc:docMk/>
          <pc:sldMk cId="2741753653" sldId="708"/>
        </pc:sldMkLst>
        <pc:spChg chg="mod">
          <ac:chgData name="Viktoriya Bilak-Lukjanchuk" userId="8e8494cd5d9cfbfb" providerId="LiveId" clId="{E593514A-3289-4A64-9E7D-C60FF3826692}" dt="2023-02-26T11:47:09.606" v="5106" actId="27636"/>
          <ac:spMkLst>
            <pc:docMk/>
            <pc:sldMk cId="2741753653" sldId="708"/>
            <ac:spMk id="10" creationId="{BF7C076A-790B-4B69-B1CF-0D88866F998A}"/>
          </ac:spMkLst>
        </pc:spChg>
      </pc:sldChg>
      <pc:sldChg chg="addSp modSp add mod ord">
        <pc:chgData name="Viktoriya Bilak-Lukjanchuk" userId="8e8494cd5d9cfbfb" providerId="LiveId" clId="{E593514A-3289-4A64-9E7D-C60FF3826692}" dt="2023-02-26T15:41:00.881" v="7310" actId="14100"/>
        <pc:sldMkLst>
          <pc:docMk/>
          <pc:sldMk cId="2396468178" sldId="709"/>
        </pc:sldMkLst>
        <pc:spChg chg="mod">
          <ac:chgData name="Viktoriya Bilak-Lukjanchuk" userId="8e8494cd5d9cfbfb" providerId="LiveId" clId="{E593514A-3289-4A64-9E7D-C60FF3826692}" dt="2023-02-26T15:40:44.114" v="7305" actId="14100"/>
          <ac:spMkLst>
            <pc:docMk/>
            <pc:sldMk cId="2396468178" sldId="709"/>
            <ac:spMk id="3" creationId="{35867C56-54F8-4B8D-8C6E-11E124EFA2C5}"/>
          </ac:spMkLst>
        </pc:spChg>
        <pc:spChg chg="mod">
          <ac:chgData name="Viktoriya Bilak-Lukjanchuk" userId="8e8494cd5d9cfbfb" providerId="LiveId" clId="{E593514A-3289-4A64-9E7D-C60FF3826692}" dt="2023-02-26T15:40:47.777" v="7306" actId="14100"/>
          <ac:spMkLst>
            <pc:docMk/>
            <pc:sldMk cId="2396468178" sldId="709"/>
            <ac:spMk id="8" creationId="{F57E6FA7-756C-4A82-8FFA-FC3580E070CA}"/>
          </ac:spMkLst>
        </pc:spChg>
        <pc:spChg chg="mod">
          <ac:chgData name="Viktoriya Bilak-Lukjanchuk" userId="8e8494cd5d9cfbfb" providerId="LiveId" clId="{E593514A-3289-4A64-9E7D-C60FF3826692}" dt="2023-02-26T11:51:16.459" v="5222" actId="20577"/>
          <ac:spMkLst>
            <pc:docMk/>
            <pc:sldMk cId="2396468178" sldId="709"/>
            <ac:spMk id="9" creationId="{2B2F1DAB-6201-4FA3-9104-7A53C6637D54}"/>
          </ac:spMkLst>
        </pc:spChg>
        <pc:spChg chg="mod">
          <ac:chgData name="Viktoriya Bilak-Lukjanchuk" userId="8e8494cd5d9cfbfb" providerId="LiveId" clId="{E593514A-3289-4A64-9E7D-C60FF3826692}" dt="2023-02-26T11:47:17.826" v="5108" actId="27636"/>
          <ac:spMkLst>
            <pc:docMk/>
            <pc:sldMk cId="2396468178" sldId="709"/>
            <ac:spMk id="10" creationId="{BF7C076A-790B-4B69-B1CF-0D88866F998A}"/>
          </ac:spMkLst>
        </pc:spChg>
        <pc:picChg chg="add mod">
          <ac:chgData name="Viktoriya Bilak-Lukjanchuk" userId="8e8494cd5d9cfbfb" providerId="LiveId" clId="{E593514A-3289-4A64-9E7D-C60FF3826692}" dt="2023-02-26T15:41:00.881" v="7310" actId="14100"/>
          <ac:picMkLst>
            <pc:docMk/>
            <pc:sldMk cId="2396468178" sldId="709"/>
            <ac:picMk id="2" creationId="{829C11D6-F399-4C77-A8F0-4DD047ED5583}"/>
          </ac:picMkLst>
        </pc:picChg>
      </pc:sldChg>
      <pc:sldChg chg="addSp modSp add mod ord">
        <pc:chgData name="Viktoriya Bilak-Lukjanchuk" userId="8e8494cd5d9cfbfb" providerId="LiveId" clId="{E593514A-3289-4A64-9E7D-C60FF3826692}" dt="2023-02-26T15:41:17.794" v="7314" actId="1076"/>
        <pc:sldMkLst>
          <pc:docMk/>
          <pc:sldMk cId="4170900771" sldId="710"/>
        </pc:sldMkLst>
        <pc:spChg chg="mod">
          <ac:chgData name="Viktoriya Bilak-Lukjanchuk" userId="8e8494cd5d9cfbfb" providerId="LiveId" clId="{E593514A-3289-4A64-9E7D-C60FF3826692}" dt="2023-02-26T15:41:09.379" v="7312" actId="14100"/>
          <ac:spMkLst>
            <pc:docMk/>
            <pc:sldMk cId="4170900771" sldId="710"/>
            <ac:spMk id="3" creationId="{35867C56-54F8-4B8D-8C6E-11E124EFA2C5}"/>
          </ac:spMkLst>
        </pc:spChg>
        <pc:spChg chg="mod">
          <ac:chgData name="Viktoriya Bilak-Lukjanchuk" userId="8e8494cd5d9cfbfb" providerId="LiveId" clId="{E593514A-3289-4A64-9E7D-C60FF3826692}" dt="2023-02-26T15:41:12.321" v="7313" actId="14100"/>
          <ac:spMkLst>
            <pc:docMk/>
            <pc:sldMk cId="4170900771" sldId="710"/>
            <ac:spMk id="8" creationId="{F57E6FA7-756C-4A82-8FFA-FC3580E070CA}"/>
          </ac:spMkLst>
        </pc:spChg>
        <pc:spChg chg="mod">
          <ac:chgData name="Viktoriya Bilak-Lukjanchuk" userId="8e8494cd5d9cfbfb" providerId="LiveId" clId="{E593514A-3289-4A64-9E7D-C60FF3826692}" dt="2023-02-26T12:21:17.532" v="6187" actId="20577"/>
          <ac:spMkLst>
            <pc:docMk/>
            <pc:sldMk cId="4170900771" sldId="710"/>
            <ac:spMk id="9" creationId="{2B2F1DAB-6201-4FA3-9104-7A53C6637D54}"/>
          </ac:spMkLst>
        </pc:spChg>
        <pc:spChg chg="mod">
          <ac:chgData name="Viktoriya Bilak-Lukjanchuk" userId="8e8494cd5d9cfbfb" providerId="LiveId" clId="{E593514A-3289-4A64-9E7D-C60FF3826692}" dt="2023-02-26T11:47:24.612" v="5110" actId="27636"/>
          <ac:spMkLst>
            <pc:docMk/>
            <pc:sldMk cId="4170900771" sldId="710"/>
            <ac:spMk id="10" creationId="{BF7C076A-790B-4B69-B1CF-0D88866F998A}"/>
          </ac:spMkLst>
        </pc:spChg>
        <pc:picChg chg="add mod">
          <ac:chgData name="Viktoriya Bilak-Lukjanchuk" userId="8e8494cd5d9cfbfb" providerId="LiveId" clId="{E593514A-3289-4A64-9E7D-C60FF3826692}" dt="2023-02-26T15:41:17.794" v="7314" actId="1076"/>
          <ac:picMkLst>
            <pc:docMk/>
            <pc:sldMk cId="4170900771" sldId="710"/>
            <ac:picMk id="2" creationId="{B9E0FDE9-B890-475D-AB05-433E6723402D}"/>
          </ac:picMkLst>
        </pc:picChg>
      </pc:sldChg>
      <pc:sldChg chg="addSp modSp add mod ord">
        <pc:chgData name="Viktoriya Bilak-Lukjanchuk" userId="8e8494cd5d9cfbfb" providerId="LiveId" clId="{E593514A-3289-4A64-9E7D-C60FF3826692}" dt="2023-02-26T15:45:39.065" v="7343" actId="1076"/>
        <pc:sldMkLst>
          <pc:docMk/>
          <pc:sldMk cId="2442405842" sldId="711"/>
        </pc:sldMkLst>
        <pc:spChg chg="mod">
          <ac:chgData name="Viktoriya Bilak-Lukjanchuk" userId="8e8494cd5d9cfbfb" providerId="LiveId" clId="{E593514A-3289-4A64-9E7D-C60FF3826692}" dt="2023-02-26T15:45:20.786" v="7337" actId="14100"/>
          <ac:spMkLst>
            <pc:docMk/>
            <pc:sldMk cId="2442405842" sldId="711"/>
            <ac:spMk id="3" creationId="{35867C56-54F8-4B8D-8C6E-11E124EFA2C5}"/>
          </ac:spMkLst>
        </pc:spChg>
        <pc:spChg chg="mod">
          <ac:chgData name="Viktoriya Bilak-Lukjanchuk" userId="8e8494cd5d9cfbfb" providerId="LiveId" clId="{E593514A-3289-4A64-9E7D-C60FF3826692}" dt="2023-02-26T15:45:22.969" v="7338" actId="14100"/>
          <ac:spMkLst>
            <pc:docMk/>
            <pc:sldMk cId="2442405842" sldId="711"/>
            <ac:spMk id="8" creationId="{F57E6FA7-756C-4A82-8FFA-FC3580E070CA}"/>
          </ac:spMkLst>
        </pc:spChg>
        <pc:spChg chg="mod">
          <ac:chgData name="Viktoriya Bilak-Lukjanchuk" userId="8e8494cd5d9cfbfb" providerId="LiveId" clId="{E593514A-3289-4A64-9E7D-C60FF3826692}" dt="2023-02-26T12:19:41.144" v="6106" actId="20577"/>
          <ac:spMkLst>
            <pc:docMk/>
            <pc:sldMk cId="2442405842" sldId="711"/>
            <ac:spMk id="9" creationId="{2B2F1DAB-6201-4FA3-9104-7A53C6637D54}"/>
          </ac:spMkLst>
        </pc:spChg>
        <pc:spChg chg="mod">
          <ac:chgData name="Viktoriya Bilak-Lukjanchuk" userId="8e8494cd5d9cfbfb" providerId="LiveId" clId="{E593514A-3289-4A64-9E7D-C60FF3826692}" dt="2023-02-26T11:47:31.825" v="5111"/>
          <ac:spMkLst>
            <pc:docMk/>
            <pc:sldMk cId="2442405842" sldId="711"/>
            <ac:spMk id="10" creationId="{BF7C076A-790B-4B69-B1CF-0D88866F998A}"/>
          </ac:spMkLst>
        </pc:spChg>
        <pc:picChg chg="add mod">
          <ac:chgData name="Viktoriya Bilak-Lukjanchuk" userId="8e8494cd5d9cfbfb" providerId="LiveId" clId="{E593514A-3289-4A64-9E7D-C60FF3826692}" dt="2023-02-26T15:45:39.065" v="7343" actId="1076"/>
          <ac:picMkLst>
            <pc:docMk/>
            <pc:sldMk cId="2442405842" sldId="711"/>
            <ac:picMk id="2" creationId="{8251B191-EC6A-4E63-B981-3EF9CAC4A60B}"/>
          </ac:picMkLst>
        </pc:picChg>
      </pc:sldChg>
      <pc:sldChg chg="new del">
        <pc:chgData name="Viktoriya Bilak-Lukjanchuk" userId="8e8494cd5d9cfbfb" providerId="LiveId" clId="{E593514A-3289-4A64-9E7D-C60FF3826692}" dt="2023-02-26T12:33:49.876" v="6260" actId="2696"/>
        <pc:sldMkLst>
          <pc:docMk/>
          <pc:sldMk cId="1193377035" sldId="712"/>
        </pc:sldMkLst>
      </pc:sldChg>
      <pc:sldChg chg="new del">
        <pc:chgData name="Viktoriya Bilak-Lukjanchuk" userId="8e8494cd5d9cfbfb" providerId="LiveId" clId="{E593514A-3289-4A64-9E7D-C60FF3826692}" dt="2023-02-26T13:04:18.380" v="6732" actId="2696"/>
        <pc:sldMkLst>
          <pc:docMk/>
          <pc:sldMk cId="1739669973" sldId="712"/>
        </pc:sldMkLst>
      </pc:sldChg>
      <pc:sldChg chg="modSp add del mod ord">
        <pc:chgData name="Viktoriya Bilak-Lukjanchuk" userId="8e8494cd5d9cfbfb" providerId="LiveId" clId="{E593514A-3289-4A64-9E7D-C60FF3826692}" dt="2023-02-26T12:12:14.927" v="6060" actId="2696"/>
        <pc:sldMkLst>
          <pc:docMk/>
          <pc:sldMk cId="1872749054" sldId="712"/>
        </pc:sldMkLst>
        <pc:spChg chg="mod">
          <ac:chgData name="Viktoriya Bilak-Lukjanchuk" userId="8e8494cd5d9cfbfb" providerId="LiveId" clId="{E593514A-3289-4A64-9E7D-C60FF3826692}" dt="2023-02-26T11:47:39.210" v="5112"/>
          <ac:spMkLst>
            <pc:docMk/>
            <pc:sldMk cId="1872749054" sldId="712"/>
            <ac:spMk id="10" creationId="{BF7C076A-790B-4B69-B1CF-0D88866F998A}"/>
          </ac:spMkLst>
        </pc:spChg>
      </pc:sldChg>
      <pc:sldChg chg="addSp modSp add mod">
        <pc:chgData name="Viktoriya Bilak-Lukjanchuk" userId="8e8494cd5d9cfbfb" providerId="LiveId" clId="{E593514A-3289-4A64-9E7D-C60FF3826692}" dt="2023-02-26T15:56:15.025" v="7389" actId="1076"/>
        <pc:sldMkLst>
          <pc:docMk/>
          <pc:sldMk cId="3690006573" sldId="712"/>
        </pc:sldMkLst>
        <pc:spChg chg="mod ord">
          <ac:chgData name="Viktoriya Bilak-Lukjanchuk" userId="8e8494cd5d9cfbfb" providerId="LiveId" clId="{E593514A-3289-4A64-9E7D-C60FF3826692}" dt="2023-02-26T15:56:15.025" v="7389" actId="1076"/>
          <ac:spMkLst>
            <pc:docMk/>
            <pc:sldMk cId="3690006573" sldId="712"/>
            <ac:spMk id="3" creationId="{E578D819-F4FD-44AA-B493-414D8B228292}"/>
          </ac:spMkLst>
        </pc:spChg>
        <pc:picChg chg="add mod">
          <ac:chgData name="Viktoriya Bilak-Lukjanchuk" userId="8e8494cd5d9cfbfb" providerId="LiveId" clId="{E593514A-3289-4A64-9E7D-C60FF3826692}" dt="2023-02-26T15:56:11.137" v="7388" actId="14100"/>
          <ac:picMkLst>
            <pc:docMk/>
            <pc:sldMk cId="3690006573" sldId="712"/>
            <ac:picMk id="4" creationId="{43DB88B2-3080-4C2B-807E-2F7B4D6C0CBE}"/>
          </ac:picMkLst>
        </pc:picChg>
      </pc:sldChg>
      <pc:sldMasterChg chg="del delSldLayout">
        <pc:chgData name="Viktoriya Bilak-Lukjanchuk" userId="8e8494cd5d9cfbfb" providerId="LiveId" clId="{E593514A-3289-4A64-9E7D-C60FF3826692}" dt="2023-02-26T12:33:58.741" v="6261" actId="2696"/>
        <pc:sldMasterMkLst>
          <pc:docMk/>
          <pc:sldMasterMk cId="455260419" sldId="2147483732"/>
        </pc:sldMasterMkLst>
        <pc:sldLayoutChg chg="del">
          <pc:chgData name="Viktoriya Bilak-Lukjanchuk" userId="8e8494cd5d9cfbfb" providerId="LiveId" clId="{E593514A-3289-4A64-9E7D-C60FF3826692}" dt="2023-02-26T12:33:58.741" v="6261" actId="2696"/>
          <pc:sldLayoutMkLst>
            <pc:docMk/>
            <pc:sldMasterMk cId="455260419" sldId="2147483732"/>
            <pc:sldLayoutMk cId="329113086" sldId="2147483733"/>
          </pc:sldLayoutMkLst>
        </pc:sldLayoutChg>
        <pc:sldLayoutChg chg="del">
          <pc:chgData name="Viktoriya Bilak-Lukjanchuk" userId="8e8494cd5d9cfbfb" providerId="LiveId" clId="{E593514A-3289-4A64-9E7D-C60FF3826692}" dt="2023-02-26T12:33:58.741" v="6261" actId="2696"/>
          <pc:sldLayoutMkLst>
            <pc:docMk/>
            <pc:sldMasterMk cId="455260419" sldId="2147483732"/>
            <pc:sldLayoutMk cId="4278261471" sldId="2147483734"/>
          </pc:sldLayoutMkLst>
        </pc:sldLayoutChg>
        <pc:sldLayoutChg chg="del">
          <pc:chgData name="Viktoriya Bilak-Lukjanchuk" userId="8e8494cd5d9cfbfb" providerId="LiveId" clId="{E593514A-3289-4A64-9E7D-C60FF3826692}" dt="2023-02-26T12:33:58.741" v="6261" actId="2696"/>
          <pc:sldLayoutMkLst>
            <pc:docMk/>
            <pc:sldMasterMk cId="455260419" sldId="2147483732"/>
            <pc:sldLayoutMk cId="903622795" sldId="2147483735"/>
          </pc:sldLayoutMkLst>
        </pc:sldLayoutChg>
        <pc:sldLayoutChg chg="del">
          <pc:chgData name="Viktoriya Bilak-Lukjanchuk" userId="8e8494cd5d9cfbfb" providerId="LiveId" clId="{E593514A-3289-4A64-9E7D-C60FF3826692}" dt="2023-02-26T12:33:58.741" v="6261" actId="2696"/>
          <pc:sldLayoutMkLst>
            <pc:docMk/>
            <pc:sldMasterMk cId="455260419" sldId="2147483732"/>
            <pc:sldLayoutMk cId="1554861105" sldId="2147483736"/>
          </pc:sldLayoutMkLst>
        </pc:sldLayoutChg>
        <pc:sldLayoutChg chg="del">
          <pc:chgData name="Viktoriya Bilak-Lukjanchuk" userId="8e8494cd5d9cfbfb" providerId="LiveId" clId="{E593514A-3289-4A64-9E7D-C60FF3826692}" dt="2023-02-26T12:33:58.741" v="6261" actId="2696"/>
          <pc:sldLayoutMkLst>
            <pc:docMk/>
            <pc:sldMasterMk cId="455260419" sldId="2147483732"/>
            <pc:sldLayoutMk cId="4692296" sldId="2147483737"/>
          </pc:sldLayoutMkLst>
        </pc:sldLayoutChg>
        <pc:sldLayoutChg chg="del">
          <pc:chgData name="Viktoriya Bilak-Lukjanchuk" userId="8e8494cd5d9cfbfb" providerId="LiveId" clId="{E593514A-3289-4A64-9E7D-C60FF3826692}" dt="2023-02-26T12:33:58.741" v="6261" actId="2696"/>
          <pc:sldLayoutMkLst>
            <pc:docMk/>
            <pc:sldMasterMk cId="455260419" sldId="2147483732"/>
            <pc:sldLayoutMk cId="561776864" sldId="2147483738"/>
          </pc:sldLayoutMkLst>
        </pc:sldLayoutChg>
        <pc:sldLayoutChg chg="del">
          <pc:chgData name="Viktoriya Bilak-Lukjanchuk" userId="8e8494cd5d9cfbfb" providerId="LiveId" clId="{E593514A-3289-4A64-9E7D-C60FF3826692}" dt="2023-02-26T12:33:58.741" v="6261" actId="2696"/>
          <pc:sldLayoutMkLst>
            <pc:docMk/>
            <pc:sldMasterMk cId="455260419" sldId="2147483732"/>
            <pc:sldLayoutMk cId="4004630426" sldId="2147483739"/>
          </pc:sldLayoutMkLst>
        </pc:sldLayoutChg>
        <pc:sldLayoutChg chg="del">
          <pc:chgData name="Viktoriya Bilak-Lukjanchuk" userId="8e8494cd5d9cfbfb" providerId="LiveId" clId="{E593514A-3289-4A64-9E7D-C60FF3826692}" dt="2023-02-26T12:33:58.741" v="6261" actId="2696"/>
          <pc:sldLayoutMkLst>
            <pc:docMk/>
            <pc:sldMasterMk cId="455260419" sldId="2147483732"/>
            <pc:sldLayoutMk cId="3991964046" sldId="2147483740"/>
          </pc:sldLayoutMkLst>
        </pc:sldLayoutChg>
        <pc:sldLayoutChg chg="del">
          <pc:chgData name="Viktoriya Bilak-Lukjanchuk" userId="8e8494cd5d9cfbfb" providerId="LiveId" clId="{E593514A-3289-4A64-9E7D-C60FF3826692}" dt="2023-02-26T12:33:58.741" v="6261" actId="2696"/>
          <pc:sldLayoutMkLst>
            <pc:docMk/>
            <pc:sldMasterMk cId="455260419" sldId="2147483732"/>
            <pc:sldLayoutMk cId="1610988367" sldId="2147483741"/>
          </pc:sldLayoutMkLst>
        </pc:sldLayoutChg>
        <pc:sldLayoutChg chg="del">
          <pc:chgData name="Viktoriya Bilak-Lukjanchuk" userId="8e8494cd5d9cfbfb" providerId="LiveId" clId="{E593514A-3289-4A64-9E7D-C60FF3826692}" dt="2023-02-26T12:33:58.741" v="6261" actId="2696"/>
          <pc:sldLayoutMkLst>
            <pc:docMk/>
            <pc:sldMasterMk cId="455260419" sldId="2147483732"/>
            <pc:sldLayoutMk cId="3419820902" sldId="2147483742"/>
          </pc:sldLayoutMkLst>
        </pc:sldLayoutChg>
        <pc:sldLayoutChg chg="del">
          <pc:chgData name="Viktoriya Bilak-Lukjanchuk" userId="8e8494cd5d9cfbfb" providerId="LiveId" clId="{E593514A-3289-4A64-9E7D-C60FF3826692}" dt="2023-02-26T12:33:58.741" v="6261" actId="2696"/>
          <pc:sldLayoutMkLst>
            <pc:docMk/>
            <pc:sldMasterMk cId="455260419" sldId="2147483732"/>
            <pc:sldLayoutMk cId="2462188937" sldId="2147483743"/>
          </pc:sldLayoutMkLst>
        </pc:sldLayoutChg>
        <pc:sldLayoutChg chg="del">
          <pc:chgData name="Viktoriya Bilak-Lukjanchuk" userId="8e8494cd5d9cfbfb" providerId="LiveId" clId="{E593514A-3289-4A64-9E7D-C60FF3826692}" dt="2023-02-26T12:33:58.741" v="6261" actId="2696"/>
          <pc:sldLayoutMkLst>
            <pc:docMk/>
            <pc:sldMasterMk cId="455260419" sldId="2147483732"/>
            <pc:sldLayoutMk cId="3744758409" sldId="2147483744"/>
          </pc:sldLayoutMkLst>
        </pc:sldLayoutChg>
        <pc:sldLayoutChg chg="del">
          <pc:chgData name="Viktoriya Bilak-Lukjanchuk" userId="8e8494cd5d9cfbfb" providerId="LiveId" clId="{E593514A-3289-4A64-9E7D-C60FF3826692}" dt="2023-02-26T12:33:58.741" v="6261" actId="2696"/>
          <pc:sldLayoutMkLst>
            <pc:docMk/>
            <pc:sldMasterMk cId="455260419" sldId="2147483732"/>
            <pc:sldLayoutMk cId="856105755" sldId="2147483745"/>
          </pc:sldLayoutMkLst>
        </pc:sldLayoutChg>
        <pc:sldLayoutChg chg="del">
          <pc:chgData name="Viktoriya Bilak-Lukjanchuk" userId="8e8494cd5d9cfbfb" providerId="LiveId" clId="{E593514A-3289-4A64-9E7D-C60FF3826692}" dt="2023-02-26T12:33:58.741" v="6261" actId="2696"/>
          <pc:sldLayoutMkLst>
            <pc:docMk/>
            <pc:sldMasterMk cId="455260419" sldId="2147483732"/>
            <pc:sldLayoutMk cId="1294087642" sldId="2147483746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DE4E69-C8EB-4B77-BA13-49FC5C451873}" type="datetimeFigureOut">
              <a:rPr lang="uk-UA" smtClean="0"/>
              <a:t>26.02.2023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3C47A6-9FDF-4F47-A79E-EE220B7752B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91156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/>
              <a:t>Наслідки війни для України нині найчастіше оцінюються через призму економічних збитків, руйнувань інфраструктури та кількості загиблих. Але війна впливає також і на здоров'я громадян – йдеться не лише про очевидні ризики на кшталт контузій та травм, а й про довгострокові наслідки. У перспективі багато українців можуть зіткнутися з психологічними та психічними проблемами, зростанням </a:t>
            </a:r>
            <a:r>
              <a:rPr lang="uk-UA" dirty="0" err="1"/>
              <a:t>залежностей</a:t>
            </a:r>
            <a:r>
              <a:rPr lang="uk-UA" dirty="0"/>
              <a:t> та загостренням деяких хвороб. </a:t>
            </a: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3C47A6-9FDF-4F47-A79E-EE220B7752B3}" type="slidenum">
              <a:rPr lang="uk-UA" smtClean="0"/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61481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26.02.2023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media.slovoidilo.ua/media/infographics/17/168128/vtraty-u-zbrojnyx-konfliktax_ru_large.pn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a.slovoidilo.ua/media/infographics/17/168140/vplyv-vijny-na-zdorovya_ru_large.pn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6023" y="386161"/>
            <a:ext cx="7543800" cy="966189"/>
          </a:xfrm>
        </p:spPr>
        <p:txBody>
          <a:bodyPr/>
          <a:lstStyle/>
          <a:p>
            <a:pPr algn="ctr"/>
            <a:r>
              <a:rPr lang="ru-RU" sz="3200" b="1" dirty="0"/>
              <a:t>Характеристика </a:t>
            </a:r>
            <a:r>
              <a:rPr lang="ru-RU" sz="3200" b="1" dirty="0" err="1"/>
              <a:t>впливу</a:t>
            </a:r>
            <a:r>
              <a:rPr lang="ru-RU" sz="3200" b="1" dirty="0"/>
              <a:t> </a:t>
            </a:r>
            <a:r>
              <a:rPr lang="ru-RU" sz="3200" b="1" dirty="0" err="1"/>
              <a:t>війни</a:t>
            </a:r>
            <a:r>
              <a:rPr lang="ru-RU" sz="3200" b="1" dirty="0"/>
              <a:t> з </a:t>
            </a:r>
            <a:r>
              <a:rPr lang="ru-RU" sz="3200" b="1" dirty="0" err="1"/>
              <a:t>рф</a:t>
            </a:r>
            <a:r>
              <a:rPr lang="ru-RU" sz="3200" b="1" dirty="0"/>
              <a:t> </a:t>
            </a:r>
            <a:br>
              <a:rPr lang="ru-RU" sz="3200" b="1" dirty="0"/>
            </a:br>
            <a:r>
              <a:rPr lang="ru-RU" sz="3200" b="1" dirty="0"/>
              <a:t>на </a:t>
            </a:r>
            <a:r>
              <a:rPr lang="ru-RU" sz="3200" b="1" dirty="0" err="1"/>
              <a:t>громадське</a:t>
            </a:r>
            <a:r>
              <a:rPr lang="ru-RU" sz="3200" b="1" dirty="0"/>
              <a:t> </a:t>
            </a:r>
            <a:r>
              <a:rPr lang="ru-RU" sz="3200" b="1" dirty="0" err="1"/>
              <a:t>здоров’я</a:t>
            </a:r>
            <a:r>
              <a:rPr lang="ru-RU" sz="3200" b="1" dirty="0"/>
              <a:t> в </a:t>
            </a:r>
            <a:r>
              <a:rPr lang="ru-RU" sz="3200" b="1" dirty="0" err="1"/>
              <a:t>Україні</a:t>
            </a:r>
            <a:endParaRPr lang="uk-UA" sz="3200" b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6EEA31E-7F01-44D1-9D87-4CEAE142A5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991" y="2418554"/>
            <a:ext cx="4225652" cy="4225652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66023" y="5356558"/>
            <a:ext cx="4633363" cy="1066800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r>
              <a:rPr lang="uk-UA" dirty="0"/>
              <a:t> </a:t>
            </a:r>
            <a:r>
              <a:rPr lang="uk-UA" b="1" dirty="0">
                <a:solidFill>
                  <a:srgbClr val="0070C0"/>
                </a:solidFill>
              </a:rPr>
              <a:t>Миронюк І.С., Слабкий Г.О.</a:t>
            </a:r>
          </a:p>
          <a:p>
            <a:r>
              <a:rPr lang="uk-UA" b="1" dirty="0">
                <a:solidFill>
                  <a:srgbClr val="0070C0"/>
                </a:solidFill>
              </a:rPr>
              <a:t>Білак-Лук’янчук В.Й. </a:t>
            </a:r>
          </a:p>
          <a:p>
            <a:r>
              <a:rPr lang="uk-UA" dirty="0">
                <a:solidFill>
                  <a:srgbClr val="0070C0"/>
                </a:solidFill>
              </a:rPr>
              <a:t>кафедра наук про здоров'я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6958FEC-4187-4D74-A56F-3A61193642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280928">
            <a:off x="5404701" y="4092489"/>
            <a:ext cx="2116667" cy="333575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6A4201E-C255-4A4E-B377-FE307E78E7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1960" y="1683548"/>
            <a:ext cx="4633362" cy="334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0379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2052BBE-156D-4823-81BA-1DDE6AABD3D5}"/>
              </a:ext>
            </a:extLst>
          </p:cNvPr>
          <p:cNvSpPr txBox="1">
            <a:spLocks/>
          </p:cNvSpPr>
          <p:nvPr/>
        </p:nvSpPr>
        <p:spPr>
          <a:xfrm>
            <a:off x="395536" y="1556792"/>
            <a:ext cx="2229763" cy="4072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rial Narrow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2F1DAB-6201-4FA3-9104-7A53C6637D54}"/>
              </a:ext>
            </a:extLst>
          </p:cNvPr>
          <p:cNvSpPr txBox="1"/>
          <p:nvPr/>
        </p:nvSpPr>
        <p:spPr>
          <a:xfrm>
            <a:off x="2276004" y="1077996"/>
            <a:ext cx="6472133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2200" dirty="0" err="1"/>
              <a:t>комплексне</a:t>
            </a:r>
            <a:r>
              <a:rPr lang="ru-RU" sz="2200" dirty="0"/>
              <a:t> </a:t>
            </a:r>
            <a:r>
              <a:rPr lang="ru-RU" sz="2200" dirty="0" err="1"/>
              <a:t>зниження</a:t>
            </a:r>
            <a:r>
              <a:rPr lang="ru-RU" sz="2200" dirty="0"/>
              <a:t> </a:t>
            </a:r>
            <a:r>
              <a:rPr lang="ru-RU" sz="2200" dirty="0" err="1"/>
              <a:t>економічного</a:t>
            </a:r>
            <a:r>
              <a:rPr lang="ru-RU" sz="2200" dirty="0"/>
              <a:t> </a:t>
            </a:r>
            <a:r>
              <a:rPr lang="ru-RU" sz="2200" dirty="0" err="1"/>
              <a:t>рівня</a:t>
            </a:r>
            <a:r>
              <a:rPr lang="ru-RU" sz="2200" dirty="0"/>
              <a:t>  </a:t>
            </a:r>
            <a:r>
              <a:rPr lang="ru-RU" sz="2200" dirty="0" err="1"/>
              <a:t>забезпечення</a:t>
            </a:r>
            <a:r>
              <a:rPr lang="ru-RU" sz="2200" dirty="0"/>
              <a:t> </a:t>
            </a:r>
            <a:r>
              <a:rPr lang="ru-RU" sz="2200" dirty="0" err="1"/>
              <a:t>населення</a:t>
            </a:r>
            <a:r>
              <a:rPr lang="ru-RU" sz="2200" dirty="0"/>
              <a:t> (</a:t>
            </a:r>
            <a:r>
              <a:rPr lang="ru-RU" sz="2200" dirty="0" err="1"/>
              <a:t>втрата</a:t>
            </a:r>
            <a:r>
              <a:rPr lang="ru-RU" sz="2200" dirty="0"/>
              <a:t> </a:t>
            </a:r>
            <a:r>
              <a:rPr lang="ru-RU" sz="2200" dirty="0" err="1"/>
              <a:t>житла</a:t>
            </a:r>
            <a:r>
              <a:rPr lang="ru-RU" sz="2200" dirty="0"/>
              <a:t>, </a:t>
            </a:r>
            <a:r>
              <a:rPr lang="ru-RU" sz="2200" dirty="0" err="1"/>
              <a:t>роботи</a:t>
            </a:r>
            <a:r>
              <a:rPr lang="ru-RU" sz="2200" dirty="0"/>
              <a:t>)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2200" dirty="0" err="1"/>
              <a:t>зниження</a:t>
            </a:r>
            <a:r>
              <a:rPr lang="ru-RU" sz="2200" dirty="0"/>
              <a:t> регулярного доступу до  </a:t>
            </a:r>
            <a:r>
              <a:rPr lang="ru-RU" sz="2200" dirty="0" err="1"/>
              <a:t>об’єктивної</a:t>
            </a:r>
            <a:r>
              <a:rPr lang="ru-RU" sz="2200" dirty="0"/>
              <a:t>  </a:t>
            </a:r>
            <a:r>
              <a:rPr lang="ru-RU" sz="2200" dirty="0" err="1"/>
              <a:t>інформації</a:t>
            </a:r>
            <a:r>
              <a:rPr lang="ru-RU" sz="2200" dirty="0"/>
              <a:t> та </a:t>
            </a:r>
            <a:r>
              <a:rPr lang="ru-RU" sz="2200" dirty="0" err="1"/>
              <a:t>звязку</a:t>
            </a:r>
            <a:r>
              <a:rPr lang="ru-RU" sz="2200" dirty="0"/>
              <a:t> (</a:t>
            </a:r>
            <a:r>
              <a:rPr lang="ru-RU" sz="2200" dirty="0" err="1"/>
              <a:t>вимушена</a:t>
            </a:r>
            <a:r>
              <a:rPr lang="ru-RU" sz="2200" dirty="0"/>
              <a:t> </a:t>
            </a:r>
            <a:r>
              <a:rPr lang="ru-RU" sz="2200" dirty="0" err="1"/>
              <a:t>ізоляція</a:t>
            </a:r>
            <a:r>
              <a:rPr lang="ru-RU" sz="2200" dirty="0"/>
              <a:t>)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2200" dirty="0" err="1"/>
              <a:t>втрата</a:t>
            </a:r>
            <a:r>
              <a:rPr lang="ru-RU" sz="2200" dirty="0"/>
              <a:t> </a:t>
            </a:r>
            <a:r>
              <a:rPr lang="ru-RU" sz="2200" dirty="0" err="1"/>
              <a:t>соціального</a:t>
            </a:r>
            <a:r>
              <a:rPr lang="ru-RU" sz="2200" dirty="0"/>
              <a:t> статусу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2200" dirty="0" err="1"/>
              <a:t>зниження</a:t>
            </a:r>
            <a:r>
              <a:rPr lang="ru-RU" sz="2200" dirty="0"/>
              <a:t> </a:t>
            </a:r>
            <a:r>
              <a:rPr lang="ru-RU" sz="2200" dirty="0" err="1"/>
              <a:t>якості</a:t>
            </a:r>
            <a:r>
              <a:rPr lang="ru-RU" sz="2200" dirty="0"/>
              <a:t> та </a:t>
            </a:r>
            <a:r>
              <a:rPr lang="ru-RU" sz="2200" dirty="0" err="1"/>
              <a:t>санітарно-гігієнічних</a:t>
            </a:r>
            <a:r>
              <a:rPr lang="ru-RU" sz="2200" dirty="0"/>
              <a:t> умов </a:t>
            </a:r>
            <a:r>
              <a:rPr lang="ru-RU" sz="2200" dirty="0" err="1"/>
              <a:t>проживання</a:t>
            </a:r>
            <a:r>
              <a:rPr lang="ru-RU" sz="2200" dirty="0"/>
              <a:t> та </a:t>
            </a:r>
            <a:r>
              <a:rPr lang="ru-RU" sz="2200" dirty="0" err="1"/>
              <a:t>харчування</a:t>
            </a:r>
            <a:endParaRPr lang="ru-RU" sz="2200" dirty="0"/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2200" dirty="0" err="1"/>
              <a:t>значні</a:t>
            </a:r>
            <a:r>
              <a:rPr lang="ru-RU" sz="2200" dirty="0"/>
              <a:t> </a:t>
            </a:r>
            <a:r>
              <a:rPr lang="ru-RU" sz="2200" dirty="0" err="1"/>
              <a:t>пошкодження</a:t>
            </a:r>
            <a:r>
              <a:rPr lang="ru-RU" sz="2200" dirty="0"/>
              <a:t> </a:t>
            </a:r>
            <a:r>
              <a:rPr lang="ru-RU" sz="2200" dirty="0" err="1"/>
              <a:t>комунальної</a:t>
            </a:r>
            <a:r>
              <a:rPr lang="ru-RU" sz="2200" dirty="0"/>
              <a:t> </a:t>
            </a:r>
            <a:r>
              <a:rPr lang="ru-RU" sz="2200" dirty="0" err="1"/>
              <a:t>інфрастуктури</a:t>
            </a:r>
            <a:endParaRPr lang="ru-RU" sz="2200" dirty="0"/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2200" dirty="0" err="1"/>
              <a:t>трагічна</a:t>
            </a:r>
            <a:r>
              <a:rPr lang="ru-RU" sz="2200" dirty="0"/>
              <a:t> </a:t>
            </a:r>
            <a:r>
              <a:rPr lang="ru-RU" sz="2200" dirty="0" err="1"/>
              <a:t>втрата</a:t>
            </a:r>
            <a:r>
              <a:rPr lang="ru-RU" sz="2200" dirty="0"/>
              <a:t>  </a:t>
            </a:r>
            <a:r>
              <a:rPr lang="ru-RU" sz="2200" dirty="0" err="1"/>
              <a:t>близьких</a:t>
            </a:r>
            <a:r>
              <a:rPr lang="ru-RU" sz="2200" dirty="0"/>
              <a:t> людей, </a:t>
            </a:r>
            <a:r>
              <a:rPr lang="ru-RU" sz="2200" dirty="0" err="1"/>
              <a:t>вимушений</a:t>
            </a:r>
            <a:r>
              <a:rPr lang="ru-RU" sz="2200" dirty="0"/>
              <a:t>  </a:t>
            </a:r>
            <a:r>
              <a:rPr lang="ru-RU" sz="2200" dirty="0" err="1"/>
              <a:t>розрив</a:t>
            </a:r>
            <a:r>
              <a:rPr lang="ru-RU" sz="2200" dirty="0"/>
              <a:t>  </a:t>
            </a:r>
            <a:r>
              <a:rPr lang="ru-RU" sz="2200" dirty="0" err="1"/>
              <a:t>сімей</a:t>
            </a:r>
            <a:r>
              <a:rPr lang="ru-RU" sz="2200" dirty="0"/>
              <a:t> з </a:t>
            </a:r>
            <a:r>
              <a:rPr lang="ru-RU" sz="2200" dirty="0" err="1"/>
              <a:t>втратою</a:t>
            </a:r>
            <a:r>
              <a:rPr lang="ru-RU" sz="2200" dirty="0"/>
              <a:t> </a:t>
            </a:r>
            <a:r>
              <a:rPr lang="ru-RU" sz="2200" dirty="0" err="1"/>
              <a:t>зв’язку</a:t>
            </a:r>
            <a:r>
              <a:rPr lang="ru-RU" sz="2200" dirty="0"/>
              <a:t> з </a:t>
            </a:r>
            <a:r>
              <a:rPr lang="ru-RU" sz="2200" dirty="0" err="1"/>
              <a:t>рідними</a:t>
            </a:r>
            <a:r>
              <a:rPr lang="ru-RU" sz="2200" dirty="0"/>
              <a:t> 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2200" dirty="0" err="1"/>
              <a:t>проживання</a:t>
            </a:r>
            <a:r>
              <a:rPr lang="ru-RU" sz="2200" dirty="0"/>
              <a:t>  в </a:t>
            </a:r>
            <a:r>
              <a:rPr lang="ru-RU" sz="2200" dirty="0" err="1"/>
              <a:t>постійному</a:t>
            </a:r>
            <a:r>
              <a:rPr lang="ru-RU" sz="2200" dirty="0"/>
              <a:t>  страху </a:t>
            </a:r>
            <a:r>
              <a:rPr lang="ru-RU" sz="2200" dirty="0" err="1"/>
              <a:t>із</a:t>
            </a:r>
            <a:r>
              <a:rPr lang="ru-RU" sz="2200" dirty="0"/>
              <a:t>-за  </a:t>
            </a:r>
            <a:r>
              <a:rPr lang="ru-RU" sz="2200" dirty="0" err="1"/>
              <a:t>насильницьких</a:t>
            </a:r>
            <a:r>
              <a:rPr lang="ru-RU" sz="2200" dirty="0"/>
              <a:t>  </a:t>
            </a:r>
            <a:r>
              <a:rPr lang="ru-RU" sz="2200" dirty="0" err="1"/>
              <a:t>дій</a:t>
            </a:r>
            <a:r>
              <a:rPr lang="ru-RU" sz="2200" dirty="0"/>
              <a:t> </a:t>
            </a:r>
            <a:r>
              <a:rPr lang="ru-RU" sz="2200" dirty="0" err="1"/>
              <a:t>окупантів</a:t>
            </a:r>
            <a:endParaRPr lang="ru-RU" sz="22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F7C076A-790B-4B69-B1CF-0D88866F998A}"/>
              </a:ext>
            </a:extLst>
          </p:cNvPr>
          <p:cNvSpPr txBox="1">
            <a:spLocks/>
          </p:cNvSpPr>
          <p:nvPr/>
        </p:nvSpPr>
        <p:spPr>
          <a:xfrm rot="10800000" flipV="1">
            <a:off x="395536" y="308835"/>
            <a:ext cx="8134418" cy="4725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rial Narrow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30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Тимчасово окуповані території  </a:t>
            </a:r>
          </a:p>
        </p:txBody>
      </p:sp>
      <p:sp>
        <p:nvSpPr>
          <p:cNvPr id="3" name="Прямокутник: округлені кути 2">
            <a:extLst>
              <a:ext uri="{FF2B5EF4-FFF2-40B4-BE49-F238E27FC236}">
                <a16:creationId xmlns:a16="http://schemas.microsoft.com/office/drawing/2014/main" id="{35867C56-54F8-4B8D-8C6E-11E124EFA2C5}"/>
              </a:ext>
            </a:extLst>
          </p:cNvPr>
          <p:cNvSpPr/>
          <p:nvPr/>
        </p:nvSpPr>
        <p:spPr>
          <a:xfrm>
            <a:off x="251520" y="2348880"/>
            <a:ext cx="1994520" cy="384665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57E6FA7-756C-4A82-8FFA-FC3580E070CA}"/>
              </a:ext>
            </a:extLst>
          </p:cNvPr>
          <p:cNvSpPr txBox="1">
            <a:spLocks/>
          </p:cNvSpPr>
          <p:nvPr/>
        </p:nvSpPr>
        <p:spPr>
          <a:xfrm>
            <a:off x="251519" y="2564904"/>
            <a:ext cx="1994521" cy="3128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rial Narrow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800" i="1" dirty="0">
                <a:solidFill>
                  <a:schemeClr val="accent1">
                    <a:lumMod val="75000"/>
                  </a:schemeClr>
                </a:solidFill>
                <a:latin typeface="Calibri Light" panose="020F0302020204030204"/>
              </a:rPr>
              <a:t>Соціально-економічні наслідки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411FE82-152D-48A4-80BA-58FDDC29DF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" y="781405"/>
            <a:ext cx="2338823" cy="1217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9891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2052BBE-156D-4823-81BA-1DDE6AABD3D5}"/>
              </a:ext>
            </a:extLst>
          </p:cNvPr>
          <p:cNvSpPr txBox="1">
            <a:spLocks/>
          </p:cNvSpPr>
          <p:nvPr/>
        </p:nvSpPr>
        <p:spPr>
          <a:xfrm>
            <a:off x="395536" y="1556792"/>
            <a:ext cx="2229763" cy="4072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rial Narrow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2F1DAB-6201-4FA3-9104-7A53C6637D54}"/>
              </a:ext>
            </a:extLst>
          </p:cNvPr>
          <p:cNvSpPr txBox="1"/>
          <p:nvPr/>
        </p:nvSpPr>
        <p:spPr>
          <a:xfrm>
            <a:off x="2492532" y="1206976"/>
            <a:ext cx="5904656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2200" dirty="0" err="1"/>
              <a:t>значне</a:t>
            </a:r>
            <a:r>
              <a:rPr lang="ru-RU" sz="2200" dirty="0"/>
              <a:t> </a:t>
            </a:r>
            <a:r>
              <a:rPr lang="ru-RU" sz="2200" dirty="0" err="1"/>
              <a:t>пошкодження</a:t>
            </a:r>
            <a:r>
              <a:rPr lang="ru-RU" sz="2200" dirty="0"/>
              <a:t> </a:t>
            </a:r>
            <a:r>
              <a:rPr lang="ru-RU" sz="2200" dirty="0" err="1"/>
              <a:t>інфраструктури</a:t>
            </a:r>
            <a:r>
              <a:rPr lang="ru-RU" sz="2200" dirty="0"/>
              <a:t> </a:t>
            </a:r>
            <a:r>
              <a:rPr lang="ru-RU" sz="2200" dirty="0" err="1"/>
              <a:t>охорони</a:t>
            </a:r>
            <a:r>
              <a:rPr lang="ru-RU" sz="2200" dirty="0"/>
              <a:t> </a:t>
            </a:r>
            <a:r>
              <a:rPr lang="ru-RU" sz="2200" dirty="0" err="1"/>
              <a:t>здоров’я</a:t>
            </a:r>
            <a:endParaRPr lang="ru-RU" sz="2200" dirty="0"/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2200" dirty="0" err="1"/>
              <a:t>зниження</a:t>
            </a:r>
            <a:r>
              <a:rPr lang="ru-RU" sz="2200" dirty="0"/>
              <a:t> доступу до </a:t>
            </a:r>
            <a:r>
              <a:rPr lang="ru-RU" sz="2200" dirty="0" err="1"/>
              <a:t>медичних</a:t>
            </a:r>
            <a:r>
              <a:rPr lang="ru-RU" sz="2200" dirty="0"/>
              <a:t> </a:t>
            </a:r>
            <a:r>
              <a:rPr lang="ru-RU" sz="2200" dirty="0" err="1"/>
              <a:t>послуг</a:t>
            </a:r>
            <a:r>
              <a:rPr lang="ru-RU" sz="2200" dirty="0"/>
              <a:t> та </a:t>
            </a:r>
            <a:r>
              <a:rPr lang="ru-RU" sz="2200" dirty="0" err="1"/>
              <a:t>лікарських</a:t>
            </a:r>
            <a:r>
              <a:rPr lang="ru-RU" sz="2200" dirty="0"/>
              <a:t> </a:t>
            </a:r>
            <a:r>
              <a:rPr lang="ru-RU" sz="2200" dirty="0" err="1"/>
              <a:t>засобів</a:t>
            </a:r>
            <a:r>
              <a:rPr lang="ru-RU" sz="2200" dirty="0"/>
              <a:t> 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2200" dirty="0" err="1"/>
              <a:t>постійний</a:t>
            </a:r>
            <a:r>
              <a:rPr lang="ru-RU" sz="2200" dirty="0"/>
              <a:t> страх за </a:t>
            </a:r>
            <a:r>
              <a:rPr lang="ru-RU" sz="2200" dirty="0" err="1"/>
              <a:t>життя</a:t>
            </a:r>
            <a:r>
              <a:rPr lang="ru-RU" sz="2200" dirty="0"/>
              <a:t> та </a:t>
            </a:r>
            <a:r>
              <a:rPr lang="ru-RU" sz="2200" dirty="0" err="1"/>
              <a:t>здоров’я</a:t>
            </a:r>
            <a:r>
              <a:rPr lang="ru-RU" sz="2200" dirty="0"/>
              <a:t>  </a:t>
            </a:r>
            <a:r>
              <a:rPr lang="ru-RU" sz="2200" dirty="0" err="1"/>
              <a:t>рідних</a:t>
            </a:r>
            <a:r>
              <a:rPr lang="ru-RU" sz="2200" dirty="0"/>
              <a:t> людей 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uk-UA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едоступність послуг із профілактики </a:t>
            </a:r>
            <a:r>
              <a:rPr lang="uk-UA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саморуйнівної</a:t>
            </a:r>
            <a:r>
              <a:rPr lang="uk-UA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поведінки та самогубств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2200" dirty="0" err="1"/>
              <a:t>недоступність</a:t>
            </a:r>
            <a:r>
              <a:rPr lang="ru-RU" sz="2200" dirty="0"/>
              <a:t> </a:t>
            </a:r>
            <a:r>
              <a:rPr lang="ru-RU" sz="2200" dirty="0" err="1"/>
              <a:t>послуг</a:t>
            </a:r>
            <a:r>
              <a:rPr lang="ru-RU" sz="2200" dirty="0"/>
              <a:t> </a:t>
            </a:r>
            <a:r>
              <a:rPr lang="ru-RU" sz="2200" dirty="0" err="1"/>
              <a:t>психологічної</a:t>
            </a:r>
            <a:r>
              <a:rPr lang="ru-RU" sz="2200" dirty="0"/>
              <a:t> </a:t>
            </a:r>
            <a:r>
              <a:rPr lang="ru-RU" sz="2200" dirty="0" err="1"/>
              <a:t>підтримки</a:t>
            </a:r>
            <a:r>
              <a:rPr lang="ru-RU" sz="2200" dirty="0"/>
              <a:t> в </a:t>
            </a:r>
            <a:r>
              <a:rPr lang="ru-RU" sz="2200" dirty="0" err="1"/>
              <a:t>критичних</a:t>
            </a:r>
            <a:r>
              <a:rPr lang="ru-RU" sz="2200" dirty="0"/>
              <a:t> станах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2200" dirty="0" err="1"/>
              <a:t>відсутність</a:t>
            </a:r>
            <a:r>
              <a:rPr lang="ru-RU" sz="2200" dirty="0"/>
              <a:t> умов  </a:t>
            </a:r>
            <a:r>
              <a:rPr lang="ru-RU" sz="2200" dirty="0" err="1"/>
              <a:t>забезпечення</a:t>
            </a:r>
            <a:r>
              <a:rPr lang="ru-RU" sz="2200" dirty="0"/>
              <a:t> </a:t>
            </a:r>
            <a:r>
              <a:rPr lang="ru-RU" sz="2200" dirty="0" err="1"/>
              <a:t>відповідального</a:t>
            </a:r>
            <a:r>
              <a:rPr lang="ru-RU" sz="2200" dirty="0"/>
              <a:t>  </a:t>
            </a:r>
            <a:r>
              <a:rPr lang="ru-RU" sz="2200" dirty="0" err="1"/>
              <a:t>відношення</a:t>
            </a:r>
            <a:r>
              <a:rPr lang="ru-RU" sz="2200" dirty="0"/>
              <a:t> до </a:t>
            </a:r>
            <a:r>
              <a:rPr lang="ru-RU" sz="2200" dirty="0" err="1"/>
              <a:t>здоров’я</a:t>
            </a:r>
            <a:r>
              <a:rPr lang="ru-RU" sz="2200" dirty="0"/>
              <a:t> як до  </a:t>
            </a:r>
            <a:r>
              <a:rPr lang="ru-RU" sz="2200" dirty="0" err="1"/>
              <a:t>особистого</a:t>
            </a:r>
            <a:r>
              <a:rPr lang="ru-RU" sz="2200" dirty="0"/>
              <a:t> </a:t>
            </a:r>
            <a:r>
              <a:rPr lang="ru-RU" sz="2200" dirty="0" err="1"/>
              <a:t>пріоритету</a:t>
            </a:r>
            <a:endParaRPr lang="uk-UA" sz="22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F7C076A-790B-4B69-B1CF-0D88866F998A}"/>
              </a:ext>
            </a:extLst>
          </p:cNvPr>
          <p:cNvSpPr txBox="1">
            <a:spLocks/>
          </p:cNvSpPr>
          <p:nvPr/>
        </p:nvSpPr>
        <p:spPr>
          <a:xfrm rot="10800000" flipV="1">
            <a:off x="395536" y="308835"/>
            <a:ext cx="8134418" cy="4725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rial Narrow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30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Тимчасово окуповані території  </a:t>
            </a:r>
          </a:p>
        </p:txBody>
      </p:sp>
      <p:sp>
        <p:nvSpPr>
          <p:cNvPr id="3" name="Прямокутник: округлені кути 2">
            <a:extLst>
              <a:ext uri="{FF2B5EF4-FFF2-40B4-BE49-F238E27FC236}">
                <a16:creationId xmlns:a16="http://schemas.microsoft.com/office/drawing/2014/main" id="{35867C56-54F8-4B8D-8C6E-11E124EFA2C5}"/>
              </a:ext>
            </a:extLst>
          </p:cNvPr>
          <p:cNvSpPr/>
          <p:nvPr/>
        </p:nvSpPr>
        <p:spPr>
          <a:xfrm>
            <a:off x="395535" y="2204116"/>
            <a:ext cx="1994520" cy="423434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57E6FA7-756C-4A82-8FFA-FC3580E070CA}"/>
              </a:ext>
            </a:extLst>
          </p:cNvPr>
          <p:cNvSpPr txBox="1">
            <a:spLocks/>
          </p:cNvSpPr>
          <p:nvPr/>
        </p:nvSpPr>
        <p:spPr>
          <a:xfrm>
            <a:off x="498012" y="2852936"/>
            <a:ext cx="1994521" cy="30124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rial Narrow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800" i="1" dirty="0">
                <a:solidFill>
                  <a:schemeClr val="accent1">
                    <a:lumMod val="75000"/>
                  </a:schemeClr>
                </a:solidFill>
                <a:latin typeface="Calibri Light" panose="020F0302020204030204"/>
              </a:rPr>
              <a:t>Соціально-економічні наслідки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FC08F26-ED33-495B-BC41-3EBC167952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464" y="762309"/>
            <a:ext cx="2341067" cy="121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3286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2052BBE-156D-4823-81BA-1DDE6AABD3D5}"/>
              </a:ext>
            </a:extLst>
          </p:cNvPr>
          <p:cNvSpPr txBox="1">
            <a:spLocks/>
          </p:cNvSpPr>
          <p:nvPr/>
        </p:nvSpPr>
        <p:spPr>
          <a:xfrm>
            <a:off x="395536" y="1556792"/>
            <a:ext cx="2229763" cy="4072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rial Narrow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2F1DAB-6201-4FA3-9104-7A53C6637D54}"/>
              </a:ext>
            </a:extLst>
          </p:cNvPr>
          <p:cNvSpPr txBox="1"/>
          <p:nvPr/>
        </p:nvSpPr>
        <p:spPr>
          <a:xfrm>
            <a:off x="2195984" y="836915"/>
            <a:ext cx="6286400" cy="60324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2400" dirty="0" err="1"/>
              <a:t>Значна</a:t>
            </a:r>
            <a:r>
              <a:rPr lang="ru-RU" sz="2400" dirty="0"/>
              <a:t> </a:t>
            </a:r>
            <a:r>
              <a:rPr lang="ru-RU" sz="2400" dirty="0" err="1"/>
              <a:t>вимушена</a:t>
            </a:r>
            <a:r>
              <a:rPr lang="ru-RU" sz="2400" dirty="0"/>
              <a:t> </a:t>
            </a:r>
            <a:r>
              <a:rPr lang="ru-RU" sz="2400" dirty="0" err="1"/>
              <a:t>міграція</a:t>
            </a:r>
            <a:endParaRPr lang="ru-RU" sz="2400" dirty="0"/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2400" dirty="0" err="1"/>
              <a:t>Насильницьке</a:t>
            </a:r>
            <a:r>
              <a:rPr lang="ru-RU" sz="2400" dirty="0"/>
              <a:t> </a:t>
            </a:r>
            <a:r>
              <a:rPr lang="ru-RU" sz="2400" dirty="0" err="1"/>
              <a:t>переселення</a:t>
            </a:r>
            <a:r>
              <a:rPr lang="ru-RU" sz="2400" dirty="0"/>
              <a:t> людей, в тому </a:t>
            </a:r>
            <a:r>
              <a:rPr lang="ru-RU" sz="2400" dirty="0" err="1"/>
              <a:t>числі</a:t>
            </a:r>
            <a:r>
              <a:rPr lang="ru-RU" sz="2400" dirty="0"/>
              <a:t> </a:t>
            </a:r>
            <a:r>
              <a:rPr lang="ru-RU" sz="2400" dirty="0" err="1"/>
              <a:t>дітей</a:t>
            </a:r>
            <a:r>
              <a:rPr lang="ru-RU" sz="2400" dirty="0"/>
              <a:t> в </a:t>
            </a:r>
            <a:r>
              <a:rPr lang="ru-RU" sz="2400" dirty="0" err="1"/>
              <a:t>рф</a:t>
            </a:r>
            <a:endParaRPr lang="ru-RU" sz="2400" dirty="0"/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2400" dirty="0" err="1"/>
              <a:t>Зростання</a:t>
            </a:r>
            <a:r>
              <a:rPr lang="ru-RU" sz="2400" dirty="0"/>
              <a:t> </a:t>
            </a:r>
            <a:r>
              <a:rPr lang="ru-RU" sz="2400" dirty="0" err="1"/>
              <a:t>рівня</a:t>
            </a:r>
            <a:r>
              <a:rPr lang="ru-RU" sz="2400" dirty="0"/>
              <a:t> </a:t>
            </a:r>
            <a:r>
              <a:rPr lang="ru-RU" sz="2400" dirty="0" err="1"/>
              <a:t>передчасної</a:t>
            </a:r>
            <a:r>
              <a:rPr lang="ru-RU" sz="2400" dirty="0"/>
              <a:t> </a:t>
            </a:r>
            <a:r>
              <a:rPr lang="ru-RU" sz="2400" dirty="0" err="1"/>
              <a:t>смертності</a:t>
            </a:r>
            <a:endParaRPr lang="ru-RU" sz="2400" dirty="0"/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2400" dirty="0" err="1"/>
              <a:t>Зростання</a:t>
            </a:r>
            <a:r>
              <a:rPr lang="ru-RU" sz="2400" dirty="0"/>
              <a:t> </a:t>
            </a:r>
            <a:r>
              <a:rPr lang="ru-RU" sz="2400" dirty="0" err="1"/>
              <a:t>рівня</a:t>
            </a:r>
            <a:r>
              <a:rPr lang="ru-RU" sz="2400" dirty="0"/>
              <a:t> </a:t>
            </a:r>
            <a:r>
              <a:rPr lang="ru-RU" sz="2400" dirty="0" err="1"/>
              <a:t>смертності</a:t>
            </a:r>
            <a:r>
              <a:rPr lang="ru-RU" sz="2400" dirty="0"/>
              <a:t> та </a:t>
            </a:r>
            <a:r>
              <a:rPr lang="ru-RU" sz="2400" dirty="0" err="1"/>
              <a:t>інвалідності</a:t>
            </a:r>
            <a:r>
              <a:rPr lang="ru-RU" sz="2400" dirty="0"/>
              <a:t> </a:t>
            </a:r>
            <a:r>
              <a:rPr lang="ru-RU" sz="2400" dirty="0" err="1"/>
              <a:t>із</a:t>
            </a:r>
            <a:r>
              <a:rPr lang="ru-RU" sz="2400" dirty="0"/>
              <a:t>-за </a:t>
            </a:r>
            <a:r>
              <a:rPr lang="ru-RU" sz="2400" dirty="0" err="1"/>
              <a:t>відсутності</a:t>
            </a:r>
            <a:r>
              <a:rPr lang="ru-RU" sz="2400" dirty="0"/>
              <a:t> </a:t>
            </a:r>
            <a:r>
              <a:rPr lang="ru-RU" sz="2400" dirty="0" err="1"/>
              <a:t>відповідної</a:t>
            </a:r>
            <a:r>
              <a:rPr lang="ru-RU" sz="2400" dirty="0"/>
              <a:t> </a:t>
            </a:r>
            <a:r>
              <a:rPr lang="ru-RU" sz="2400" dirty="0" err="1"/>
              <a:t>меддопомоги</a:t>
            </a:r>
            <a:endParaRPr lang="ru-RU" sz="2400" dirty="0"/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2400" dirty="0" err="1"/>
              <a:t>Збільшення</a:t>
            </a:r>
            <a:r>
              <a:rPr lang="ru-RU" sz="2400" dirty="0"/>
              <a:t> </a:t>
            </a:r>
            <a:r>
              <a:rPr lang="ru-RU" sz="2400" dirty="0" err="1"/>
              <a:t>групи</a:t>
            </a:r>
            <a:r>
              <a:rPr lang="ru-RU" sz="2400" dirty="0"/>
              <a:t> людей,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потребують</a:t>
            </a:r>
            <a:r>
              <a:rPr lang="ru-RU" sz="2400" dirty="0"/>
              <a:t> </a:t>
            </a:r>
            <a:r>
              <a:rPr lang="ru-RU" sz="2400" dirty="0" err="1"/>
              <a:t>стороннього</a:t>
            </a:r>
            <a:r>
              <a:rPr lang="ru-RU" sz="2400" dirty="0"/>
              <a:t> догляду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2400" dirty="0" err="1"/>
              <a:t>Зростання</a:t>
            </a:r>
            <a:r>
              <a:rPr lang="ru-RU" sz="2400" dirty="0"/>
              <a:t>  </a:t>
            </a:r>
            <a:r>
              <a:rPr lang="ru-RU" sz="2400" dirty="0" err="1"/>
              <a:t>захворюваності</a:t>
            </a:r>
            <a:r>
              <a:rPr lang="ru-RU" sz="2400" dirty="0"/>
              <a:t> на </a:t>
            </a:r>
            <a:r>
              <a:rPr lang="ru-RU" sz="2400" dirty="0" err="1"/>
              <a:t>соціально</a:t>
            </a:r>
            <a:r>
              <a:rPr lang="ru-RU" sz="2400" dirty="0"/>
              <a:t> </a:t>
            </a:r>
            <a:r>
              <a:rPr lang="ru-RU" sz="2400" dirty="0" err="1"/>
              <a:t>значущі</a:t>
            </a:r>
            <a:r>
              <a:rPr lang="ru-RU" sz="2400" dirty="0"/>
              <a:t> </a:t>
            </a:r>
            <a:r>
              <a:rPr lang="ru-RU" sz="2400" dirty="0" err="1"/>
              <a:t>хвороби</a:t>
            </a:r>
            <a:r>
              <a:rPr lang="ru-RU" sz="2400" dirty="0"/>
              <a:t>: </a:t>
            </a:r>
            <a:r>
              <a:rPr lang="ru-RU" sz="2400" dirty="0" err="1"/>
              <a:t>злоякісні</a:t>
            </a:r>
            <a:r>
              <a:rPr lang="ru-RU" sz="2400" dirty="0"/>
              <a:t> </a:t>
            </a:r>
            <a:r>
              <a:rPr lang="ru-RU" sz="2400" dirty="0" err="1"/>
              <a:t>новоутворення</a:t>
            </a:r>
            <a:r>
              <a:rPr lang="ru-RU" sz="2400" dirty="0"/>
              <a:t>, </a:t>
            </a:r>
            <a:r>
              <a:rPr lang="ru-RU" sz="2400" dirty="0" err="1"/>
              <a:t>туберкульоз</a:t>
            </a:r>
            <a:r>
              <a:rPr lang="ru-RU" sz="2400" dirty="0"/>
              <a:t>, </a:t>
            </a:r>
            <a:r>
              <a:rPr lang="ru-RU" sz="2400" dirty="0" err="1"/>
              <a:t>захворювання</a:t>
            </a:r>
            <a:r>
              <a:rPr lang="ru-RU" sz="2400" dirty="0"/>
              <a:t> </a:t>
            </a:r>
            <a:r>
              <a:rPr lang="ru-RU" sz="2400" dirty="0" err="1"/>
              <a:t>системи</a:t>
            </a:r>
            <a:r>
              <a:rPr lang="ru-RU" sz="2400" dirty="0"/>
              <a:t> </a:t>
            </a:r>
            <a:r>
              <a:rPr lang="ru-RU" sz="2400" dirty="0" err="1"/>
              <a:t>кровообігу</a:t>
            </a:r>
            <a:r>
              <a:rPr lang="ru-RU" sz="2400" dirty="0"/>
              <a:t>, </a:t>
            </a:r>
            <a:r>
              <a:rPr lang="ru-RU" sz="2400" dirty="0" err="1"/>
              <a:t>цукровий</a:t>
            </a:r>
            <a:r>
              <a:rPr lang="ru-RU" sz="2400" dirty="0"/>
              <a:t> </a:t>
            </a:r>
            <a:r>
              <a:rPr lang="ru-RU" sz="2400" dirty="0" err="1"/>
              <a:t>діабет</a:t>
            </a:r>
            <a:r>
              <a:rPr lang="ru-RU" sz="2400" dirty="0"/>
              <a:t>, </a:t>
            </a:r>
            <a:r>
              <a:rPr lang="ru-RU" sz="2400" dirty="0" err="1"/>
              <a:t>хвороби</a:t>
            </a:r>
            <a:r>
              <a:rPr lang="ru-RU" sz="2400" dirty="0"/>
              <a:t> </a:t>
            </a:r>
            <a:r>
              <a:rPr lang="ru-RU" sz="2400" dirty="0" err="1"/>
              <a:t>органів</a:t>
            </a:r>
            <a:r>
              <a:rPr lang="ru-RU" sz="2400" dirty="0"/>
              <a:t> </a:t>
            </a:r>
            <a:r>
              <a:rPr lang="ru-RU" sz="2400" dirty="0" err="1"/>
              <a:t>дихання</a:t>
            </a:r>
            <a:r>
              <a:rPr lang="ru-RU" sz="2400" dirty="0"/>
              <a:t>, </a:t>
            </a:r>
            <a:r>
              <a:rPr lang="ru-RU" sz="2400" dirty="0" err="1"/>
              <a:t>виявлення</a:t>
            </a:r>
            <a:r>
              <a:rPr lang="ru-RU" sz="2400" dirty="0"/>
              <a:t> </a:t>
            </a:r>
            <a:r>
              <a:rPr lang="ru-RU" sz="2400" dirty="0" err="1"/>
              <a:t>їх</a:t>
            </a:r>
            <a:r>
              <a:rPr lang="ru-RU" sz="2400" dirty="0"/>
              <a:t> в </a:t>
            </a:r>
            <a:r>
              <a:rPr lang="ru-RU" sz="2400" dirty="0" err="1"/>
              <a:t>занедбаних</a:t>
            </a:r>
            <a:r>
              <a:rPr lang="ru-RU" sz="2400" dirty="0"/>
              <a:t> </a:t>
            </a:r>
            <a:r>
              <a:rPr lang="ru-RU" sz="2400" dirty="0" err="1"/>
              <a:t>стадіях</a:t>
            </a:r>
            <a:endParaRPr lang="ru-RU" sz="24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F7C076A-790B-4B69-B1CF-0D88866F998A}"/>
              </a:ext>
            </a:extLst>
          </p:cNvPr>
          <p:cNvSpPr txBox="1">
            <a:spLocks/>
          </p:cNvSpPr>
          <p:nvPr/>
        </p:nvSpPr>
        <p:spPr>
          <a:xfrm rot="10800000" flipV="1">
            <a:off x="395536" y="308835"/>
            <a:ext cx="8134418" cy="4725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rial Narrow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30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Тимчасово окуповані території  </a:t>
            </a:r>
          </a:p>
        </p:txBody>
      </p:sp>
      <p:sp>
        <p:nvSpPr>
          <p:cNvPr id="3" name="Прямокутник: округлені кути 2">
            <a:extLst>
              <a:ext uri="{FF2B5EF4-FFF2-40B4-BE49-F238E27FC236}">
                <a16:creationId xmlns:a16="http://schemas.microsoft.com/office/drawing/2014/main" id="{35867C56-54F8-4B8D-8C6E-11E124EFA2C5}"/>
              </a:ext>
            </a:extLst>
          </p:cNvPr>
          <p:cNvSpPr/>
          <p:nvPr/>
        </p:nvSpPr>
        <p:spPr>
          <a:xfrm>
            <a:off x="179512" y="2421455"/>
            <a:ext cx="1994520" cy="3946067"/>
          </a:xfrm>
          <a:prstGeom prst="roundRect">
            <a:avLst/>
          </a:prstGeom>
          <a:solidFill>
            <a:srgbClr val="00B050">
              <a:alpha val="4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57E6FA7-756C-4A82-8FFA-FC3580E070CA}"/>
              </a:ext>
            </a:extLst>
          </p:cNvPr>
          <p:cNvSpPr txBox="1">
            <a:spLocks/>
          </p:cNvSpPr>
          <p:nvPr/>
        </p:nvSpPr>
        <p:spPr>
          <a:xfrm>
            <a:off x="179512" y="3068960"/>
            <a:ext cx="1994521" cy="2741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rial Narrow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800" i="1" dirty="0">
                <a:solidFill>
                  <a:srgbClr val="007033"/>
                </a:solidFill>
                <a:latin typeface="Calibri Light" panose="020F0302020204030204"/>
              </a:rPr>
              <a:t>Медико-демографічні наслідки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007033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A7DB3AC-5C60-4EB8-BF24-C9BDB44D64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048" y="1040718"/>
            <a:ext cx="1994936" cy="112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5914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2052BBE-156D-4823-81BA-1DDE6AABD3D5}"/>
              </a:ext>
            </a:extLst>
          </p:cNvPr>
          <p:cNvSpPr txBox="1">
            <a:spLocks/>
          </p:cNvSpPr>
          <p:nvPr/>
        </p:nvSpPr>
        <p:spPr>
          <a:xfrm>
            <a:off x="395536" y="1556792"/>
            <a:ext cx="2229763" cy="4072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rial Narrow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2F1DAB-6201-4FA3-9104-7A53C6637D54}"/>
              </a:ext>
            </a:extLst>
          </p:cNvPr>
          <p:cNvSpPr txBox="1"/>
          <p:nvPr/>
        </p:nvSpPr>
        <p:spPr>
          <a:xfrm>
            <a:off x="2210390" y="1044223"/>
            <a:ext cx="6286400" cy="56630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2400" dirty="0" err="1"/>
              <a:t>ментальне</a:t>
            </a:r>
            <a:r>
              <a:rPr lang="ru-RU" sz="2400" dirty="0"/>
              <a:t> </a:t>
            </a:r>
            <a:r>
              <a:rPr lang="ru-RU" sz="2400" dirty="0" err="1"/>
              <a:t>виснаження</a:t>
            </a:r>
            <a:r>
              <a:rPr lang="ru-RU" sz="2400" dirty="0"/>
              <a:t> </a:t>
            </a:r>
            <a:r>
              <a:rPr lang="ru-RU" sz="2400" dirty="0" err="1"/>
              <a:t>населення</a:t>
            </a:r>
            <a:r>
              <a:rPr lang="ru-RU" sz="2400" dirty="0"/>
              <a:t> </a:t>
            </a:r>
            <a:r>
              <a:rPr lang="ru-RU" sz="2400" dirty="0" err="1"/>
              <a:t>із</a:t>
            </a:r>
            <a:r>
              <a:rPr lang="ru-RU" sz="2400" dirty="0"/>
              <a:t> </a:t>
            </a:r>
            <a:r>
              <a:rPr lang="ru-RU" sz="2400" dirty="0" err="1"/>
              <a:t>зростанням</a:t>
            </a:r>
            <a:r>
              <a:rPr lang="ru-RU" sz="2400" dirty="0"/>
              <a:t> </a:t>
            </a:r>
            <a:r>
              <a:rPr lang="ru-RU" sz="2400" dirty="0" err="1"/>
              <a:t>рівня</a:t>
            </a:r>
            <a:r>
              <a:rPr lang="ru-RU" sz="2400" dirty="0"/>
              <a:t> </a:t>
            </a:r>
            <a:r>
              <a:rPr lang="ru-RU" sz="2400" dirty="0" err="1"/>
              <a:t>психологічних</a:t>
            </a:r>
            <a:r>
              <a:rPr lang="ru-RU" sz="2400" dirty="0"/>
              <a:t> та </a:t>
            </a:r>
            <a:r>
              <a:rPr lang="ru-RU" sz="2400" dirty="0" err="1"/>
              <a:t>психічних</a:t>
            </a:r>
            <a:r>
              <a:rPr lang="ru-RU" sz="2400" dirty="0"/>
              <a:t> проблем, </a:t>
            </a:r>
            <a:r>
              <a:rPr lang="ru-RU" sz="2400" dirty="0" err="1"/>
              <a:t>розвиток</a:t>
            </a:r>
            <a:r>
              <a:rPr lang="ru-RU" sz="2400" dirty="0"/>
              <a:t> ПТСР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2400" dirty="0" err="1"/>
              <a:t>зростання</a:t>
            </a:r>
            <a:r>
              <a:rPr lang="ru-RU" sz="2400" dirty="0"/>
              <a:t> </a:t>
            </a:r>
            <a:r>
              <a:rPr lang="ru-RU" sz="2400" dirty="0" err="1"/>
              <a:t>ризику</a:t>
            </a:r>
            <a:r>
              <a:rPr lang="ru-RU" sz="2400" dirty="0"/>
              <a:t>   </a:t>
            </a:r>
            <a:r>
              <a:rPr lang="ru-RU" sz="2400" dirty="0" err="1"/>
              <a:t>захворюваності</a:t>
            </a:r>
            <a:r>
              <a:rPr lang="ru-RU" sz="2400" dirty="0"/>
              <a:t> на </a:t>
            </a:r>
            <a:r>
              <a:rPr lang="ru-RU" sz="2400" dirty="0" err="1"/>
              <a:t>інфекційні</a:t>
            </a:r>
            <a:r>
              <a:rPr lang="ru-RU" sz="2400" dirty="0"/>
              <a:t> та </a:t>
            </a:r>
            <a:r>
              <a:rPr lang="ru-RU" sz="2400" dirty="0" err="1"/>
              <a:t>паразитарні</a:t>
            </a:r>
            <a:r>
              <a:rPr lang="ru-RU" sz="2400" dirty="0"/>
              <a:t> </a:t>
            </a:r>
            <a:r>
              <a:rPr lang="ru-RU" sz="2400" dirty="0" err="1"/>
              <a:t>хвороби</a:t>
            </a:r>
            <a:r>
              <a:rPr lang="ru-RU" sz="2400" dirty="0"/>
              <a:t>: </a:t>
            </a:r>
            <a:r>
              <a:rPr lang="ru-RU" sz="2400" dirty="0" err="1"/>
              <a:t>туберкульоз</a:t>
            </a:r>
            <a:r>
              <a:rPr lang="ru-RU" sz="2400" dirty="0"/>
              <a:t>, ВІЛ/СНІД, ГРВІ, в тому </a:t>
            </a:r>
            <a:r>
              <a:rPr lang="ru-RU" sz="2400" dirty="0" err="1"/>
              <a:t>числі</a:t>
            </a:r>
            <a:r>
              <a:rPr lang="ru-RU" sz="2400" dirty="0"/>
              <a:t> </a:t>
            </a:r>
            <a:r>
              <a:rPr lang="ru-RU" sz="2400" dirty="0" err="1"/>
              <a:t>вакцинокеровані</a:t>
            </a:r>
            <a:r>
              <a:rPr lang="ru-RU" sz="2400" dirty="0"/>
              <a:t> та </a:t>
            </a:r>
            <a:r>
              <a:rPr lang="ru-RU" sz="2400" dirty="0" err="1"/>
              <a:t>епідемічні</a:t>
            </a:r>
            <a:r>
              <a:rPr lang="ru-RU" sz="2400" dirty="0"/>
              <a:t> </a:t>
            </a:r>
            <a:r>
              <a:rPr lang="ru-RU" sz="2400" dirty="0" err="1"/>
              <a:t>спалахи</a:t>
            </a:r>
            <a:r>
              <a:rPr lang="ru-RU" sz="2400" dirty="0"/>
              <a:t> </a:t>
            </a:r>
            <a:r>
              <a:rPr lang="ru-RU" sz="2400" dirty="0" err="1"/>
              <a:t>гострих</a:t>
            </a:r>
            <a:r>
              <a:rPr lang="ru-RU" sz="2400" dirty="0"/>
              <a:t> </a:t>
            </a:r>
            <a:r>
              <a:rPr lang="ru-RU" sz="2400" dirty="0" err="1"/>
              <a:t>кишкових</a:t>
            </a:r>
            <a:r>
              <a:rPr lang="ru-RU" sz="2400" dirty="0"/>
              <a:t> </a:t>
            </a:r>
            <a:r>
              <a:rPr lang="ru-RU" sz="2400" dirty="0" err="1"/>
              <a:t>захворювань</a:t>
            </a:r>
            <a:endParaRPr lang="ru-RU" sz="2400" dirty="0"/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2400" dirty="0" err="1"/>
              <a:t>зростання</a:t>
            </a:r>
            <a:r>
              <a:rPr lang="ru-RU" sz="2400" dirty="0"/>
              <a:t> </a:t>
            </a:r>
            <a:r>
              <a:rPr lang="ru-RU" sz="2400" dirty="0" err="1"/>
              <a:t>кількості</a:t>
            </a:r>
            <a:r>
              <a:rPr lang="ru-RU" sz="2400" dirty="0"/>
              <a:t> </a:t>
            </a:r>
            <a:r>
              <a:rPr lang="ru-RU" sz="2400" dirty="0" err="1"/>
              <a:t>нарко</a:t>
            </a:r>
            <a:r>
              <a:rPr lang="ru-RU" sz="2400" dirty="0"/>
              <a:t>- , алкоголь- та </a:t>
            </a:r>
            <a:r>
              <a:rPr lang="ru-RU" sz="2400" dirty="0" err="1"/>
              <a:t>інших</a:t>
            </a:r>
            <a:r>
              <a:rPr lang="ru-RU" sz="2400" dirty="0"/>
              <a:t> </a:t>
            </a:r>
            <a:r>
              <a:rPr lang="ru-RU" sz="2400" dirty="0" err="1"/>
              <a:t>залежностей</a:t>
            </a:r>
            <a:endParaRPr lang="ru-RU" sz="2400" dirty="0"/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2400" dirty="0" err="1"/>
              <a:t>підвищення</a:t>
            </a:r>
            <a:r>
              <a:rPr lang="ru-RU" sz="2400" dirty="0"/>
              <a:t> </a:t>
            </a:r>
            <a:r>
              <a:rPr lang="ru-RU" sz="2400" dirty="0" err="1"/>
              <a:t>рівня</a:t>
            </a:r>
            <a:r>
              <a:rPr lang="ru-RU" sz="2400" dirty="0"/>
              <a:t> </a:t>
            </a:r>
            <a:r>
              <a:rPr lang="ru-RU" sz="2400" dirty="0" err="1"/>
              <a:t>саморуйнівної</a:t>
            </a:r>
            <a:r>
              <a:rPr lang="ru-RU" sz="2400" dirty="0"/>
              <a:t> </a:t>
            </a:r>
            <a:r>
              <a:rPr lang="ru-RU" sz="2400" dirty="0" err="1"/>
              <a:t>поведнки</a:t>
            </a:r>
            <a:endParaRPr lang="ru-RU" sz="2400" dirty="0"/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2400" dirty="0" err="1"/>
              <a:t>високий</a:t>
            </a:r>
            <a:r>
              <a:rPr lang="ru-RU" sz="2400" dirty="0"/>
              <a:t> </a:t>
            </a:r>
            <a:r>
              <a:rPr lang="ru-RU" sz="2400" dirty="0" err="1"/>
              <a:t>рівень</a:t>
            </a:r>
            <a:r>
              <a:rPr lang="ru-RU" sz="2400" dirty="0"/>
              <a:t> травматизму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2400" dirty="0" err="1"/>
              <a:t>відсутність</a:t>
            </a:r>
            <a:r>
              <a:rPr lang="ru-RU" sz="2400" dirty="0"/>
              <a:t> </a:t>
            </a:r>
            <a:r>
              <a:rPr lang="ru-RU" sz="2400" dirty="0" err="1"/>
              <a:t>вакцинації</a:t>
            </a:r>
            <a:endParaRPr lang="ru-RU" sz="24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F7C076A-790B-4B69-B1CF-0D88866F998A}"/>
              </a:ext>
            </a:extLst>
          </p:cNvPr>
          <p:cNvSpPr txBox="1">
            <a:spLocks/>
          </p:cNvSpPr>
          <p:nvPr/>
        </p:nvSpPr>
        <p:spPr>
          <a:xfrm rot="10800000" flipV="1">
            <a:off x="395536" y="308835"/>
            <a:ext cx="8134418" cy="4725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rial Narrow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30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Тимчасово окуповані території  </a:t>
            </a:r>
          </a:p>
        </p:txBody>
      </p:sp>
      <p:sp>
        <p:nvSpPr>
          <p:cNvPr id="3" name="Прямокутник: округлені кути 2">
            <a:extLst>
              <a:ext uri="{FF2B5EF4-FFF2-40B4-BE49-F238E27FC236}">
                <a16:creationId xmlns:a16="http://schemas.microsoft.com/office/drawing/2014/main" id="{35867C56-54F8-4B8D-8C6E-11E124EFA2C5}"/>
              </a:ext>
            </a:extLst>
          </p:cNvPr>
          <p:cNvSpPr/>
          <p:nvPr/>
        </p:nvSpPr>
        <p:spPr>
          <a:xfrm>
            <a:off x="179512" y="2708920"/>
            <a:ext cx="1994520" cy="3658602"/>
          </a:xfrm>
          <a:prstGeom prst="roundRect">
            <a:avLst/>
          </a:prstGeom>
          <a:solidFill>
            <a:srgbClr val="00B050">
              <a:alpha val="4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57E6FA7-756C-4A82-8FFA-FC3580E070CA}"/>
              </a:ext>
            </a:extLst>
          </p:cNvPr>
          <p:cNvSpPr txBox="1">
            <a:spLocks/>
          </p:cNvSpPr>
          <p:nvPr/>
        </p:nvSpPr>
        <p:spPr>
          <a:xfrm>
            <a:off x="179512" y="3013896"/>
            <a:ext cx="1994521" cy="27970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rial Narrow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800" i="1" dirty="0">
                <a:solidFill>
                  <a:srgbClr val="007033"/>
                </a:solidFill>
                <a:latin typeface="Calibri Light" panose="020F0302020204030204"/>
              </a:rPr>
              <a:t>Медико-демографічні наслідки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007033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E732E9E-41A9-4946-B292-9C16A508E3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228889"/>
            <a:ext cx="2006285" cy="1337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477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2052BBE-156D-4823-81BA-1DDE6AABD3D5}"/>
              </a:ext>
            </a:extLst>
          </p:cNvPr>
          <p:cNvSpPr txBox="1">
            <a:spLocks/>
          </p:cNvSpPr>
          <p:nvPr/>
        </p:nvSpPr>
        <p:spPr>
          <a:xfrm>
            <a:off x="395536" y="1556792"/>
            <a:ext cx="2229763" cy="4072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rial Narrow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2F1DAB-6201-4FA3-9104-7A53C6637D54}"/>
              </a:ext>
            </a:extLst>
          </p:cNvPr>
          <p:cNvSpPr txBox="1"/>
          <p:nvPr/>
        </p:nvSpPr>
        <p:spPr>
          <a:xfrm>
            <a:off x="2210390" y="1044223"/>
            <a:ext cx="6286400" cy="56015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2400" dirty="0" err="1"/>
              <a:t>Хронічний</a:t>
            </a:r>
            <a:r>
              <a:rPr lang="ru-RU" sz="2400" dirty="0"/>
              <a:t> </a:t>
            </a:r>
            <a:r>
              <a:rPr lang="ru-RU" sz="2400" dirty="0" err="1"/>
              <a:t>стрес</a:t>
            </a:r>
            <a:r>
              <a:rPr lang="ru-RU" sz="2400" dirty="0"/>
              <a:t> </a:t>
            </a:r>
            <a:r>
              <a:rPr lang="ru-RU" sz="2400" dirty="0" err="1"/>
              <a:t>із</a:t>
            </a:r>
            <a:r>
              <a:rPr lang="ru-RU" sz="2400" dirty="0"/>
              <a:t>-за </a:t>
            </a:r>
            <a:r>
              <a:rPr lang="ru-RU" sz="2400" dirty="0" err="1"/>
              <a:t>насилля</a:t>
            </a:r>
            <a:r>
              <a:rPr lang="ru-RU" sz="2400" dirty="0"/>
              <a:t> </a:t>
            </a:r>
            <a:r>
              <a:rPr lang="ru-RU" sz="2400" dirty="0" err="1"/>
              <a:t>окупантів</a:t>
            </a:r>
            <a:endParaRPr lang="ru-RU" sz="2400" dirty="0"/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2400" dirty="0" err="1"/>
              <a:t>Постійний</a:t>
            </a:r>
            <a:r>
              <a:rPr lang="ru-RU" sz="2400" dirty="0"/>
              <a:t> страх за </a:t>
            </a:r>
            <a:r>
              <a:rPr lang="ru-RU" sz="2400" dirty="0" err="1"/>
              <a:t>життя</a:t>
            </a:r>
            <a:r>
              <a:rPr lang="ru-RU" sz="2400" dirty="0"/>
              <a:t> </a:t>
            </a:r>
            <a:r>
              <a:rPr lang="ru-RU" sz="2400" dirty="0" err="1"/>
              <a:t>рідних</a:t>
            </a:r>
            <a:endParaRPr lang="ru-RU" sz="2400" dirty="0"/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2400" dirty="0" err="1"/>
              <a:t>Зниження</a:t>
            </a:r>
            <a:r>
              <a:rPr lang="ru-RU" sz="2400" dirty="0"/>
              <a:t> </a:t>
            </a:r>
            <a:r>
              <a:rPr lang="ru-RU" sz="2400" dirty="0" err="1"/>
              <a:t>якості</a:t>
            </a:r>
            <a:r>
              <a:rPr lang="ru-RU" sz="2400" dirty="0"/>
              <a:t> </a:t>
            </a:r>
            <a:r>
              <a:rPr lang="ru-RU" sz="2400" dirty="0" err="1"/>
              <a:t>навколишнього</a:t>
            </a:r>
            <a:r>
              <a:rPr lang="ru-RU" sz="2400" dirty="0"/>
              <a:t> </a:t>
            </a:r>
            <a:r>
              <a:rPr lang="ru-RU" sz="2400" dirty="0" err="1"/>
              <a:t>середовища</a:t>
            </a:r>
            <a:r>
              <a:rPr lang="ru-RU" sz="2400" dirty="0"/>
              <a:t> (</a:t>
            </a:r>
            <a:r>
              <a:rPr lang="ru-RU" sz="2400" dirty="0" err="1"/>
              <a:t>екологія</a:t>
            </a:r>
            <a:r>
              <a:rPr lang="ru-RU" sz="2400" dirty="0"/>
              <a:t>)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2400" dirty="0" err="1"/>
              <a:t>Порушення</a:t>
            </a:r>
            <a:r>
              <a:rPr lang="ru-RU" sz="2400" dirty="0"/>
              <a:t> комфортного стилю </a:t>
            </a:r>
            <a:r>
              <a:rPr lang="ru-RU" sz="2400" dirty="0" err="1"/>
              <a:t>щоденного</a:t>
            </a:r>
            <a:r>
              <a:rPr lang="ru-RU" sz="2400" dirty="0"/>
              <a:t> </a:t>
            </a:r>
            <a:r>
              <a:rPr lang="ru-RU" sz="2400" dirty="0" err="1"/>
              <a:t>життя</a:t>
            </a:r>
            <a:endParaRPr lang="ru-RU" sz="2400" dirty="0"/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2400" dirty="0" err="1"/>
              <a:t>Обмеження</a:t>
            </a:r>
            <a:r>
              <a:rPr lang="ru-RU" sz="2400" dirty="0"/>
              <a:t> </a:t>
            </a:r>
            <a:r>
              <a:rPr lang="ru-RU" sz="2400" dirty="0" err="1"/>
              <a:t>пересування</a:t>
            </a:r>
            <a:r>
              <a:rPr lang="ru-RU" sz="2400" dirty="0"/>
              <a:t> в </a:t>
            </a:r>
            <a:r>
              <a:rPr lang="ru-RU" sz="2400" dirty="0" err="1"/>
              <a:t>разі</a:t>
            </a:r>
            <a:r>
              <a:rPr lang="ru-RU" sz="2400" dirty="0"/>
              <a:t> потреби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2400" dirty="0" err="1"/>
              <a:t>Зниження</a:t>
            </a:r>
            <a:r>
              <a:rPr lang="ru-RU" sz="2400" dirty="0"/>
              <a:t> </a:t>
            </a:r>
            <a:r>
              <a:rPr lang="ru-RU" sz="2400" dirty="0" err="1"/>
              <a:t>рівня</a:t>
            </a:r>
            <a:r>
              <a:rPr lang="ru-RU" sz="2400" dirty="0"/>
              <a:t> </a:t>
            </a:r>
            <a:r>
              <a:rPr lang="ru-RU" sz="2400" dirty="0" err="1"/>
              <a:t>санітарної</a:t>
            </a:r>
            <a:r>
              <a:rPr lang="ru-RU" sz="2400" dirty="0"/>
              <a:t> </a:t>
            </a:r>
            <a:r>
              <a:rPr lang="ru-RU" sz="2400" dirty="0" err="1"/>
              <a:t>культури</a:t>
            </a:r>
            <a:endParaRPr lang="ru-RU" sz="2400" dirty="0"/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2400" dirty="0" err="1"/>
              <a:t>Обмеження</a:t>
            </a:r>
            <a:r>
              <a:rPr lang="ru-RU" sz="2400" dirty="0"/>
              <a:t> доступу до </a:t>
            </a:r>
            <a:r>
              <a:rPr lang="ru-RU" sz="2400" dirty="0" err="1"/>
              <a:t>питної</a:t>
            </a:r>
            <a:r>
              <a:rPr lang="ru-RU" sz="2400" dirty="0"/>
              <a:t> води та </a:t>
            </a:r>
            <a:r>
              <a:rPr lang="ru-RU" sz="2400" dirty="0" err="1"/>
              <a:t>зниження</a:t>
            </a:r>
            <a:r>
              <a:rPr lang="ru-RU" sz="2400" dirty="0"/>
              <a:t> </a:t>
            </a:r>
            <a:r>
              <a:rPr lang="ru-RU" sz="2400" dirty="0" err="1"/>
              <a:t>якості</a:t>
            </a:r>
            <a:r>
              <a:rPr lang="ru-RU" sz="2400" dirty="0"/>
              <a:t> </a:t>
            </a:r>
            <a:r>
              <a:rPr lang="ru-RU" sz="2400" dirty="0" err="1"/>
              <a:t>харчування</a:t>
            </a:r>
            <a:endParaRPr lang="ru-RU" sz="2400" dirty="0"/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2400" dirty="0" err="1"/>
              <a:t>Низький</a:t>
            </a:r>
            <a:r>
              <a:rPr lang="ru-RU" sz="2400" dirty="0"/>
              <a:t> </a:t>
            </a:r>
            <a:r>
              <a:rPr lang="ru-RU" sz="2400" dirty="0" err="1"/>
              <a:t>рівень</a:t>
            </a:r>
            <a:r>
              <a:rPr lang="ru-RU" sz="2400" dirty="0"/>
              <a:t> </a:t>
            </a:r>
            <a:r>
              <a:rPr lang="ru-RU" sz="2400" dirty="0" err="1"/>
              <a:t>поведінки</a:t>
            </a:r>
            <a:r>
              <a:rPr lang="ru-RU" sz="2400" dirty="0"/>
              <a:t>, </a:t>
            </a:r>
            <a:r>
              <a:rPr lang="ru-RU" sz="2400" dirty="0" err="1"/>
              <a:t>скерованої</a:t>
            </a:r>
            <a:r>
              <a:rPr lang="ru-RU" sz="2400" dirty="0"/>
              <a:t> на </a:t>
            </a:r>
            <a:r>
              <a:rPr lang="ru-RU" sz="2400" dirty="0" err="1"/>
              <a:t>профілактику</a:t>
            </a:r>
            <a:r>
              <a:rPr lang="ru-RU" sz="2400" dirty="0"/>
              <a:t> </a:t>
            </a:r>
            <a:r>
              <a:rPr lang="ru-RU" sz="2400" dirty="0" err="1"/>
              <a:t>захворювань</a:t>
            </a:r>
            <a:endParaRPr lang="ru-RU" sz="24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F7C076A-790B-4B69-B1CF-0D88866F998A}"/>
              </a:ext>
            </a:extLst>
          </p:cNvPr>
          <p:cNvSpPr txBox="1">
            <a:spLocks/>
          </p:cNvSpPr>
          <p:nvPr/>
        </p:nvSpPr>
        <p:spPr>
          <a:xfrm rot="10800000" flipV="1">
            <a:off x="395536" y="308835"/>
            <a:ext cx="8134418" cy="4725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rial Narrow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30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Тимчасово окуповані території  </a:t>
            </a:r>
          </a:p>
        </p:txBody>
      </p:sp>
      <p:sp>
        <p:nvSpPr>
          <p:cNvPr id="3" name="Прямокутник: округлені кути 2">
            <a:extLst>
              <a:ext uri="{FF2B5EF4-FFF2-40B4-BE49-F238E27FC236}">
                <a16:creationId xmlns:a16="http://schemas.microsoft.com/office/drawing/2014/main" id="{35867C56-54F8-4B8D-8C6E-11E124EFA2C5}"/>
              </a:ext>
            </a:extLst>
          </p:cNvPr>
          <p:cNvSpPr/>
          <p:nvPr/>
        </p:nvSpPr>
        <p:spPr>
          <a:xfrm>
            <a:off x="179512" y="2564904"/>
            <a:ext cx="1994520" cy="3802618"/>
          </a:xfrm>
          <a:prstGeom prst="roundRect">
            <a:avLst/>
          </a:prstGeom>
          <a:solidFill>
            <a:srgbClr val="92D050">
              <a:alpha val="8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57E6FA7-756C-4A82-8FFA-FC3580E070CA}"/>
              </a:ext>
            </a:extLst>
          </p:cNvPr>
          <p:cNvSpPr txBox="1">
            <a:spLocks/>
          </p:cNvSpPr>
          <p:nvPr/>
        </p:nvSpPr>
        <p:spPr>
          <a:xfrm>
            <a:off x="179512" y="3212976"/>
            <a:ext cx="1994521" cy="2597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rial Narrow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700" i="1" dirty="0" err="1">
                <a:solidFill>
                  <a:srgbClr val="002060"/>
                </a:solidFill>
                <a:latin typeface="Calibri Light" panose="020F0302020204030204"/>
              </a:rPr>
              <a:t>Поведінково</a:t>
            </a:r>
            <a:r>
              <a:rPr lang="uk-UA" sz="2700" i="1" dirty="0">
                <a:solidFill>
                  <a:srgbClr val="002060"/>
                </a:solidFill>
                <a:latin typeface="Calibri Light" panose="020F0302020204030204"/>
              </a:rPr>
              <a:t>-біологічн</a:t>
            </a:r>
            <a:r>
              <a:rPr lang="uk-UA" sz="2800" i="1" dirty="0">
                <a:solidFill>
                  <a:srgbClr val="002060"/>
                </a:solidFill>
                <a:latin typeface="Calibri Light" panose="020F0302020204030204"/>
              </a:rPr>
              <a:t>і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D54090D-EAAD-4AF7-8D9A-36A25DF32C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17" y="1228889"/>
            <a:ext cx="1999661" cy="112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1751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2052BBE-156D-4823-81BA-1DDE6AABD3D5}"/>
              </a:ext>
            </a:extLst>
          </p:cNvPr>
          <p:cNvSpPr txBox="1">
            <a:spLocks/>
          </p:cNvSpPr>
          <p:nvPr/>
        </p:nvSpPr>
        <p:spPr>
          <a:xfrm>
            <a:off x="395536" y="1556792"/>
            <a:ext cx="2229763" cy="4072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rial Narrow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2F1DAB-6201-4FA3-9104-7A53C6637D54}"/>
              </a:ext>
            </a:extLst>
          </p:cNvPr>
          <p:cNvSpPr txBox="1"/>
          <p:nvPr/>
        </p:nvSpPr>
        <p:spPr>
          <a:xfrm>
            <a:off x="2174032" y="1588536"/>
            <a:ext cx="628640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2400" dirty="0" err="1"/>
              <a:t>Низький</a:t>
            </a:r>
            <a:r>
              <a:rPr lang="ru-RU" sz="2400" dirty="0"/>
              <a:t> </a:t>
            </a:r>
            <a:r>
              <a:rPr lang="ru-RU" sz="2400" dirty="0" err="1"/>
              <a:t>рівень</a:t>
            </a:r>
            <a:r>
              <a:rPr lang="ru-RU" sz="2400" dirty="0"/>
              <a:t> </a:t>
            </a:r>
            <a:r>
              <a:rPr lang="ru-RU" sz="2400" dirty="0" err="1"/>
              <a:t>поведінки</a:t>
            </a:r>
            <a:r>
              <a:rPr lang="ru-RU" sz="2400" dirty="0"/>
              <a:t>, </a:t>
            </a:r>
            <a:r>
              <a:rPr lang="ru-RU" sz="2400" dirty="0" err="1"/>
              <a:t>скерованої</a:t>
            </a:r>
            <a:r>
              <a:rPr lang="ru-RU" sz="2400" dirty="0"/>
              <a:t> на </a:t>
            </a:r>
            <a:r>
              <a:rPr lang="ru-RU" sz="2400" dirty="0" err="1"/>
              <a:t>профілактику</a:t>
            </a:r>
            <a:r>
              <a:rPr lang="ru-RU" sz="2400" dirty="0"/>
              <a:t> </a:t>
            </a:r>
            <a:r>
              <a:rPr lang="ru-RU" sz="2400" dirty="0" err="1"/>
              <a:t>захворювань</a:t>
            </a:r>
            <a:endParaRPr lang="ru-RU" sz="2400" dirty="0"/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2400" dirty="0" err="1"/>
              <a:t>Зниження</a:t>
            </a:r>
            <a:r>
              <a:rPr lang="ru-RU" sz="2400" dirty="0"/>
              <a:t> </a:t>
            </a:r>
            <a:r>
              <a:rPr lang="ru-RU" sz="2400" dirty="0" err="1"/>
              <a:t>рівня</a:t>
            </a:r>
            <a:r>
              <a:rPr lang="ru-RU" sz="2400" dirty="0"/>
              <a:t> </a:t>
            </a:r>
            <a:r>
              <a:rPr lang="ru-RU" sz="2400" dirty="0" err="1"/>
              <a:t>відповідального</a:t>
            </a:r>
            <a:r>
              <a:rPr lang="ru-RU" sz="2400" dirty="0"/>
              <a:t> </a:t>
            </a:r>
            <a:r>
              <a:rPr lang="ru-RU" sz="2400" dirty="0" err="1"/>
              <a:t>ставлення</a:t>
            </a:r>
            <a:r>
              <a:rPr lang="ru-RU" sz="2400" dirty="0"/>
              <a:t> до </a:t>
            </a:r>
            <a:r>
              <a:rPr lang="ru-RU" sz="2400" dirty="0" err="1"/>
              <a:t>власного</a:t>
            </a:r>
            <a:r>
              <a:rPr lang="ru-RU" sz="2400" dirty="0"/>
              <a:t> </a:t>
            </a:r>
            <a:r>
              <a:rPr lang="ru-RU" sz="2400" dirty="0" err="1"/>
              <a:t>здоровя</a:t>
            </a:r>
            <a:r>
              <a:rPr lang="ru-RU" sz="2400" dirty="0"/>
              <a:t> 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2400" dirty="0" err="1"/>
              <a:t>Вимушене</a:t>
            </a:r>
            <a:r>
              <a:rPr lang="ru-RU" sz="2400" dirty="0"/>
              <a:t> </a:t>
            </a:r>
            <a:r>
              <a:rPr lang="ru-RU" sz="2400" dirty="0" err="1"/>
              <a:t>життя</a:t>
            </a:r>
            <a:r>
              <a:rPr lang="ru-RU" sz="2400" dirty="0"/>
              <a:t> без доступу до </a:t>
            </a:r>
            <a:r>
              <a:rPr lang="ru-RU" sz="2400" dirty="0" err="1"/>
              <a:t>енергетичних</a:t>
            </a:r>
            <a:r>
              <a:rPr lang="ru-RU" sz="2400" dirty="0"/>
              <a:t> </a:t>
            </a:r>
            <a:r>
              <a:rPr lang="ru-RU" sz="2400" dirty="0" err="1"/>
              <a:t>ресурсів</a:t>
            </a:r>
            <a:endParaRPr lang="ru-RU" sz="2400" dirty="0"/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2400" dirty="0" err="1"/>
              <a:t>Високий</a:t>
            </a:r>
            <a:r>
              <a:rPr lang="ru-RU" sz="2400" dirty="0"/>
              <a:t> </a:t>
            </a:r>
            <a:r>
              <a:rPr lang="ru-RU" sz="2400" dirty="0" err="1"/>
              <a:t>рівень</a:t>
            </a:r>
            <a:r>
              <a:rPr lang="ru-RU" sz="2400" dirty="0"/>
              <a:t> </a:t>
            </a:r>
            <a:r>
              <a:rPr lang="ru-RU" sz="2400" dirty="0" err="1"/>
              <a:t>самолікування</a:t>
            </a:r>
            <a:r>
              <a:rPr lang="ru-RU" sz="2400" dirty="0"/>
              <a:t>, в тому </a:t>
            </a:r>
            <a:r>
              <a:rPr lang="ru-RU" sz="2400" dirty="0" err="1"/>
              <a:t>числі</a:t>
            </a:r>
            <a:r>
              <a:rPr lang="ru-RU" sz="2400" dirty="0"/>
              <a:t> при станах,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несуть</a:t>
            </a:r>
            <a:r>
              <a:rPr lang="ru-RU" sz="2400" dirty="0"/>
              <a:t> </a:t>
            </a:r>
            <a:r>
              <a:rPr lang="ru-RU" sz="2400" dirty="0" err="1"/>
              <a:t>загрозу</a:t>
            </a:r>
            <a:r>
              <a:rPr lang="ru-RU" sz="2400" dirty="0"/>
              <a:t> </a:t>
            </a:r>
            <a:r>
              <a:rPr lang="ru-RU" sz="2400" dirty="0" err="1"/>
              <a:t>життю</a:t>
            </a:r>
            <a:endParaRPr lang="ru-RU" sz="2400" dirty="0"/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2400" dirty="0" err="1"/>
              <a:t>Високий</a:t>
            </a:r>
            <a:r>
              <a:rPr lang="ru-RU" sz="2400" dirty="0"/>
              <a:t> </a:t>
            </a:r>
            <a:r>
              <a:rPr lang="ru-RU" sz="2400" dirty="0" err="1"/>
              <a:t>рівень</a:t>
            </a:r>
            <a:r>
              <a:rPr lang="ru-RU" sz="2400" dirty="0"/>
              <a:t> </a:t>
            </a:r>
            <a:r>
              <a:rPr lang="ru-RU" sz="2400" dirty="0" err="1"/>
              <a:t>звернення</a:t>
            </a:r>
            <a:r>
              <a:rPr lang="ru-RU" sz="2400" dirty="0"/>
              <a:t> до </a:t>
            </a:r>
            <a:r>
              <a:rPr lang="ru-RU" sz="2400" dirty="0" err="1"/>
              <a:t>знахарів</a:t>
            </a:r>
            <a:r>
              <a:rPr lang="ru-RU" sz="2400" dirty="0"/>
              <a:t>, </a:t>
            </a:r>
            <a:r>
              <a:rPr lang="ru-RU" sz="2400" dirty="0" err="1"/>
              <a:t>цілителів</a:t>
            </a:r>
            <a:r>
              <a:rPr lang="ru-RU" sz="2400" dirty="0"/>
              <a:t> </a:t>
            </a:r>
            <a:r>
              <a:rPr lang="ru-RU" sz="2400" dirty="0" err="1"/>
              <a:t>тощо</a:t>
            </a:r>
            <a:endParaRPr lang="ru-RU" sz="24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F7C076A-790B-4B69-B1CF-0D88866F998A}"/>
              </a:ext>
            </a:extLst>
          </p:cNvPr>
          <p:cNvSpPr txBox="1">
            <a:spLocks/>
          </p:cNvSpPr>
          <p:nvPr/>
        </p:nvSpPr>
        <p:spPr>
          <a:xfrm rot="10800000" flipV="1">
            <a:off x="395536" y="308835"/>
            <a:ext cx="8134418" cy="4725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rial Narrow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30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Тимчасово окуповані території  </a:t>
            </a:r>
          </a:p>
        </p:txBody>
      </p:sp>
      <p:sp>
        <p:nvSpPr>
          <p:cNvPr id="3" name="Прямокутник: округлені кути 2">
            <a:extLst>
              <a:ext uri="{FF2B5EF4-FFF2-40B4-BE49-F238E27FC236}">
                <a16:creationId xmlns:a16="http://schemas.microsoft.com/office/drawing/2014/main" id="{35867C56-54F8-4B8D-8C6E-11E124EFA2C5}"/>
              </a:ext>
            </a:extLst>
          </p:cNvPr>
          <p:cNvSpPr/>
          <p:nvPr/>
        </p:nvSpPr>
        <p:spPr>
          <a:xfrm>
            <a:off x="179512" y="2780928"/>
            <a:ext cx="1994520" cy="3586594"/>
          </a:xfrm>
          <a:prstGeom prst="roundRect">
            <a:avLst/>
          </a:prstGeom>
          <a:solidFill>
            <a:srgbClr val="92D050">
              <a:alpha val="8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57E6FA7-756C-4A82-8FFA-FC3580E070CA}"/>
              </a:ext>
            </a:extLst>
          </p:cNvPr>
          <p:cNvSpPr txBox="1">
            <a:spLocks/>
          </p:cNvSpPr>
          <p:nvPr/>
        </p:nvSpPr>
        <p:spPr>
          <a:xfrm>
            <a:off x="179512" y="3284984"/>
            <a:ext cx="1994521" cy="25259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rial Narrow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700" i="1" dirty="0" err="1">
                <a:solidFill>
                  <a:srgbClr val="002060"/>
                </a:solidFill>
                <a:latin typeface="Calibri Light" panose="020F0302020204030204"/>
              </a:rPr>
              <a:t>Поведінково</a:t>
            </a:r>
            <a:r>
              <a:rPr lang="uk-UA" sz="2700" i="1" dirty="0">
                <a:solidFill>
                  <a:srgbClr val="002060"/>
                </a:solidFill>
                <a:latin typeface="Calibri Light" panose="020F0302020204030204"/>
              </a:rPr>
              <a:t>-біологічн</a:t>
            </a:r>
            <a:r>
              <a:rPr lang="uk-UA" sz="2800" i="1" dirty="0">
                <a:solidFill>
                  <a:srgbClr val="002060"/>
                </a:solidFill>
                <a:latin typeface="Calibri Light" panose="020F0302020204030204"/>
              </a:rPr>
              <a:t>і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5A39667-DEFA-40C2-9571-4FB84442A8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367949"/>
            <a:ext cx="1994519" cy="111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3359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2052BBE-156D-4823-81BA-1DDE6AABD3D5}"/>
              </a:ext>
            </a:extLst>
          </p:cNvPr>
          <p:cNvSpPr txBox="1">
            <a:spLocks/>
          </p:cNvSpPr>
          <p:nvPr/>
        </p:nvSpPr>
        <p:spPr>
          <a:xfrm>
            <a:off x="395536" y="1556792"/>
            <a:ext cx="2229763" cy="4072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rial Narrow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2F1DAB-6201-4FA3-9104-7A53C6637D54}"/>
              </a:ext>
            </a:extLst>
          </p:cNvPr>
          <p:cNvSpPr txBox="1"/>
          <p:nvPr/>
        </p:nvSpPr>
        <p:spPr>
          <a:xfrm>
            <a:off x="2174032" y="1588536"/>
            <a:ext cx="6286400" cy="49244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2400" dirty="0" err="1"/>
              <a:t>Зниження</a:t>
            </a:r>
            <a:r>
              <a:rPr lang="ru-RU" sz="2400" dirty="0"/>
              <a:t> </a:t>
            </a:r>
            <a:r>
              <a:rPr lang="ru-RU" sz="2400" dirty="0" err="1"/>
              <a:t>економічного</a:t>
            </a:r>
            <a:r>
              <a:rPr lang="ru-RU" sz="2400" dirty="0"/>
              <a:t> </a:t>
            </a:r>
            <a:r>
              <a:rPr lang="ru-RU" sz="2400" dirty="0" err="1"/>
              <a:t>рівня</a:t>
            </a:r>
            <a:r>
              <a:rPr lang="ru-RU" sz="2400" dirty="0"/>
              <a:t> </a:t>
            </a:r>
            <a:r>
              <a:rPr lang="ru-RU" sz="2400" dirty="0" err="1"/>
              <a:t>забезпечення</a:t>
            </a:r>
            <a:r>
              <a:rPr lang="ru-RU" sz="2400" dirty="0"/>
              <a:t> </a:t>
            </a:r>
            <a:r>
              <a:rPr lang="ru-RU" sz="2400" dirty="0" err="1"/>
              <a:t>населення</a:t>
            </a:r>
            <a:endParaRPr lang="ru-RU" sz="2400" dirty="0"/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2400" dirty="0" err="1"/>
              <a:t>Втрата</a:t>
            </a:r>
            <a:r>
              <a:rPr lang="ru-RU" sz="2400" dirty="0"/>
              <a:t> </a:t>
            </a:r>
            <a:r>
              <a:rPr lang="ru-RU" sz="2400" dirty="0" err="1"/>
              <a:t>місця</a:t>
            </a:r>
            <a:r>
              <a:rPr lang="ru-RU" sz="2400" dirty="0"/>
              <a:t> </a:t>
            </a:r>
            <a:r>
              <a:rPr lang="ru-RU" sz="2400" dirty="0" err="1"/>
              <a:t>роботи</a:t>
            </a:r>
            <a:r>
              <a:rPr lang="ru-RU" sz="2400" dirty="0"/>
              <a:t>, </a:t>
            </a:r>
            <a:r>
              <a:rPr lang="ru-RU" sz="2400" dirty="0" err="1"/>
              <a:t>житла</a:t>
            </a:r>
            <a:r>
              <a:rPr lang="ru-RU" sz="2400" dirty="0"/>
              <a:t>, </a:t>
            </a:r>
            <a:r>
              <a:rPr lang="ru-RU" sz="2400" dirty="0" err="1"/>
              <a:t>соціального</a:t>
            </a:r>
            <a:r>
              <a:rPr lang="ru-RU" sz="2400" dirty="0"/>
              <a:t> статусу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2400" dirty="0" err="1"/>
              <a:t>Зниження</a:t>
            </a:r>
            <a:r>
              <a:rPr lang="ru-RU" sz="2400" dirty="0"/>
              <a:t> доступу до води, </a:t>
            </a:r>
            <a:r>
              <a:rPr lang="ru-RU" sz="2400" dirty="0" err="1"/>
              <a:t>харчування</a:t>
            </a:r>
            <a:endParaRPr lang="ru-RU" sz="2400" dirty="0"/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2400" dirty="0" err="1"/>
              <a:t>Значне</a:t>
            </a:r>
            <a:r>
              <a:rPr lang="ru-RU" sz="2400" dirty="0"/>
              <a:t> </a:t>
            </a:r>
            <a:r>
              <a:rPr lang="ru-RU" sz="2400" dirty="0" err="1"/>
              <a:t>пошкодження</a:t>
            </a:r>
            <a:r>
              <a:rPr lang="ru-RU" sz="2400" dirty="0"/>
              <a:t> </a:t>
            </a:r>
            <a:r>
              <a:rPr lang="ru-RU" sz="2400" dirty="0" err="1"/>
              <a:t>комунальної</a:t>
            </a:r>
            <a:r>
              <a:rPr lang="ru-RU" sz="2400" dirty="0"/>
              <a:t> </a:t>
            </a:r>
            <a:r>
              <a:rPr lang="ru-RU" sz="2400" dirty="0" err="1"/>
              <a:t>інфраструктури</a:t>
            </a:r>
            <a:endParaRPr lang="ru-RU" sz="2400" dirty="0"/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2400" dirty="0" err="1"/>
              <a:t>Зниження</a:t>
            </a:r>
            <a:r>
              <a:rPr lang="ru-RU" sz="2400" dirty="0"/>
              <a:t> доступу до </a:t>
            </a:r>
            <a:r>
              <a:rPr lang="ru-RU" sz="2400" dirty="0" err="1"/>
              <a:t>інформації</a:t>
            </a:r>
            <a:r>
              <a:rPr lang="ru-RU" sz="2400" dirty="0"/>
              <a:t>, </a:t>
            </a:r>
            <a:r>
              <a:rPr lang="uk-UA" sz="2400" dirty="0"/>
              <a:t>зв’язку</a:t>
            </a:r>
            <a:r>
              <a:rPr lang="ru-RU" sz="2400" dirty="0"/>
              <a:t>, </a:t>
            </a:r>
            <a:r>
              <a:rPr lang="ru-RU" sz="2400" dirty="0" err="1"/>
              <a:t>інтернету</a:t>
            </a:r>
            <a:endParaRPr lang="ru-RU" sz="2400" dirty="0"/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2400" dirty="0" err="1"/>
              <a:t>Вимушений</a:t>
            </a:r>
            <a:r>
              <a:rPr lang="ru-RU" sz="2400" dirty="0"/>
              <a:t> </a:t>
            </a:r>
            <a:r>
              <a:rPr lang="ru-RU" sz="2400" dirty="0" err="1"/>
              <a:t>розрив</a:t>
            </a:r>
            <a:r>
              <a:rPr lang="ru-RU" sz="2400" dirty="0"/>
              <a:t> </a:t>
            </a:r>
            <a:r>
              <a:rPr lang="ru-RU" sz="2400" dirty="0" err="1"/>
              <a:t>сімей</a:t>
            </a:r>
            <a:r>
              <a:rPr lang="ru-RU" sz="2400" dirty="0"/>
              <a:t>, </a:t>
            </a:r>
            <a:r>
              <a:rPr lang="ru-RU" sz="2400" dirty="0" err="1"/>
              <a:t>втрата</a:t>
            </a:r>
            <a:r>
              <a:rPr lang="ru-RU" sz="2400" dirty="0"/>
              <a:t> </a:t>
            </a:r>
            <a:r>
              <a:rPr lang="uk-UA" sz="2400" dirty="0"/>
              <a:t>зв’язку</a:t>
            </a:r>
            <a:r>
              <a:rPr lang="ru-RU" sz="2400" dirty="0"/>
              <a:t> з </a:t>
            </a:r>
            <a:r>
              <a:rPr lang="ru-RU" sz="2400" dirty="0" err="1"/>
              <a:t>рідними</a:t>
            </a:r>
            <a:endParaRPr lang="ru-RU" sz="24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F7C076A-790B-4B69-B1CF-0D88866F998A}"/>
              </a:ext>
            </a:extLst>
          </p:cNvPr>
          <p:cNvSpPr txBox="1">
            <a:spLocks/>
          </p:cNvSpPr>
          <p:nvPr/>
        </p:nvSpPr>
        <p:spPr>
          <a:xfrm rot="10800000" flipV="1">
            <a:off x="0" y="308835"/>
            <a:ext cx="8529954" cy="7055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rial Narrow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30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Території</a:t>
            </a:r>
            <a:r>
              <a:rPr kumimoji="0" lang="ru-RU" sz="330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, </a:t>
            </a:r>
            <a:r>
              <a:rPr kumimoji="0" lang="ru-RU" sz="330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що</a:t>
            </a:r>
            <a:r>
              <a:rPr kumimoji="0" lang="ru-RU" sz="330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ru-RU" sz="330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знаходяться</a:t>
            </a:r>
            <a:r>
              <a:rPr kumimoji="0" lang="ru-RU" sz="330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в </a:t>
            </a:r>
            <a:r>
              <a:rPr kumimoji="0" lang="ru-RU" sz="330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зоні</a:t>
            </a:r>
            <a:r>
              <a:rPr kumimoji="0" lang="ru-RU" sz="330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ru-RU" sz="330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активних</a:t>
            </a:r>
            <a:r>
              <a:rPr kumimoji="0" lang="ru-RU" sz="330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ru-RU" sz="330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бойових</a:t>
            </a:r>
            <a:r>
              <a:rPr kumimoji="0" lang="ru-RU" sz="330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ru-RU" sz="330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дій</a:t>
            </a:r>
            <a:endParaRPr kumimoji="0" lang="ru-RU" sz="330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3" name="Прямокутник: округлені кути 2">
            <a:extLst>
              <a:ext uri="{FF2B5EF4-FFF2-40B4-BE49-F238E27FC236}">
                <a16:creationId xmlns:a16="http://schemas.microsoft.com/office/drawing/2014/main" id="{35867C56-54F8-4B8D-8C6E-11E124EFA2C5}"/>
              </a:ext>
            </a:extLst>
          </p:cNvPr>
          <p:cNvSpPr/>
          <p:nvPr/>
        </p:nvSpPr>
        <p:spPr>
          <a:xfrm>
            <a:off x="214941" y="2564904"/>
            <a:ext cx="1994520" cy="3820750"/>
          </a:xfrm>
          <a:prstGeom prst="roundRect">
            <a:avLst/>
          </a:prstGeom>
          <a:solidFill>
            <a:schemeClr val="tx2">
              <a:lumMod val="40000"/>
              <a:lumOff val="60000"/>
              <a:alpha val="9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57E6FA7-756C-4A82-8FFA-FC3580E070CA}"/>
              </a:ext>
            </a:extLst>
          </p:cNvPr>
          <p:cNvSpPr txBox="1">
            <a:spLocks/>
          </p:cNvSpPr>
          <p:nvPr/>
        </p:nvSpPr>
        <p:spPr>
          <a:xfrm>
            <a:off x="179512" y="3717032"/>
            <a:ext cx="1994521" cy="2093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rial Narrow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700" i="1" dirty="0">
                <a:solidFill>
                  <a:srgbClr val="002060"/>
                </a:solidFill>
                <a:latin typeface="Calibri Light" panose="020F0302020204030204"/>
              </a:rPr>
              <a:t>Соціально-економічні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BAD604F-7B7B-4869-9380-BB65ADEC35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980894"/>
            <a:ext cx="2112142" cy="1402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9522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2052BBE-156D-4823-81BA-1DDE6AABD3D5}"/>
              </a:ext>
            </a:extLst>
          </p:cNvPr>
          <p:cNvSpPr txBox="1">
            <a:spLocks/>
          </p:cNvSpPr>
          <p:nvPr/>
        </p:nvSpPr>
        <p:spPr>
          <a:xfrm>
            <a:off x="395536" y="1556792"/>
            <a:ext cx="2229763" cy="4072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rial Narrow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2F1DAB-6201-4FA3-9104-7A53C6637D54}"/>
              </a:ext>
            </a:extLst>
          </p:cNvPr>
          <p:cNvSpPr txBox="1"/>
          <p:nvPr/>
        </p:nvSpPr>
        <p:spPr>
          <a:xfrm>
            <a:off x="2493399" y="1281693"/>
            <a:ext cx="5904656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значне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пошкодження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інфраструктури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охорони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здоров’я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зниження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доступу до </a:t>
            </a:r>
            <a:r>
              <a:rPr kumimoji="0" lang="ru-RU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медичних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послуг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в тому </a:t>
            </a:r>
            <a:r>
              <a:rPr kumimoji="0" lang="ru-RU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числі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екстренної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медичної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допомоги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та </a:t>
            </a:r>
            <a:r>
              <a:rPr kumimoji="0" lang="ru-RU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послуг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з </a:t>
            </a:r>
            <a:r>
              <a:rPr kumimoji="0" lang="ru-RU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відновного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лікування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та </a:t>
            </a:r>
            <a:r>
              <a:rPr kumimoji="0" lang="ru-RU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паліативної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допомоги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sz="2200" dirty="0" err="1">
                <a:solidFill>
                  <a:prstClr val="black"/>
                </a:solidFill>
                <a:latin typeface="Calibri"/>
              </a:rPr>
              <a:t>зниження</a:t>
            </a:r>
            <a:r>
              <a:rPr lang="ru-RU" sz="2200" dirty="0">
                <a:solidFill>
                  <a:prstClr val="black"/>
                </a:solidFill>
                <a:latin typeface="Calibri"/>
              </a:rPr>
              <a:t> доступу до </a:t>
            </a:r>
            <a:r>
              <a:rPr kumimoji="0" lang="ru-RU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лікарських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засобів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uk-UA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недоступність послуг із профілактики </a:t>
            </a:r>
            <a:r>
              <a:rPr kumimoji="0" lang="uk-UA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саморуйнівної</a:t>
            </a:r>
            <a:r>
              <a:rPr kumimoji="0" lang="uk-UA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поведінки та самогубств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відсутність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умов  </a:t>
            </a:r>
            <a:r>
              <a:rPr kumimoji="0" lang="ru-RU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забезпечення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відповідального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</a:t>
            </a:r>
            <a:r>
              <a:rPr kumimoji="0" lang="ru-RU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відношення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до </a:t>
            </a:r>
            <a:r>
              <a:rPr kumimoji="0" lang="ru-RU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здоров’я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як до  </a:t>
            </a:r>
            <a:r>
              <a:rPr kumimoji="0" lang="ru-RU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особистого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пріоритету</a:t>
            </a:r>
            <a:endParaRPr kumimoji="0" lang="uk-UA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F7C076A-790B-4B69-B1CF-0D88866F998A}"/>
              </a:ext>
            </a:extLst>
          </p:cNvPr>
          <p:cNvSpPr txBox="1">
            <a:spLocks/>
          </p:cNvSpPr>
          <p:nvPr/>
        </p:nvSpPr>
        <p:spPr>
          <a:xfrm rot="10800000" flipV="1">
            <a:off x="395536" y="308835"/>
            <a:ext cx="8134418" cy="4725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rial Narrow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Території, що знаходяться в зоні активних бойових дій </a:t>
            </a:r>
          </a:p>
        </p:txBody>
      </p:sp>
      <p:sp>
        <p:nvSpPr>
          <p:cNvPr id="3" name="Прямокутник: округлені кути 2">
            <a:extLst>
              <a:ext uri="{FF2B5EF4-FFF2-40B4-BE49-F238E27FC236}">
                <a16:creationId xmlns:a16="http://schemas.microsoft.com/office/drawing/2014/main" id="{35867C56-54F8-4B8D-8C6E-11E124EFA2C5}"/>
              </a:ext>
            </a:extLst>
          </p:cNvPr>
          <p:cNvSpPr/>
          <p:nvPr/>
        </p:nvSpPr>
        <p:spPr>
          <a:xfrm>
            <a:off x="294032" y="2576272"/>
            <a:ext cx="1994520" cy="354172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57E6FA7-756C-4A82-8FFA-FC3580E070CA}"/>
              </a:ext>
            </a:extLst>
          </p:cNvPr>
          <p:cNvSpPr txBox="1">
            <a:spLocks/>
          </p:cNvSpPr>
          <p:nvPr/>
        </p:nvSpPr>
        <p:spPr>
          <a:xfrm>
            <a:off x="395534" y="3128934"/>
            <a:ext cx="1994521" cy="24363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rial Narrow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Соціально-економічні наслідки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28B2D21-A2CA-45AE-8151-AE7837F96A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736" y="1036521"/>
            <a:ext cx="2115495" cy="140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3761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2052BBE-156D-4823-81BA-1DDE6AABD3D5}"/>
              </a:ext>
            </a:extLst>
          </p:cNvPr>
          <p:cNvSpPr txBox="1">
            <a:spLocks/>
          </p:cNvSpPr>
          <p:nvPr/>
        </p:nvSpPr>
        <p:spPr>
          <a:xfrm>
            <a:off x="395536" y="1556792"/>
            <a:ext cx="2229763" cy="4072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rial Narrow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2F1DAB-6201-4FA3-9104-7A53C6637D54}"/>
              </a:ext>
            </a:extLst>
          </p:cNvPr>
          <p:cNvSpPr txBox="1"/>
          <p:nvPr/>
        </p:nvSpPr>
        <p:spPr>
          <a:xfrm>
            <a:off x="2195984" y="836915"/>
            <a:ext cx="6286400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Значна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вимушена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міграція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Зростання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рівня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передчасної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смертності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Зростання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рівня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смертності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та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інвалідності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із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-за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відсутності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відповідної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меддопомоги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Зростання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захворюваності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на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соціально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значущі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хвороби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злоякісні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новоутворення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туберкульоз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захворювання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системи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кровообігу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цукровий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діабет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хвороби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органів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дихання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виявлення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їх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в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занедбаних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стадіях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ментальне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виснаження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населення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із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зростанням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рівня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психологічних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та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психічних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проблем,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розвиток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ПТСР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F7C076A-790B-4B69-B1CF-0D88866F998A}"/>
              </a:ext>
            </a:extLst>
          </p:cNvPr>
          <p:cNvSpPr txBox="1">
            <a:spLocks/>
          </p:cNvSpPr>
          <p:nvPr/>
        </p:nvSpPr>
        <p:spPr>
          <a:xfrm rot="10800000" flipV="1">
            <a:off x="395536" y="308835"/>
            <a:ext cx="8134418" cy="4725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rial Narrow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Території, що знаходяться в зоні активних бойових дій  </a:t>
            </a:r>
          </a:p>
        </p:txBody>
      </p:sp>
      <p:sp>
        <p:nvSpPr>
          <p:cNvPr id="3" name="Прямокутник: округлені кути 2">
            <a:extLst>
              <a:ext uri="{FF2B5EF4-FFF2-40B4-BE49-F238E27FC236}">
                <a16:creationId xmlns:a16="http://schemas.microsoft.com/office/drawing/2014/main" id="{35867C56-54F8-4B8D-8C6E-11E124EFA2C5}"/>
              </a:ext>
            </a:extLst>
          </p:cNvPr>
          <p:cNvSpPr/>
          <p:nvPr/>
        </p:nvSpPr>
        <p:spPr>
          <a:xfrm>
            <a:off x="179512" y="2662800"/>
            <a:ext cx="1994520" cy="3704722"/>
          </a:xfrm>
          <a:prstGeom prst="roundRect">
            <a:avLst/>
          </a:prstGeom>
          <a:solidFill>
            <a:srgbClr val="00B050">
              <a:alpha val="4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57E6FA7-756C-4A82-8FFA-FC3580E070CA}"/>
              </a:ext>
            </a:extLst>
          </p:cNvPr>
          <p:cNvSpPr txBox="1">
            <a:spLocks/>
          </p:cNvSpPr>
          <p:nvPr/>
        </p:nvSpPr>
        <p:spPr>
          <a:xfrm>
            <a:off x="179512" y="3140968"/>
            <a:ext cx="1994521" cy="2669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rial Narrow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1200" cap="none" spc="0" normalizeH="0" baseline="0" noProof="0" dirty="0">
                <a:ln>
                  <a:noFill/>
                </a:ln>
                <a:solidFill>
                  <a:srgbClr val="007033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Медико-демографічні наслідки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007033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B3A9486-9707-4179-A616-09AD9C5A6B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879" y="1011857"/>
            <a:ext cx="2133785" cy="142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6908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2052BBE-156D-4823-81BA-1DDE6AABD3D5}"/>
              </a:ext>
            </a:extLst>
          </p:cNvPr>
          <p:cNvSpPr txBox="1">
            <a:spLocks/>
          </p:cNvSpPr>
          <p:nvPr/>
        </p:nvSpPr>
        <p:spPr>
          <a:xfrm>
            <a:off x="395536" y="1556792"/>
            <a:ext cx="2229763" cy="4072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rial Narrow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2F1DAB-6201-4FA3-9104-7A53C6637D54}"/>
              </a:ext>
            </a:extLst>
          </p:cNvPr>
          <p:cNvSpPr txBox="1"/>
          <p:nvPr/>
        </p:nvSpPr>
        <p:spPr>
          <a:xfrm>
            <a:off x="2198914" y="1228889"/>
            <a:ext cx="6286400" cy="49244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sz="2400" dirty="0" err="1">
                <a:solidFill>
                  <a:prstClr val="black"/>
                </a:solidFill>
                <a:latin typeface="Calibri"/>
              </a:rPr>
              <a:t>зростання</a:t>
            </a:r>
            <a:r>
              <a:rPr lang="ru-RU" sz="2400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Calibri"/>
              </a:rPr>
              <a:t>інвалідизації</a:t>
            </a:r>
            <a:r>
              <a:rPr lang="ru-RU" sz="2400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Calibri"/>
              </a:rPr>
              <a:t>населення</a:t>
            </a:r>
            <a:endParaRPr lang="ru-RU" sz="2400" dirty="0">
              <a:solidFill>
                <a:prstClr val="black"/>
              </a:solidFill>
              <a:latin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sz="2400" dirty="0" err="1">
                <a:solidFill>
                  <a:prstClr val="black"/>
                </a:solidFill>
                <a:latin typeface="Calibri"/>
              </a:rPr>
              <a:t>зростання</a:t>
            </a:r>
            <a:r>
              <a:rPr lang="ru-RU" sz="2400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Calibri"/>
              </a:rPr>
              <a:t>рівня</a:t>
            </a:r>
            <a:r>
              <a:rPr lang="ru-RU" sz="2400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Calibri"/>
              </a:rPr>
              <a:t>інфекційних</a:t>
            </a:r>
            <a:r>
              <a:rPr lang="ru-RU" sz="2400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Calibri"/>
              </a:rPr>
              <a:t>захворювань</a:t>
            </a:r>
            <a:endParaRPr lang="ru-RU" sz="2400" dirty="0">
              <a:solidFill>
                <a:prstClr val="black"/>
              </a:solidFill>
              <a:latin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зростання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кількості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нарко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, алкоголь- та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інших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залежностей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високий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рівень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травматизму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цивільного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населення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внаслідок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боїв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sz="2400" dirty="0" err="1">
                <a:solidFill>
                  <a:prstClr val="black"/>
                </a:solidFill>
                <a:latin typeface="Calibri"/>
              </a:rPr>
              <a:t>зниження</a:t>
            </a:r>
            <a:r>
              <a:rPr lang="ru-RU" sz="2400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Calibri"/>
              </a:rPr>
              <a:t>рівня</a:t>
            </a:r>
            <a:r>
              <a:rPr lang="ru-RU" sz="2400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Calibri"/>
              </a:rPr>
              <a:t>бажаної</a:t>
            </a:r>
            <a:r>
              <a:rPr lang="ru-RU" sz="2400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Calibri"/>
              </a:rPr>
              <a:t>вагітності</a:t>
            </a:r>
            <a:endParaRPr lang="ru-RU" sz="2400" dirty="0">
              <a:solidFill>
                <a:prstClr val="black"/>
              </a:solidFill>
              <a:latin typeface="Calibri"/>
            </a:endParaRP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uk-UA" sz="2400" dirty="0">
                <a:solidFill>
                  <a:prstClr val="black"/>
                </a:solidFill>
                <a:latin typeface="Calibri"/>
              </a:rPr>
              <a:t>збільшення  частки населення  старших вікових груп, осіб з  особливими потребами  та одиноких осіб, які потребують стороннього догляду</a:t>
            </a:r>
            <a:endParaRPr lang="ru-RU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F7C076A-790B-4B69-B1CF-0D88866F998A}"/>
              </a:ext>
            </a:extLst>
          </p:cNvPr>
          <p:cNvSpPr txBox="1">
            <a:spLocks/>
          </p:cNvSpPr>
          <p:nvPr/>
        </p:nvSpPr>
        <p:spPr>
          <a:xfrm rot="10800000" flipV="1">
            <a:off x="395536" y="308835"/>
            <a:ext cx="8134418" cy="4725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rial Narrow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Території, що знаходяться в зоні активних бойових дій  </a:t>
            </a:r>
          </a:p>
        </p:txBody>
      </p:sp>
      <p:sp>
        <p:nvSpPr>
          <p:cNvPr id="3" name="Прямокутник: округлені кути 2">
            <a:extLst>
              <a:ext uri="{FF2B5EF4-FFF2-40B4-BE49-F238E27FC236}">
                <a16:creationId xmlns:a16="http://schemas.microsoft.com/office/drawing/2014/main" id="{35867C56-54F8-4B8D-8C6E-11E124EFA2C5}"/>
              </a:ext>
            </a:extLst>
          </p:cNvPr>
          <p:cNvSpPr/>
          <p:nvPr/>
        </p:nvSpPr>
        <p:spPr>
          <a:xfrm>
            <a:off x="179512" y="2996952"/>
            <a:ext cx="1994520" cy="3370570"/>
          </a:xfrm>
          <a:prstGeom prst="roundRect">
            <a:avLst/>
          </a:prstGeom>
          <a:solidFill>
            <a:srgbClr val="00B050">
              <a:alpha val="4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57E6FA7-756C-4A82-8FFA-FC3580E070CA}"/>
              </a:ext>
            </a:extLst>
          </p:cNvPr>
          <p:cNvSpPr txBox="1">
            <a:spLocks/>
          </p:cNvSpPr>
          <p:nvPr/>
        </p:nvSpPr>
        <p:spPr>
          <a:xfrm>
            <a:off x="179512" y="2996952"/>
            <a:ext cx="1994521" cy="28139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rial Narrow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1200" cap="none" spc="0" normalizeH="0" baseline="0" noProof="0" dirty="0">
                <a:ln>
                  <a:noFill/>
                </a:ln>
                <a:solidFill>
                  <a:srgbClr val="007033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Медико-демографічні наслідки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007033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6C85A74-9CD3-4DCE-9F31-7FC42D4322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430" y="1323561"/>
            <a:ext cx="2094683" cy="1397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688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706090"/>
          </a:xfrm>
        </p:spPr>
        <p:txBody>
          <a:bodyPr/>
          <a:lstStyle/>
          <a:p>
            <a:pPr algn="ctr"/>
            <a:r>
              <a:rPr lang="uk-UA" sz="3200" b="1" dirty="0"/>
              <a:t>Особливості сучасної війни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003232" cy="538661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uk-UA" sz="2400" dirty="0"/>
              <a:t>Спостерігається зміна у воєнних діях від традиційних транскордонних воєн під проводом військ до воєн, зосереджених на місцевих громадах і цивільних особах, роблячи їх більш вразливими та залученими у війну 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uk-UA" sz="2400" dirty="0"/>
              <a:t>Постійне нехтування сторонами конфліктів Міжнародним гуманітарним правом та Женевською конвенцією  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uk-UA" sz="2400" dirty="0"/>
              <a:t>Збільшення кількості загиблих серед цивільного населення з 65% до кінця Другої світової війни до 90% у війнах 1990-х років з ураженням більшої кількості цивільних і дітей, ніж солдатів 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uk-UA" sz="2400" dirty="0"/>
              <a:t>З</a:t>
            </a:r>
            <a:r>
              <a:rPr lang="ru-RU" sz="2400" dirty="0" err="1"/>
              <a:t>начне</a:t>
            </a:r>
            <a:r>
              <a:rPr lang="ru-RU" sz="2400" dirty="0"/>
              <a:t> </a:t>
            </a:r>
            <a:r>
              <a:rPr lang="ru-RU" sz="2400" dirty="0" err="1"/>
              <a:t>підвищення</a:t>
            </a:r>
            <a:r>
              <a:rPr lang="ru-RU" sz="2400" dirty="0"/>
              <a:t>  </a:t>
            </a:r>
            <a:r>
              <a:rPr lang="ru-RU" sz="2400" dirty="0" err="1"/>
              <a:t>стандартизованого</a:t>
            </a:r>
            <a:r>
              <a:rPr lang="ru-RU" sz="2400" dirty="0"/>
              <a:t> </a:t>
            </a:r>
            <a:r>
              <a:rPr lang="ru-RU" sz="2400" dirty="0" err="1"/>
              <a:t>показника</a:t>
            </a:r>
            <a:r>
              <a:rPr lang="ru-RU" sz="2400" dirty="0"/>
              <a:t> </a:t>
            </a:r>
            <a:r>
              <a:rPr lang="ru-RU" sz="2400" dirty="0" err="1"/>
              <a:t>смертності</a:t>
            </a:r>
            <a:r>
              <a:rPr lang="ru-RU" sz="2400" dirty="0"/>
              <a:t> </a:t>
            </a:r>
            <a:r>
              <a:rPr lang="ru-RU" sz="2400" dirty="0" err="1"/>
              <a:t>цивільного</a:t>
            </a:r>
            <a:r>
              <a:rPr lang="ru-RU" sz="2400" dirty="0"/>
              <a:t> </a:t>
            </a:r>
            <a:r>
              <a:rPr lang="ru-RU" sz="2400" dirty="0" err="1"/>
              <a:t>населення</a:t>
            </a:r>
            <a:r>
              <a:rPr lang="ru-RU" sz="2400" dirty="0"/>
              <a:t> </a:t>
            </a:r>
            <a:r>
              <a:rPr lang="ru-RU" sz="2400" dirty="0" err="1"/>
              <a:t>внаслідок</a:t>
            </a:r>
            <a:r>
              <a:rPr lang="ru-RU" sz="2400" dirty="0"/>
              <a:t> </a:t>
            </a:r>
            <a:r>
              <a:rPr lang="ru-RU" sz="2400" dirty="0" err="1"/>
              <a:t>всіх</a:t>
            </a:r>
            <a:r>
              <a:rPr lang="ru-RU" sz="2400" dirty="0"/>
              <a:t> причин у </a:t>
            </a:r>
            <a:r>
              <a:rPr lang="ru-RU" sz="2400" dirty="0" err="1"/>
              <a:t>середньому</a:t>
            </a:r>
            <a:r>
              <a:rPr lang="ru-RU" sz="2400" dirty="0"/>
              <a:t> на 81,5 на 100 тис. </a:t>
            </a:r>
            <a:r>
              <a:rPr lang="ru-RU" sz="2400" dirty="0" err="1"/>
              <a:t>населення</a:t>
            </a:r>
            <a:r>
              <a:rPr lang="ru-RU" sz="2400" dirty="0"/>
              <a:t> 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sz="2400" dirty="0" err="1"/>
              <a:t>Високий</a:t>
            </a:r>
            <a:r>
              <a:rPr lang="ru-RU" sz="2400" dirty="0"/>
              <a:t> </a:t>
            </a:r>
            <a:r>
              <a:rPr lang="ru-RU" sz="2400" dirty="0" err="1"/>
              <a:t>рівень</a:t>
            </a:r>
            <a:r>
              <a:rPr lang="ru-RU" sz="2400" dirty="0"/>
              <a:t> </a:t>
            </a:r>
            <a:r>
              <a:rPr lang="ru-RU" sz="2400" dirty="0" err="1"/>
              <a:t>смертності</a:t>
            </a:r>
            <a:r>
              <a:rPr lang="ru-RU" sz="2400" dirty="0"/>
              <a:t> </a:t>
            </a:r>
            <a:r>
              <a:rPr lang="ru-RU" sz="2400" dirty="0" err="1"/>
              <a:t>зберігається</a:t>
            </a:r>
            <a:r>
              <a:rPr lang="ru-RU" sz="2400" dirty="0"/>
              <a:t> </a:t>
            </a:r>
            <a:r>
              <a:rPr lang="ru-RU" sz="2400" dirty="0" err="1"/>
              <a:t>далі</a:t>
            </a:r>
            <a:r>
              <a:rPr lang="ru-RU" sz="2400" dirty="0"/>
              <a:t> </a:t>
            </a:r>
            <a:r>
              <a:rPr lang="ru-RU" sz="2400" dirty="0" err="1"/>
              <a:t>протягом</a:t>
            </a:r>
            <a:r>
              <a:rPr lang="ru-RU" sz="2400" dirty="0"/>
              <a:t> 2 </a:t>
            </a:r>
            <a:r>
              <a:rPr lang="ru-RU" sz="2400" dirty="0" err="1"/>
              <a:t>років</a:t>
            </a:r>
            <a:r>
              <a:rPr lang="ru-RU" sz="2400" dirty="0"/>
              <a:t> </a:t>
            </a:r>
            <a:r>
              <a:rPr lang="ru-RU" sz="2400" dirty="0" err="1"/>
              <a:t>після</a:t>
            </a:r>
            <a:r>
              <a:rPr lang="ru-RU" sz="2400" dirty="0"/>
              <a:t> </a:t>
            </a:r>
            <a:r>
              <a:rPr lang="ru-RU" sz="2400" dirty="0" err="1"/>
              <a:t>закінчення</a:t>
            </a:r>
            <a:r>
              <a:rPr lang="ru-RU" sz="2400" dirty="0"/>
              <a:t> </a:t>
            </a:r>
            <a:r>
              <a:rPr lang="ru-RU" sz="2400" dirty="0" err="1"/>
              <a:t>війни</a:t>
            </a:r>
            <a:r>
              <a:rPr lang="ru-RU" sz="2400" dirty="0"/>
              <a:t> для </a:t>
            </a:r>
            <a:r>
              <a:rPr lang="ru-RU" sz="2400" dirty="0" err="1"/>
              <a:t>смертності</a:t>
            </a:r>
            <a:r>
              <a:rPr lang="ru-RU" sz="2400" dirty="0"/>
              <a:t> </a:t>
            </a:r>
            <a:r>
              <a:rPr lang="ru-RU" sz="2400" dirty="0" err="1"/>
              <a:t>внаслідок</a:t>
            </a:r>
            <a:r>
              <a:rPr lang="ru-RU" sz="2400" dirty="0"/>
              <a:t> </a:t>
            </a:r>
            <a:r>
              <a:rPr lang="ru-RU" sz="2400" dirty="0" err="1"/>
              <a:t>усіх</a:t>
            </a:r>
            <a:r>
              <a:rPr lang="ru-RU" sz="2400" dirty="0"/>
              <a:t> причин та </a:t>
            </a:r>
            <a:r>
              <a:rPr lang="ru-RU" sz="2400" dirty="0" err="1"/>
              <a:t>протягом</a:t>
            </a:r>
            <a:r>
              <a:rPr lang="ru-RU" sz="2400" dirty="0"/>
              <a:t>  3 </a:t>
            </a:r>
            <a:r>
              <a:rPr lang="ru-RU" sz="2400" dirty="0" err="1"/>
              <a:t>років</a:t>
            </a:r>
            <a:r>
              <a:rPr lang="ru-RU" sz="2400" dirty="0"/>
              <a:t> для </a:t>
            </a:r>
            <a:r>
              <a:rPr lang="ru-RU" sz="2400" dirty="0" err="1"/>
              <a:t>смертності</a:t>
            </a:r>
            <a:r>
              <a:rPr lang="ru-RU" sz="2400" dirty="0"/>
              <a:t> </a:t>
            </a:r>
            <a:r>
              <a:rPr lang="ru-RU" sz="2400" dirty="0" err="1"/>
              <a:t>внаслідок</a:t>
            </a:r>
            <a:r>
              <a:rPr lang="ru-RU" sz="2400" dirty="0"/>
              <a:t> травм</a:t>
            </a:r>
            <a:endParaRPr lang="uk-UA" sz="2400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776335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2052BBE-156D-4823-81BA-1DDE6AABD3D5}"/>
              </a:ext>
            </a:extLst>
          </p:cNvPr>
          <p:cNvSpPr txBox="1">
            <a:spLocks/>
          </p:cNvSpPr>
          <p:nvPr/>
        </p:nvSpPr>
        <p:spPr>
          <a:xfrm>
            <a:off x="395536" y="1556792"/>
            <a:ext cx="2229763" cy="4072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rial Narrow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2F1DAB-6201-4FA3-9104-7A53C6637D54}"/>
              </a:ext>
            </a:extLst>
          </p:cNvPr>
          <p:cNvSpPr txBox="1"/>
          <p:nvPr/>
        </p:nvSpPr>
        <p:spPr>
          <a:xfrm>
            <a:off x="2174032" y="1588536"/>
            <a:ext cx="6286400" cy="4185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2400" dirty="0" err="1"/>
              <a:t>Життя</a:t>
            </a:r>
            <a:r>
              <a:rPr lang="ru-RU" sz="2400" dirty="0"/>
              <a:t> в </a:t>
            </a:r>
            <a:r>
              <a:rPr lang="ru-RU" sz="2400" dirty="0" err="1"/>
              <a:t>постійному</a:t>
            </a:r>
            <a:r>
              <a:rPr lang="ru-RU" sz="2400" dirty="0"/>
              <a:t> </a:t>
            </a:r>
            <a:r>
              <a:rPr lang="ru-RU" sz="2400" dirty="0" err="1"/>
              <a:t>стресі</a:t>
            </a:r>
            <a:r>
              <a:rPr lang="ru-RU" sz="2400" dirty="0"/>
              <a:t> </a:t>
            </a:r>
            <a:r>
              <a:rPr lang="ru-RU" sz="2400" dirty="0" err="1"/>
              <a:t>із</a:t>
            </a:r>
            <a:r>
              <a:rPr lang="ru-RU" sz="2400" dirty="0"/>
              <a:t>-за </a:t>
            </a:r>
            <a:r>
              <a:rPr lang="ru-RU" sz="2400" dirty="0" err="1"/>
              <a:t>обстрілів</a:t>
            </a:r>
            <a:endParaRPr lang="ru-RU" sz="2400" dirty="0"/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2400" dirty="0" err="1"/>
              <a:t>Часте</a:t>
            </a:r>
            <a:r>
              <a:rPr lang="ru-RU" sz="2400" dirty="0"/>
              <a:t> </a:t>
            </a:r>
            <a:r>
              <a:rPr lang="ru-RU" sz="2400" dirty="0" err="1"/>
              <a:t>перебування</a:t>
            </a:r>
            <a:r>
              <a:rPr lang="ru-RU" sz="2400" dirty="0"/>
              <a:t> в </a:t>
            </a:r>
            <a:r>
              <a:rPr lang="ru-RU" sz="2400" dirty="0" err="1"/>
              <a:t>санітарно</a:t>
            </a:r>
            <a:r>
              <a:rPr lang="ru-RU" sz="2400" dirty="0"/>
              <a:t> </a:t>
            </a:r>
            <a:r>
              <a:rPr lang="ru-RU" sz="2400" dirty="0" err="1"/>
              <a:t>несприятливих</a:t>
            </a:r>
            <a:r>
              <a:rPr lang="ru-RU" sz="2400" dirty="0"/>
              <a:t> </a:t>
            </a:r>
            <a:r>
              <a:rPr lang="ru-RU" sz="2400" dirty="0" err="1"/>
              <a:t>умовах</a:t>
            </a:r>
            <a:r>
              <a:rPr lang="ru-RU" sz="2400" dirty="0"/>
              <a:t> (</a:t>
            </a:r>
            <a:r>
              <a:rPr lang="ru-RU" sz="2400" dirty="0" err="1"/>
              <a:t>підвали</a:t>
            </a:r>
            <a:r>
              <a:rPr lang="ru-RU" sz="2400" dirty="0"/>
              <a:t>)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2400" dirty="0" err="1"/>
              <a:t>Постійний</a:t>
            </a:r>
            <a:r>
              <a:rPr lang="ru-RU" sz="2400" dirty="0"/>
              <a:t> страх </a:t>
            </a:r>
            <a:r>
              <a:rPr lang="ru-RU" sz="2400" dirty="0" err="1"/>
              <a:t>втрати</a:t>
            </a:r>
            <a:r>
              <a:rPr lang="ru-RU" sz="2400" dirty="0"/>
              <a:t> </a:t>
            </a:r>
            <a:r>
              <a:rPr lang="ru-RU" sz="2400" dirty="0" err="1"/>
              <a:t>рідних</a:t>
            </a:r>
            <a:r>
              <a:rPr lang="ru-RU" sz="2400" dirty="0"/>
              <a:t> та </a:t>
            </a:r>
            <a:r>
              <a:rPr lang="ru-RU" sz="2400" dirty="0" err="1"/>
              <a:t>житла</a:t>
            </a:r>
            <a:endParaRPr lang="ru-RU" sz="2400" dirty="0"/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2400" dirty="0" err="1"/>
              <a:t>Низька</a:t>
            </a:r>
            <a:r>
              <a:rPr lang="ru-RU" sz="2400" dirty="0"/>
              <a:t> </a:t>
            </a:r>
            <a:r>
              <a:rPr lang="ru-RU" sz="2400" dirty="0" err="1"/>
              <a:t>якість</a:t>
            </a:r>
            <a:r>
              <a:rPr lang="ru-RU" sz="2400" dirty="0"/>
              <a:t> </a:t>
            </a:r>
            <a:r>
              <a:rPr lang="ru-RU" sz="2400" dirty="0" err="1"/>
              <a:t>екології</a:t>
            </a:r>
            <a:r>
              <a:rPr lang="ru-RU" sz="2400" dirty="0"/>
              <a:t> </a:t>
            </a:r>
            <a:r>
              <a:rPr lang="ru-RU" sz="2400" dirty="0" err="1"/>
              <a:t>навколишнього</a:t>
            </a:r>
            <a:r>
              <a:rPr lang="ru-RU" sz="2400" dirty="0"/>
              <a:t> </a:t>
            </a:r>
            <a:r>
              <a:rPr lang="ru-RU" sz="2400" dirty="0" err="1"/>
              <a:t>середовища</a:t>
            </a:r>
            <a:endParaRPr lang="ru-RU" sz="2400" dirty="0"/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2400" dirty="0" err="1"/>
              <a:t>Зниження</a:t>
            </a:r>
            <a:r>
              <a:rPr lang="ru-RU" sz="2400" dirty="0"/>
              <a:t> доступу до </a:t>
            </a:r>
            <a:r>
              <a:rPr lang="ru-RU" sz="2400" dirty="0" err="1"/>
              <a:t>питної</a:t>
            </a:r>
            <a:r>
              <a:rPr lang="ru-RU" sz="2400" dirty="0"/>
              <a:t> води, </a:t>
            </a:r>
            <a:r>
              <a:rPr lang="ru-RU" sz="2400" dirty="0" err="1"/>
              <a:t>погіршення</a:t>
            </a:r>
            <a:r>
              <a:rPr lang="ru-RU" sz="2400" dirty="0"/>
              <a:t> </a:t>
            </a:r>
            <a:r>
              <a:rPr lang="ru-RU" sz="2400" dirty="0" err="1"/>
              <a:t>її</a:t>
            </a:r>
            <a:r>
              <a:rPr lang="ru-RU" sz="2400" dirty="0"/>
              <a:t> </a:t>
            </a:r>
            <a:r>
              <a:rPr lang="ru-RU" sz="2400" dirty="0" err="1"/>
              <a:t>якості</a:t>
            </a:r>
            <a:endParaRPr lang="ru-RU" sz="2400" dirty="0"/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2400" dirty="0" err="1"/>
              <a:t>Погіршення</a:t>
            </a:r>
            <a:r>
              <a:rPr lang="ru-RU" sz="2400" dirty="0"/>
              <a:t> </a:t>
            </a:r>
            <a:r>
              <a:rPr lang="ru-RU" sz="2400" dirty="0" err="1"/>
              <a:t>якості</a:t>
            </a:r>
            <a:r>
              <a:rPr lang="ru-RU" sz="2400" dirty="0"/>
              <a:t> </a:t>
            </a:r>
            <a:r>
              <a:rPr lang="ru-RU" sz="2400" dirty="0" err="1"/>
              <a:t>харчування</a:t>
            </a:r>
            <a:endParaRPr lang="ru-RU" sz="24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F7C076A-790B-4B69-B1CF-0D88866F998A}"/>
              </a:ext>
            </a:extLst>
          </p:cNvPr>
          <p:cNvSpPr txBox="1">
            <a:spLocks/>
          </p:cNvSpPr>
          <p:nvPr/>
        </p:nvSpPr>
        <p:spPr>
          <a:xfrm rot="10800000" flipV="1">
            <a:off x="0" y="308835"/>
            <a:ext cx="8529954" cy="7055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rial Narrow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30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Території</a:t>
            </a:r>
            <a:r>
              <a:rPr kumimoji="0" lang="ru-RU" sz="330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, </a:t>
            </a:r>
            <a:r>
              <a:rPr kumimoji="0" lang="ru-RU" sz="330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що</a:t>
            </a:r>
            <a:r>
              <a:rPr kumimoji="0" lang="ru-RU" sz="330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ru-RU" sz="330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знаходяться</a:t>
            </a:r>
            <a:r>
              <a:rPr kumimoji="0" lang="ru-RU" sz="330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в </a:t>
            </a:r>
            <a:r>
              <a:rPr kumimoji="0" lang="ru-RU" sz="330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зоні</a:t>
            </a:r>
            <a:r>
              <a:rPr kumimoji="0" lang="ru-RU" sz="330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ru-RU" sz="330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активних</a:t>
            </a:r>
            <a:r>
              <a:rPr kumimoji="0" lang="ru-RU" sz="330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ru-RU" sz="330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бойових</a:t>
            </a:r>
            <a:r>
              <a:rPr kumimoji="0" lang="ru-RU" sz="330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ru-RU" sz="330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дій</a:t>
            </a:r>
            <a:endParaRPr kumimoji="0" lang="ru-RU" sz="330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3" name="Прямокутник: округлені кути 2">
            <a:extLst>
              <a:ext uri="{FF2B5EF4-FFF2-40B4-BE49-F238E27FC236}">
                <a16:creationId xmlns:a16="http://schemas.microsoft.com/office/drawing/2014/main" id="{35867C56-54F8-4B8D-8C6E-11E124EFA2C5}"/>
              </a:ext>
            </a:extLst>
          </p:cNvPr>
          <p:cNvSpPr/>
          <p:nvPr/>
        </p:nvSpPr>
        <p:spPr>
          <a:xfrm>
            <a:off x="179512" y="2852936"/>
            <a:ext cx="1994520" cy="3514586"/>
          </a:xfrm>
          <a:prstGeom prst="roundRect">
            <a:avLst/>
          </a:prstGeom>
          <a:solidFill>
            <a:srgbClr val="92D050">
              <a:alpha val="8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57E6FA7-756C-4A82-8FFA-FC3580E070CA}"/>
              </a:ext>
            </a:extLst>
          </p:cNvPr>
          <p:cNvSpPr txBox="1">
            <a:spLocks/>
          </p:cNvSpPr>
          <p:nvPr/>
        </p:nvSpPr>
        <p:spPr>
          <a:xfrm>
            <a:off x="179512" y="3149648"/>
            <a:ext cx="1994521" cy="26612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rial Narrow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700" i="1" dirty="0" err="1">
                <a:solidFill>
                  <a:srgbClr val="002060"/>
                </a:solidFill>
                <a:latin typeface="Calibri Light" panose="020F0302020204030204"/>
              </a:rPr>
              <a:t>Поведінково</a:t>
            </a:r>
            <a:r>
              <a:rPr lang="uk-UA" sz="2700" i="1" dirty="0">
                <a:solidFill>
                  <a:srgbClr val="002060"/>
                </a:solidFill>
                <a:latin typeface="Calibri Light" panose="020F0302020204030204"/>
              </a:rPr>
              <a:t>-біологічн</a:t>
            </a:r>
            <a:r>
              <a:rPr lang="uk-UA" sz="2800" i="1" dirty="0">
                <a:solidFill>
                  <a:srgbClr val="002060"/>
                </a:solidFill>
                <a:latin typeface="Calibri Light" panose="020F0302020204030204"/>
              </a:rPr>
              <a:t>і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657DD8E-D20A-4EBF-9973-97E837095B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856" y="1228889"/>
            <a:ext cx="2076202" cy="136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2191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2052BBE-156D-4823-81BA-1DDE6AABD3D5}"/>
              </a:ext>
            </a:extLst>
          </p:cNvPr>
          <p:cNvSpPr txBox="1">
            <a:spLocks/>
          </p:cNvSpPr>
          <p:nvPr/>
        </p:nvSpPr>
        <p:spPr>
          <a:xfrm>
            <a:off x="395536" y="1556792"/>
            <a:ext cx="2229763" cy="4072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rial Narrow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2F1DAB-6201-4FA3-9104-7A53C6637D54}"/>
              </a:ext>
            </a:extLst>
          </p:cNvPr>
          <p:cNvSpPr txBox="1"/>
          <p:nvPr/>
        </p:nvSpPr>
        <p:spPr>
          <a:xfrm>
            <a:off x="2174032" y="1588536"/>
            <a:ext cx="6286400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2400" dirty="0"/>
              <a:t> </a:t>
            </a:r>
            <a:r>
              <a:rPr lang="ru-RU" sz="2400" dirty="0" err="1"/>
              <a:t>Зниження</a:t>
            </a:r>
            <a:r>
              <a:rPr lang="ru-RU" sz="2400" dirty="0"/>
              <a:t> </a:t>
            </a:r>
            <a:r>
              <a:rPr lang="ru-RU" sz="2400" dirty="0" err="1"/>
              <a:t>рівня</a:t>
            </a:r>
            <a:r>
              <a:rPr lang="ru-RU" sz="2400" dirty="0"/>
              <a:t> </a:t>
            </a:r>
            <a:r>
              <a:rPr lang="ru-RU" sz="2400" dirty="0" err="1"/>
              <a:t>санітарної</a:t>
            </a:r>
            <a:r>
              <a:rPr lang="ru-RU" sz="2400" dirty="0"/>
              <a:t> </a:t>
            </a:r>
            <a:r>
              <a:rPr lang="ru-RU" sz="2400" dirty="0" err="1"/>
              <a:t>культури</a:t>
            </a:r>
            <a:endParaRPr lang="ru-RU" sz="2400" dirty="0"/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2400" dirty="0" err="1"/>
              <a:t>Життя</a:t>
            </a:r>
            <a:r>
              <a:rPr lang="ru-RU" sz="2400" dirty="0"/>
              <a:t> при </a:t>
            </a:r>
            <a:r>
              <a:rPr lang="ru-RU" sz="2400" dirty="0" err="1"/>
              <a:t>низьких</a:t>
            </a:r>
            <a:r>
              <a:rPr lang="ru-RU" sz="2400" dirty="0"/>
              <a:t> </a:t>
            </a:r>
            <a:r>
              <a:rPr lang="ru-RU" sz="2400" dirty="0" err="1"/>
              <a:t>температурі</a:t>
            </a:r>
            <a:r>
              <a:rPr lang="ru-RU" sz="2400" dirty="0"/>
              <a:t> та без </a:t>
            </a:r>
            <a:r>
              <a:rPr lang="ru-RU" sz="2400" dirty="0" err="1"/>
              <a:t>освітлення</a:t>
            </a:r>
            <a:endParaRPr lang="ru-RU" sz="2400" dirty="0"/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2400" dirty="0" err="1"/>
              <a:t>Зниження</a:t>
            </a:r>
            <a:r>
              <a:rPr lang="ru-RU" sz="2400" dirty="0"/>
              <a:t> доступу до </a:t>
            </a:r>
            <a:r>
              <a:rPr lang="ru-RU" sz="2400" dirty="0" err="1"/>
              <a:t>інформації</a:t>
            </a:r>
            <a:r>
              <a:rPr lang="ru-RU" sz="2400" dirty="0"/>
              <a:t> </a:t>
            </a:r>
            <a:r>
              <a:rPr lang="ru-RU" sz="2400" dirty="0" err="1"/>
              <a:t>профілактичного</a:t>
            </a:r>
            <a:r>
              <a:rPr lang="ru-RU" sz="2400" dirty="0"/>
              <a:t> та </a:t>
            </a:r>
            <a:r>
              <a:rPr lang="ru-RU" sz="2400" dirty="0" err="1"/>
              <a:t>санітарно-гігєнічного</a:t>
            </a:r>
            <a:r>
              <a:rPr lang="ru-RU" sz="2400" dirty="0"/>
              <a:t> характеру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2400" dirty="0" err="1"/>
              <a:t>Втрата</a:t>
            </a:r>
            <a:r>
              <a:rPr lang="ru-RU" sz="2400" dirty="0"/>
              <a:t> </a:t>
            </a:r>
            <a:r>
              <a:rPr lang="ru-RU" sz="2400" dirty="0" err="1"/>
              <a:t>попередніх</a:t>
            </a:r>
            <a:r>
              <a:rPr lang="ru-RU" sz="2400" dirty="0"/>
              <a:t> </a:t>
            </a:r>
            <a:r>
              <a:rPr lang="ru-RU" sz="2400" dirty="0" err="1"/>
              <a:t>сталих</a:t>
            </a:r>
            <a:r>
              <a:rPr lang="ru-RU" sz="2400" dirty="0"/>
              <a:t> умов </a:t>
            </a:r>
            <a:r>
              <a:rPr lang="ru-RU" sz="2400" dirty="0" err="1"/>
              <a:t>якісного</a:t>
            </a:r>
            <a:r>
              <a:rPr lang="ru-RU" sz="2400" dirty="0"/>
              <a:t> </a:t>
            </a:r>
            <a:r>
              <a:rPr lang="ru-RU" sz="2400" dirty="0" err="1"/>
              <a:t>проживання</a:t>
            </a:r>
            <a:r>
              <a:rPr lang="ru-RU" sz="2400" dirty="0"/>
              <a:t>, </a:t>
            </a:r>
            <a:r>
              <a:rPr lang="ru-RU" sz="2400" dirty="0" err="1"/>
              <a:t>зміна</a:t>
            </a:r>
            <a:r>
              <a:rPr lang="ru-RU" sz="2400" dirty="0"/>
              <a:t> </a:t>
            </a:r>
            <a:r>
              <a:rPr lang="ru-RU" sz="2400" dirty="0" err="1"/>
              <a:t>звичного</a:t>
            </a:r>
            <a:r>
              <a:rPr lang="ru-RU" sz="2400" dirty="0"/>
              <a:t> стилю </a:t>
            </a:r>
            <a:r>
              <a:rPr lang="ru-RU" sz="2400" dirty="0" err="1"/>
              <a:t>життя</a:t>
            </a:r>
            <a:endParaRPr lang="ru-RU" sz="2400" dirty="0"/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2400" dirty="0" err="1"/>
              <a:t>Звернення</a:t>
            </a:r>
            <a:r>
              <a:rPr lang="ru-RU" sz="2400" dirty="0"/>
              <a:t> за </a:t>
            </a:r>
            <a:r>
              <a:rPr lang="ru-RU" sz="2400" dirty="0" err="1"/>
              <a:t>допомогою</a:t>
            </a:r>
            <a:r>
              <a:rPr lang="ru-RU" sz="2400" dirty="0"/>
              <a:t> до </a:t>
            </a:r>
            <a:r>
              <a:rPr lang="ru-RU" sz="2400" dirty="0" err="1"/>
              <a:t>знахарів</a:t>
            </a:r>
            <a:r>
              <a:rPr lang="ru-RU" sz="2400" dirty="0"/>
              <a:t>, </a:t>
            </a:r>
            <a:r>
              <a:rPr lang="ru-RU" sz="2400" dirty="0" err="1"/>
              <a:t>самолікування</a:t>
            </a:r>
            <a:r>
              <a:rPr lang="ru-RU" sz="2400" dirty="0"/>
              <a:t> в тому </a:t>
            </a:r>
            <a:r>
              <a:rPr lang="ru-RU" sz="2400" dirty="0" err="1"/>
              <a:t>числі</a:t>
            </a:r>
            <a:r>
              <a:rPr lang="ru-RU" sz="2400" dirty="0"/>
              <a:t> при станах,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несуть</a:t>
            </a:r>
            <a:r>
              <a:rPr lang="ru-RU" sz="2400" dirty="0"/>
              <a:t> </a:t>
            </a:r>
            <a:r>
              <a:rPr lang="ru-RU" sz="2400" dirty="0" err="1"/>
              <a:t>загрозу</a:t>
            </a:r>
            <a:r>
              <a:rPr lang="ru-RU" sz="2400" dirty="0"/>
              <a:t> </a:t>
            </a:r>
            <a:r>
              <a:rPr lang="ru-RU" sz="2400" dirty="0" err="1"/>
              <a:t>життю</a:t>
            </a:r>
            <a:endParaRPr lang="ru-RU" sz="24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F7C076A-790B-4B69-B1CF-0D88866F998A}"/>
              </a:ext>
            </a:extLst>
          </p:cNvPr>
          <p:cNvSpPr txBox="1">
            <a:spLocks/>
          </p:cNvSpPr>
          <p:nvPr/>
        </p:nvSpPr>
        <p:spPr>
          <a:xfrm rot="10800000" flipV="1">
            <a:off x="0" y="308835"/>
            <a:ext cx="8529954" cy="7055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rial Narrow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30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Території</a:t>
            </a:r>
            <a:r>
              <a:rPr kumimoji="0" lang="ru-RU" sz="330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, </a:t>
            </a:r>
            <a:r>
              <a:rPr kumimoji="0" lang="ru-RU" sz="330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що</a:t>
            </a:r>
            <a:r>
              <a:rPr kumimoji="0" lang="ru-RU" sz="330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ru-RU" sz="330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знаходяться</a:t>
            </a:r>
            <a:r>
              <a:rPr kumimoji="0" lang="ru-RU" sz="330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в </a:t>
            </a:r>
            <a:r>
              <a:rPr kumimoji="0" lang="ru-RU" sz="330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зоні</a:t>
            </a:r>
            <a:r>
              <a:rPr kumimoji="0" lang="ru-RU" sz="330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ru-RU" sz="330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активних</a:t>
            </a:r>
            <a:r>
              <a:rPr kumimoji="0" lang="ru-RU" sz="330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ru-RU" sz="330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бойових</a:t>
            </a:r>
            <a:r>
              <a:rPr kumimoji="0" lang="ru-RU" sz="330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ru-RU" sz="330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дій</a:t>
            </a:r>
            <a:endParaRPr kumimoji="0" lang="ru-RU" sz="330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3" name="Прямокутник: округлені кути 2">
            <a:extLst>
              <a:ext uri="{FF2B5EF4-FFF2-40B4-BE49-F238E27FC236}">
                <a16:creationId xmlns:a16="http://schemas.microsoft.com/office/drawing/2014/main" id="{35867C56-54F8-4B8D-8C6E-11E124EFA2C5}"/>
              </a:ext>
            </a:extLst>
          </p:cNvPr>
          <p:cNvSpPr/>
          <p:nvPr/>
        </p:nvSpPr>
        <p:spPr>
          <a:xfrm>
            <a:off x="179512" y="2996952"/>
            <a:ext cx="1994520" cy="3370570"/>
          </a:xfrm>
          <a:prstGeom prst="roundRect">
            <a:avLst/>
          </a:prstGeom>
          <a:solidFill>
            <a:srgbClr val="92D050">
              <a:alpha val="8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57E6FA7-756C-4A82-8FFA-FC3580E070CA}"/>
              </a:ext>
            </a:extLst>
          </p:cNvPr>
          <p:cNvSpPr txBox="1">
            <a:spLocks/>
          </p:cNvSpPr>
          <p:nvPr/>
        </p:nvSpPr>
        <p:spPr>
          <a:xfrm>
            <a:off x="179512" y="3140968"/>
            <a:ext cx="1994521" cy="2669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rial Narrow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700" i="1" dirty="0" err="1">
                <a:solidFill>
                  <a:srgbClr val="002060"/>
                </a:solidFill>
                <a:latin typeface="Calibri Light" panose="020F0302020204030204"/>
              </a:rPr>
              <a:t>Поведінково</a:t>
            </a:r>
            <a:r>
              <a:rPr lang="uk-UA" sz="2700" i="1" dirty="0">
                <a:solidFill>
                  <a:srgbClr val="002060"/>
                </a:solidFill>
                <a:latin typeface="Calibri Light" panose="020F0302020204030204"/>
              </a:rPr>
              <a:t>-біологічн</a:t>
            </a:r>
            <a:r>
              <a:rPr lang="uk-UA" sz="2800" i="1" dirty="0">
                <a:solidFill>
                  <a:srgbClr val="002060"/>
                </a:solidFill>
                <a:latin typeface="Calibri Light" panose="020F0302020204030204"/>
              </a:rPr>
              <a:t>і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D0BB960-4157-495D-B2DB-A67B1FC65D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15" y="1413791"/>
            <a:ext cx="2078916" cy="1359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6483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2052BBE-156D-4823-81BA-1DDE6AABD3D5}"/>
              </a:ext>
            </a:extLst>
          </p:cNvPr>
          <p:cNvSpPr txBox="1">
            <a:spLocks/>
          </p:cNvSpPr>
          <p:nvPr/>
        </p:nvSpPr>
        <p:spPr>
          <a:xfrm>
            <a:off x="395536" y="1556792"/>
            <a:ext cx="2229763" cy="4072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rial Narrow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2F1DAB-6201-4FA3-9104-7A53C6637D54}"/>
              </a:ext>
            </a:extLst>
          </p:cNvPr>
          <p:cNvSpPr txBox="1"/>
          <p:nvPr/>
        </p:nvSpPr>
        <p:spPr>
          <a:xfrm>
            <a:off x="2243554" y="1162378"/>
            <a:ext cx="6286400" cy="5447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2400" dirty="0" err="1"/>
              <a:t>Зниження</a:t>
            </a:r>
            <a:r>
              <a:rPr lang="ru-RU" sz="2400" dirty="0"/>
              <a:t> </a:t>
            </a:r>
            <a:r>
              <a:rPr lang="ru-RU" sz="2400" dirty="0" err="1"/>
              <a:t>економічного</a:t>
            </a:r>
            <a:r>
              <a:rPr lang="ru-RU" sz="2400" dirty="0"/>
              <a:t> </a:t>
            </a:r>
            <a:r>
              <a:rPr lang="ru-RU" sz="2400" dirty="0" err="1"/>
              <a:t>рівня</a:t>
            </a:r>
            <a:r>
              <a:rPr lang="ru-RU" sz="2400" dirty="0"/>
              <a:t> </a:t>
            </a:r>
            <a:r>
              <a:rPr lang="ru-RU" sz="2400" dirty="0" err="1"/>
              <a:t>забезпечення</a:t>
            </a:r>
            <a:r>
              <a:rPr lang="ru-RU" sz="2400" dirty="0"/>
              <a:t> </a:t>
            </a:r>
            <a:r>
              <a:rPr lang="ru-RU" sz="2400" dirty="0" err="1"/>
              <a:t>населення</a:t>
            </a:r>
            <a:endParaRPr lang="ru-RU" sz="2400" dirty="0"/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2400" dirty="0" err="1"/>
              <a:t>Пошкодження</a:t>
            </a:r>
            <a:r>
              <a:rPr lang="ru-RU" sz="2400" dirty="0"/>
              <a:t> </a:t>
            </a:r>
            <a:r>
              <a:rPr lang="ru-RU" sz="2400" dirty="0" err="1"/>
              <a:t>мережі</a:t>
            </a:r>
            <a:r>
              <a:rPr lang="ru-RU" sz="2400" dirty="0"/>
              <a:t> </a:t>
            </a:r>
            <a:r>
              <a:rPr lang="ru-RU" sz="2400" dirty="0" err="1"/>
              <a:t>комунальної</a:t>
            </a:r>
            <a:r>
              <a:rPr lang="ru-RU" sz="2400" dirty="0"/>
              <a:t> </a:t>
            </a:r>
            <a:r>
              <a:rPr lang="ru-RU" sz="2400" dirty="0" err="1"/>
              <a:t>інфраструктури</a:t>
            </a:r>
            <a:r>
              <a:rPr lang="ru-RU" sz="2400" dirty="0"/>
              <a:t>, </a:t>
            </a:r>
            <a:r>
              <a:rPr lang="ru-RU" sz="2400" dirty="0" err="1"/>
              <a:t>погіршення</a:t>
            </a:r>
            <a:r>
              <a:rPr lang="ru-RU" sz="2400" dirty="0"/>
              <a:t> умов комфортного </a:t>
            </a:r>
            <a:r>
              <a:rPr lang="ru-RU" sz="2400" dirty="0" err="1"/>
              <a:t>життя</a:t>
            </a:r>
            <a:endParaRPr lang="ru-RU" sz="2400" dirty="0"/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2400" dirty="0" err="1"/>
              <a:t>Порушення</a:t>
            </a:r>
            <a:r>
              <a:rPr lang="ru-RU" sz="2400" dirty="0"/>
              <a:t> </a:t>
            </a:r>
            <a:r>
              <a:rPr lang="ru-RU" sz="2400" dirty="0" err="1"/>
              <a:t>звичного</a:t>
            </a:r>
            <a:r>
              <a:rPr lang="ru-RU" sz="2400" dirty="0"/>
              <a:t> способу </a:t>
            </a:r>
            <a:r>
              <a:rPr lang="ru-RU" sz="2400" dirty="0" err="1"/>
              <a:t>життя</a:t>
            </a:r>
            <a:endParaRPr lang="ru-RU" sz="2400" dirty="0"/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2400" dirty="0" err="1"/>
              <a:t>Зниження</a:t>
            </a:r>
            <a:r>
              <a:rPr lang="ru-RU" sz="2400" dirty="0"/>
              <a:t> доступу до </a:t>
            </a:r>
            <a:r>
              <a:rPr lang="uk-UA" sz="2400" dirty="0"/>
              <a:t>зв’язку</a:t>
            </a:r>
            <a:r>
              <a:rPr lang="ru-RU" sz="2400" dirty="0"/>
              <a:t>, </a:t>
            </a:r>
            <a:r>
              <a:rPr lang="ru-RU" sz="2400" dirty="0" err="1"/>
              <a:t>інтернету</a:t>
            </a:r>
            <a:endParaRPr lang="ru-RU" sz="2400" dirty="0"/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2400" dirty="0" err="1"/>
              <a:t>Вимушений</a:t>
            </a:r>
            <a:r>
              <a:rPr lang="ru-RU" sz="2400" dirty="0"/>
              <a:t> </a:t>
            </a:r>
            <a:r>
              <a:rPr lang="ru-RU" sz="2400" dirty="0" err="1"/>
              <a:t>розрив</a:t>
            </a:r>
            <a:r>
              <a:rPr lang="ru-RU" sz="2400" dirty="0"/>
              <a:t> </a:t>
            </a:r>
            <a:r>
              <a:rPr lang="ru-RU" sz="2400" dirty="0" err="1"/>
              <a:t>сімей</a:t>
            </a:r>
            <a:endParaRPr lang="ru-RU" sz="2400" dirty="0"/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2400" dirty="0" err="1"/>
              <a:t>Погіршення</a:t>
            </a:r>
            <a:r>
              <a:rPr lang="ru-RU" sz="2400" dirty="0"/>
              <a:t> доступу до </a:t>
            </a:r>
            <a:r>
              <a:rPr lang="ru-RU" sz="2400" dirty="0" err="1"/>
              <a:t>освіти</a:t>
            </a:r>
            <a:endParaRPr lang="ru-RU" sz="2400" dirty="0"/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prstClr val="black"/>
                </a:solidFill>
                <a:latin typeface="Calibri"/>
              </a:rPr>
              <a:t>В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ідсутність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умов 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забезпечення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відповідального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відношення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до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здоров’я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як до 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особистого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пріоритету</a:t>
            </a:r>
            <a:endParaRPr kumimoji="0" lang="uk-UA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F7C076A-790B-4B69-B1CF-0D88866F998A}"/>
              </a:ext>
            </a:extLst>
          </p:cNvPr>
          <p:cNvSpPr txBox="1">
            <a:spLocks/>
          </p:cNvSpPr>
          <p:nvPr/>
        </p:nvSpPr>
        <p:spPr>
          <a:xfrm rot="10800000" flipV="1">
            <a:off x="0" y="308835"/>
            <a:ext cx="8529954" cy="7055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rial Narrow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30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Території</a:t>
            </a:r>
            <a:r>
              <a:rPr kumimoji="0" lang="ru-RU" sz="330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, </a:t>
            </a:r>
            <a:r>
              <a:rPr kumimoji="0" lang="ru-RU" sz="330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які</a:t>
            </a:r>
            <a:r>
              <a:rPr kumimoji="0" lang="ru-RU" sz="330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ru-RU" sz="330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віддалені</a:t>
            </a:r>
            <a:r>
              <a:rPr kumimoji="0" lang="ru-RU" sz="330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ru-RU" sz="330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від</a:t>
            </a:r>
            <a:r>
              <a:rPr kumimoji="0" lang="ru-RU" sz="330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ru-RU" sz="330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зони</a:t>
            </a:r>
            <a:r>
              <a:rPr kumimoji="0" lang="ru-RU" sz="330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ru-RU" sz="330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активних</a:t>
            </a:r>
            <a:r>
              <a:rPr kumimoji="0" lang="ru-RU" sz="330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ru-RU" sz="330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бойових</a:t>
            </a:r>
            <a:r>
              <a:rPr kumimoji="0" lang="ru-RU" sz="330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ru-RU" sz="330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дій</a:t>
            </a:r>
            <a:endParaRPr kumimoji="0" lang="ru-RU" sz="330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3" name="Прямокутник: округлені кути 2">
            <a:extLst>
              <a:ext uri="{FF2B5EF4-FFF2-40B4-BE49-F238E27FC236}">
                <a16:creationId xmlns:a16="http://schemas.microsoft.com/office/drawing/2014/main" id="{35867C56-54F8-4B8D-8C6E-11E124EFA2C5}"/>
              </a:ext>
            </a:extLst>
          </p:cNvPr>
          <p:cNvSpPr/>
          <p:nvPr/>
        </p:nvSpPr>
        <p:spPr>
          <a:xfrm>
            <a:off x="179512" y="2996952"/>
            <a:ext cx="1994520" cy="3370570"/>
          </a:xfrm>
          <a:prstGeom prst="roundRect">
            <a:avLst/>
          </a:prstGeom>
          <a:solidFill>
            <a:schemeClr val="tx2">
              <a:lumMod val="40000"/>
              <a:lumOff val="60000"/>
              <a:alpha val="9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57E6FA7-756C-4A82-8FFA-FC3580E070CA}"/>
              </a:ext>
            </a:extLst>
          </p:cNvPr>
          <p:cNvSpPr txBox="1">
            <a:spLocks/>
          </p:cNvSpPr>
          <p:nvPr/>
        </p:nvSpPr>
        <p:spPr>
          <a:xfrm>
            <a:off x="179512" y="3284984"/>
            <a:ext cx="1994521" cy="25259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rial Narrow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700" i="1" dirty="0">
                <a:solidFill>
                  <a:srgbClr val="002060"/>
                </a:solidFill>
                <a:latin typeface="Calibri Light" panose="020F0302020204030204"/>
              </a:rPr>
              <a:t>Соціально-економічні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A8F98BC-8732-42E4-BC4A-7F66795657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059" y="1258851"/>
            <a:ext cx="2115495" cy="140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5972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2052BBE-156D-4823-81BA-1DDE6AABD3D5}"/>
              </a:ext>
            </a:extLst>
          </p:cNvPr>
          <p:cNvSpPr txBox="1">
            <a:spLocks/>
          </p:cNvSpPr>
          <p:nvPr/>
        </p:nvSpPr>
        <p:spPr>
          <a:xfrm>
            <a:off x="395536" y="1556792"/>
            <a:ext cx="2229763" cy="4072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rial Narrow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2F1DAB-6201-4FA3-9104-7A53C6637D54}"/>
              </a:ext>
            </a:extLst>
          </p:cNvPr>
          <p:cNvSpPr txBox="1"/>
          <p:nvPr/>
        </p:nvSpPr>
        <p:spPr>
          <a:xfrm>
            <a:off x="2195984" y="836915"/>
            <a:ext cx="6286400" cy="587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Зростання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рівня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передчасної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смертності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Зростання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рівня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смертності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та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інвалідності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внаслідок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зниження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звернення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за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відповідною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меддопомогою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sz="2400" dirty="0" err="1">
                <a:solidFill>
                  <a:prstClr val="black"/>
                </a:solidFill>
                <a:latin typeface="Calibri"/>
              </a:rPr>
              <a:t>Зниження</a:t>
            </a:r>
            <a:r>
              <a:rPr lang="ru-RU" sz="2400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Calibri"/>
              </a:rPr>
              <a:t>рівня</a:t>
            </a:r>
            <a:r>
              <a:rPr lang="ru-RU" sz="2400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Calibri"/>
              </a:rPr>
              <a:t>бажаної</a:t>
            </a:r>
            <a:r>
              <a:rPr lang="ru-RU" sz="2400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Calibri"/>
              </a:rPr>
              <a:t>вагітності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Зростання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захворюваності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на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соціально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значущі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хвороби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злоякісні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новоутворення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туберкульоз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захворювання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системи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кровообігу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цукровий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діабет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хвороби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органів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дихання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виявлення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їх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в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занедбаних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стадіях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та при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ускладненнях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ментальне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виснаження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населення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із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зростанням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рівня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психологічних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та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психічних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проблем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F7C076A-790B-4B69-B1CF-0D88866F998A}"/>
              </a:ext>
            </a:extLst>
          </p:cNvPr>
          <p:cNvSpPr txBox="1">
            <a:spLocks/>
          </p:cNvSpPr>
          <p:nvPr/>
        </p:nvSpPr>
        <p:spPr>
          <a:xfrm rot="10800000" flipV="1">
            <a:off x="395536" y="308835"/>
            <a:ext cx="8134418" cy="4725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rial Narrow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30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Території</a:t>
            </a:r>
            <a:r>
              <a:rPr kumimoji="0" lang="ru-RU" sz="330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, </a:t>
            </a:r>
            <a:r>
              <a:rPr kumimoji="0" lang="ru-RU" sz="330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які</a:t>
            </a:r>
            <a:r>
              <a:rPr kumimoji="0" lang="ru-RU" sz="330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ru-RU" sz="330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віддалені</a:t>
            </a:r>
            <a:r>
              <a:rPr kumimoji="0" lang="ru-RU" sz="330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ru-RU" sz="330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від</a:t>
            </a:r>
            <a:r>
              <a:rPr kumimoji="0" lang="ru-RU" sz="330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ru-RU" sz="330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зони</a:t>
            </a:r>
            <a:r>
              <a:rPr kumimoji="0" lang="ru-RU" sz="330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ru-RU" sz="330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активних</a:t>
            </a:r>
            <a:r>
              <a:rPr kumimoji="0" lang="ru-RU" sz="330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ru-RU" sz="330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бойових</a:t>
            </a:r>
            <a:r>
              <a:rPr kumimoji="0" lang="ru-RU" sz="330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ru-RU" sz="330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дій</a:t>
            </a:r>
            <a:endParaRPr kumimoji="0" lang="ru-RU" sz="330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3" name="Прямокутник: округлені кути 2">
            <a:extLst>
              <a:ext uri="{FF2B5EF4-FFF2-40B4-BE49-F238E27FC236}">
                <a16:creationId xmlns:a16="http://schemas.microsoft.com/office/drawing/2014/main" id="{35867C56-54F8-4B8D-8C6E-11E124EFA2C5}"/>
              </a:ext>
            </a:extLst>
          </p:cNvPr>
          <p:cNvSpPr/>
          <p:nvPr/>
        </p:nvSpPr>
        <p:spPr>
          <a:xfrm>
            <a:off x="179512" y="2780928"/>
            <a:ext cx="1994520" cy="3586594"/>
          </a:xfrm>
          <a:prstGeom prst="roundRect">
            <a:avLst/>
          </a:prstGeom>
          <a:solidFill>
            <a:srgbClr val="00B050">
              <a:alpha val="4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57E6FA7-756C-4A82-8FFA-FC3580E070CA}"/>
              </a:ext>
            </a:extLst>
          </p:cNvPr>
          <p:cNvSpPr txBox="1">
            <a:spLocks/>
          </p:cNvSpPr>
          <p:nvPr/>
        </p:nvSpPr>
        <p:spPr>
          <a:xfrm>
            <a:off x="179512" y="3429000"/>
            <a:ext cx="1994521" cy="2381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rial Narrow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1200" cap="none" spc="0" normalizeH="0" baseline="0" noProof="0" dirty="0">
                <a:ln>
                  <a:noFill/>
                </a:ln>
                <a:solidFill>
                  <a:srgbClr val="007033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Медико-демографічні наслідки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007033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29C11D6-F399-4C77-A8F0-4DD047ED55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994" y="1047090"/>
            <a:ext cx="2172659" cy="1445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4681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2052BBE-156D-4823-81BA-1DDE6AABD3D5}"/>
              </a:ext>
            </a:extLst>
          </p:cNvPr>
          <p:cNvSpPr txBox="1">
            <a:spLocks/>
          </p:cNvSpPr>
          <p:nvPr/>
        </p:nvSpPr>
        <p:spPr>
          <a:xfrm>
            <a:off x="395536" y="1556792"/>
            <a:ext cx="2229763" cy="4072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rial Narrow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2F1DAB-6201-4FA3-9104-7A53C6637D54}"/>
              </a:ext>
            </a:extLst>
          </p:cNvPr>
          <p:cNvSpPr txBox="1"/>
          <p:nvPr/>
        </p:nvSpPr>
        <p:spPr>
          <a:xfrm>
            <a:off x="2175272" y="957594"/>
            <a:ext cx="6548164" cy="56630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sz="2400" dirty="0" err="1">
                <a:solidFill>
                  <a:prstClr val="black"/>
                </a:solidFill>
                <a:latin typeface="Calibri"/>
              </a:rPr>
              <a:t>Повернення</a:t>
            </a:r>
            <a:r>
              <a:rPr lang="ru-RU" sz="2400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Calibri"/>
              </a:rPr>
              <a:t>додому</a:t>
            </a:r>
            <a:r>
              <a:rPr lang="ru-RU" sz="2400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Calibri"/>
              </a:rPr>
              <a:t>поранених</a:t>
            </a:r>
            <a:r>
              <a:rPr lang="ru-RU" sz="2400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Calibri"/>
              </a:rPr>
              <a:t>учасників</a:t>
            </a:r>
            <a:r>
              <a:rPr lang="ru-RU" sz="2400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Calibri"/>
              </a:rPr>
              <a:t>бойових</a:t>
            </a:r>
            <a:r>
              <a:rPr lang="ru-RU" sz="2400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Calibri"/>
              </a:rPr>
              <a:t>дій</a:t>
            </a:r>
            <a:r>
              <a:rPr lang="ru-RU" sz="2400" dirty="0">
                <a:solidFill>
                  <a:prstClr val="black"/>
                </a:solidFill>
                <a:latin typeface="Calibri"/>
              </a:rPr>
              <a:t>, </a:t>
            </a: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збільшення  частки осіб, які потребують стороннього догляду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зростання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вживання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психоактивних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речовин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uk-UA" sz="2400" dirty="0">
                <a:solidFill>
                  <a:prstClr val="black"/>
                </a:solidFill>
                <a:latin typeface="Calibri"/>
              </a:rPr>
              <a:t>доступність медичних послуг зберігається, зниження доступу до окремих лікарських засобів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uk-UA" sz="2400" dirty="0">
                <a:solidFill>
                  <a:prstClr val="black"/>
                </a:solidFill>
                <a:latin typeface="Calibri"/>
              </a:rPr>
              <a:t>Зниження рівня вакцинації населення, ріст </a:t>
            </a:r>
            <a:r>
              <a:rPr lang="uk-UA" sz="2400" dirty="0" err="1">
                <a:solidFill>
                  <a:prstClr val="black"/>
                </a:solidFill>
                <a:latin typeface="Calibri"/>
              </a:rPr>
              <a:t>вакцинокерованих</a:t>
            </a:r>
            <a:r>
              <a:rPr lang="uk-UA" sz="2400" dirty="0">
                <a:solidFill>
                  <a:prstClr val="black"/>
                </a:solidFill>
                <a:latin typeface="Calibri"/>
              </a:rPr>
              <a:t> інфекційних захворювань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uk-UA" sz="2400" dirty="0">
                <a:solidFill>
                  <a:prstClr val="black"/>
                </a:solidFill>
                <a:latin typeface="Calibri"/>
              </a:rPr>
              <a:t>Ризик росту інфекційних захворювань із-за міграційних процесів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uk-UA" sz="2400" dirty="0">
                <a:solidFill>
                  <a:prstClr val="black"/>
                </a:solidFill>
                <a:latin typeface="Calibri"/>
              </a:rPr>
              <a:t>Зниження рівня здорового способу життя, зниження рівня санітарної культури населення</a:t>
            </a:r>
            <a:endParaRPr lang="ru-RU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F7C076A-790B-4B69-B1CF-0D88866F998A}"/>
              </a:ext>
            </a:extLst>
          </p:cNvPr>
          <p:cNvSpPr txBox="1">
            <a:spLocks/>
          </p:cNvSpPr>
          <p:nvPr/>
        </p:nvSpPr>
        <p:spPr>
          <a:xfrm rot="10800000" flipV="1">
            <a:off x="395536" y="308835"/>
            <a:ext cx="8134418" cy="4725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rial Narrow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30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Території</a:t>
            </a:r>
            <a:r>
              <a:rPr kumimoji="0" lang="ru-RU" sz="330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, </a:t>
            </a:r>
            <a:r>
              <a:rPr kumimoji="0" lang="ru-RU" sz="330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які</a:t>
            </a:r>
            <a:r>
              <a:rPr kumimoji="0" lang="ru-RU" sz="330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ru-RU" sz="330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віддалені</a:t>
            </a:r>
            <a:r>
              <a:rPr kumimoji="0" lang="ru-RU" sz="330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ru-RU" sz="330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від</a:t>
            </a:r>
            <a:r>
              <a:rPr kumimoji="0" lang="ru-RU" sz="330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ru-RU" sz="330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зони</a:t>
            </a:r>
            <a:r>
              <a:rPr kumimoji="0" lang="ru-RU" sz="330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ru-RU" sz="330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активних</a:t>
            </a:r>
            <a:r>
              <a:rPr kumimoji="0" lang="ru-RU" sz="330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ru-RU" sz="330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бойових</a:t>
            </a:r>
            <a:r>
              <a:rPr kumimoji="0" lang="ru-RU" sz="330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ru-RU" sz="330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дій</a:t>
            </a:r>
            <a:endParaRPr kumimoji="0" lang="ru-RU" sz="330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3" name="Прямокутник: округлені кути 2">
            <a:extLst>
              <a:ext uri="{FF2B5EF4-FFF2-40B4-BE49-F238E27FC236}">
                <a16:creationId xmlns:a16="http://schemas.microsoft.com/office/drawing/2014/main" id="{35867C56-54F8-4B8D-8C6E-11E124EFA2C5}"/>
              </a:ext>
            </a:extLst>
          </p:cNvPr>
          <p:cNvSpPr/>
          <p:nvPr/>
        </p:nvSpPr>
        <p:spPr>
          <a:xfrm>
            <a:off x="179512" y="2852936"/>
            <a:ext cx="1994520" cy="3514586"/>
          </a:xfrm>
          <a:prstGeom prst="roundRect">
            <a:avLst/>
          </a:prstGeom>
          <a:solidFill>
            <a:srgbClr val="00B050">
              <a:alpha val="4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57E6FA7-756C-4A82-8FFA-FC3580E070CA}"/>
              </a:ext>
            </a:extLst>
          </p:cNvPr>
          <p:cNvSpPr txBox="1">
            <a:spLocks/>
          </p:cNvSpPr>
          <p:nvPr/>
        </p:nvSpPr>
        <p:spPr>
          <a:xfrm>
            <a:off x="179512" y="3068960"/>
            <a:ext cx="1994521" cy="2741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rial Narrow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1200" cap="none" spc="0" normalizeH="0" baseline="0" noProof="0" dirty="0">
                <a:ln>
                  <a:noFill/>
                </a:ln>
                <a:solidFill>
                  <a:srgbClr val="007033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Медико-демографічні наслідки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007033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9E0FDE9-B890-475D-AB05-433E672340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11" y="1138925"/>
            <a:ext cx="2170364" cy="1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9007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2052BBE-156D-4823-81BA-1DDE6AABD3D5}"/>
              </a:ext>
            </a:extLst>
          </p:cNvPr>
          <p:cNvSpPr txBox="1">
            <a:spLocks/>
          </p:cNvSpPr>
          <p:nvPr/>
        </p:nvSpPr>
        <p:spPr>
          <a:xfrm>
            <a:off x="395536" y="1556792"/>
            <a:ext cx="2229763" cy="4072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rial Narrow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2F1DAB-6201-4FA3-9104-7A53C6637D54}"/>
              </a:ext>
            </a:extLst>
          </p:cNvPr>
          <p:cNvSpPr txBox="1"/>
          <p:nvPr/>
        </p:nvSpPr>
        <p:spPr>
          <a:xfrm>
            <a:off x="2174032" y="1588536"/>
            <a:ext cx="5998368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2400" dirty="0" err="1"/>
              <a:t>Життя</a:t>
            </a:r>
            <a:r>
              <a:rPr lang="ru-RU" sz="2400" dirty="0"/>
              <a:t> в </a:t>
            </a:r>
            <a:r>
              <a:rPr lang="ru-RU" sz="2400" dirty="0" err="1"/>
              <a:t>постійному</a:t>
            </a:r>
            <a:r>
              <a:rPr lang="ru-RU" sz="2400" dirty="0"/>
              <a:t> </a:t>
            </a:r>
            <a:r>
              <a:rPr lang="ru-RU" sz="2400" dirty="0" err="1"/>
              <a:t>стресі</a:t>
            </a:r>
            <a:r>
              <a:rPr lang="ru-RU" sz="2400" dirty="0"/>
              <a:t>  (</a:t>
            </a:r>
            <a:r>
              <a:rPr lang="ru-RU" sz="2400" dirty="0" err="1"/>
              <a:t>інформаційний</a:t>
            </a:r>
            <a:r>
              <a:rPr lang="ru-RU" sz="2400" dirty="0"/>
              <a:t> </a:t>
            </a:r>
            <a:r>
              <a:rPr lang="ru-RU" sz="2400" dirty="0" err="1"/>
              <a:t>тиск</a:t>
            </a:r>
            <a:r>
              <a:rPr lang="ru-RU" sz="2400" dirty="0"/>
              <a:t>, </a:t>
            </a:r>
            <a:r>
              <a:rPr lang="ru-RU" sz="2400" dirty="0" err="1"/>
              <a:t>очікування</a:t>
            </a:r>
            <a:r>
              <a:rPr lang="ru-RU" sz="2400" dirty="0"/>
              <a:t> </a:t>
            </a:r>
            <a:r>
              <a:rPr lang="ru-RU" sz="2400" dirty="0" err="1"/>
              <a:t>гіршого</a:t>
            </a:r>
            <a:r>
              <a:rPr lang="ru-RU" sz="2400" dirty="0"/>
              <a:t>)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2400" dirty="0" err="1"/>
              <a:t>Часте</a:t>
            </a:r>
            <a:r>
              <a:rPr lang="ru-RU" sz="2400" dirty="0"/>
              <a:t> </a:t>
            </a:r>
            <a:r>
              <a:rPr lang="ru-RU" sz="2400" dirty="0" err="1"/>
              <a:t>перебування</a:t>
            </a:r>
            <a:r>
              <a:rPr lang="ru-RU" sz="2400" dirty="0"/>
              <a:t> в </a:t>
            </a:r>
            <a:r>
              <a:rPr lang="ru-RU" sz="2400" dirty="0" err="1"/>
              <a:t>санітарно</a:t>
            </a:r>
            <a:r>
              <a:rPr lang="ru-RU" sz="2400" dirty="0"/>
              <a:t> </a:t>
            </a:r>
            <a:r>
              <a:rPr lang="ru-RU" sz="2400" dirty="0" err="1"/>
              <a:t>несприятливих</a:t>
            </a:r>
            <a:r>
              <a:rPr lang="ru-RU" sz="2400" dirty="0"/>
              <a:t> </a:t>
            </a:r>
            <a:r>
              <a:rPr lang="ru-RU" sz="2400" dirty="0" err="1"/>
              <a:t>умовах</a:t>
            </a:r>
            <a:r>
              <a:rPr lang="ru-RU" sz="2400" dirty="0"/>
              <a:t> (</a:t>
            </a:r>
            <a:r>
              <a:rPr lang="ru-RU" sz="2400" dirty="0" err="1"/>
              <a:t>підвали</a:t>
            </a:r>
            <a:r>
              <a:rPr lang="ru-RU" sz="2400" dirty="0"/>
              <a:t>) </a:t>
            </a:r>
            <a:r>
              <a:rPr lang="ru-RU" sz="2400" dirty="0" err="1"/>
              <a:t>під</a:t>
            </a:r>
            <a:r>
              <a:rPr lang="ru-RU" sz="2400" dirty="0"/>
              <a:t> час </a:t>
            </a:r>
            <a:r>
              <a:rPr lang="ru-RU" sz="2400" dirty="0" err="1"/>
              <a:t>повірняних</a:t>
            </a:r>
            <a:r>
              <a:rPr lang="ru-RU" sz="2400" dirty="0"/>
              <a:t> </a:t>
            </a:r>
            <a:r>
              <a:rPr lang="ru-RU" sz="2400" dirty="0" err="1"/>
              <a:t>тривог</a:t>
            </a:r>
            <a:endParaRPr lang="ru-RU" sz="2400" dirty="0"/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2400" dirty="0"/>
              <a:t>Страх </a:t>
            </a:r>
            <a:r>
              <a:rPr lang="ru-RU" sz="2400" dirty="0" err="1"/>
              <a:t>втрати</a:t>
            </a:r>
            <a:r>
              <a:rPr lang="ru-RU" sz="2400" dirty="0"/>
              <a:t> </a:t>
            </a:r>
            <a:r>
              <a:rPr lang="ru-RU" sz="2400" dirty="0" err="1"/>
              <a:t>рідних</a:t>
            </a:r>
            <a:r>
              <a:rPr lang="ru-RU" sz="2400" dirty="0"/>
              <a:t> та </a:t>
            </a:r>
            <a:r>
              <a:rPr lang="ru-RU" sz="2400" dirty="0" err="1"/>
              <a:t>житла</a:t>
            </a:r>
            <a:endParaRPr lang="ru-RU" sz="2400" dirty="0"/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2400" dirty="0" err="1"/>
              <a:t>Втрата</a:t>
            </a:r>
            <a:r>
              <a:rPr lang="ru-RU" sz="2400" dirty="0"/>
              <a:t> </a:t>
            </a:r>
            <a:r>
              <a:rPr lang="ru-RU" sz="2400" dirty="0" err="1"/>
              <a:t>попередніх</a:t>
            </a:r>
            <a:r>
              <a:rPr lang="ru-RU" sz="2400" dirty="0"/>
              <a:t> </a:t>
            </a:r>
            <a:r>
              <a:rPr lang="ru-RU" sz="2400" dirty="0" err="1"/>
              <a:t>сталих</a:t>
            </a:r>
            <a:r>
              <a:rPr lang="ru-RU" sz="2400" dirty="0"/>
              <a:t> умов </a:t>
            </a:r>
            <a:r>
              <a:rPr lang="ru-RU" sz="2400" dirty="0" err="1"/>
              <a:t>якісного</a:t>
            </a:r>
            <a:r>
              <a:rPr lang="ru-RU" sz="2400" dirty="0"/>
              <a:t> </a:t>
            </a:r>
            <a:r>
              <a:rPr lang="ru-RU" sz="2400" dirty="0" err="1"/>
              <a:t>проживання</a:t>
            </a:r>
            <a:r>
              <a:rPr lang="ru-RU" sz="2400" dirty="0"/>
              <a:t>, </a:t>
            </a:r>
            <a:r>
              <a:rPr lang="ru-RU" sz="2400" dirty="0" err="1"/>
              <a:t>зміна</a:t>
            </a:r>
            <a:r>
              <a:rPr lang="ru-RU" sz="2400" dirty="0"/>
              <a:t> </a:t>
            </a:r>
            <a:r>
              <a:rPr lang="ru-RU" sz="2400" dirty="0" err="1"/>
              <a:t>звичного</a:t>
            </a:r>
            <a:r>
              <a:rPr lang="ru-RU" sz="2400" dirty="0"/>
              <a:t> стилю </a:t>
            </a:r>
            <a:r>
              <a:rPr lang="ru-RU" sz="2400" dirty="0" err="1"/>
              <a:t>життя</a:t>
            </a:r>
            <a:endParaRPr lang="ru-RU" sz="2400" dirty="0"/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2400" dirty="0" err="1"/>
              <a:t>Втрата</a:t>
            </a:r>
            <a:r>
              <a:rPr lang="ru-RU" sz="2400" dirty="0"/>
              <a:t> </a:t>
            </a:r>
            <a:r>
              <a:rPr lang="ru-RU" sz="2400" dirty="0" err="1"/>
              <a:t>віри</a:t>
            </a:r>
            <a:r>
              <a:rPr lang="ru-RU" sz="2400" dirty="0"/>
              <a:t> в </a:t>
            </a:r>
            <a:r>
              <a:rPr lang="ru-RU" sz="2400" dirty="0" err="1"/>
              <a:t>майбутнє</a:t>
            </a:r>
            <a:r>
              <a:rPr lang="ru-RU" sz="2400" dirty="0"/>
              <a:t>, </a:t>
            </a:r>
            <a:r>
              <a:rPr lang="ru-RU" sz="2400" dirty="0" err="1"/>
              <a:t>тривога</a:t>
            </a:r>
            <a:r>
              <a:rPr lang="ru-RU" sz="2400" dirty="0"/>
              <a:t> за </a:t>
            </a:r>
            <a:r>
              <a:rPr lang="ru-RU" sz="2400" dirty="0" err="1"/>
              <a:t>дітей</a:t>
            </a:r>
            <a:endParaRPr lang="ru-RU" sz="24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F7C076A-790B-4B69-B1CF-0D88866F998A}"/>
              </a:ext>
            </a:extLst>
          </p:cNvPr>
          <p:cNvSpPr txBox="1">
            <a:spLocks/>
          </p:cNvSpPr>
          <p:nvPr/>
        </p:nvSpPr>
        <p:spPr>
          <a:xfrm rot="10800000" flipV="1">
            <a:off x="0" y="308835"/>
            <a:ext cx="8529954" cy="7055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rial Narrow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30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Території</a:t>
            </a:r>
            <a:r>
              <a:rPr kumimoji="0" lang="ru-RU" sz="330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, </a:t>
            </a:r>
            <a:r>
              <a:rPr kumimoji="0" lang="ru-RU" sz="330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які</a:t>
            </a:r>
            <a:r>
              <a:rPr kumimoji="0" lang="ru-RU" sz="330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ru-RU" sz="330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віддалені</a:t>
            </a:r>
            <a:r>
              <a:rPr kumimoji="0" lang="ru-RU" sz="330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ru-RU" sz="330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від</a:t>
            </a:r>
            <a:r>
              <a:rPr kumimoji="0" lang="ru-RU" sz="330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ru-RU" sz="330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зони</a:t>
            </a:r>
            <a:r>
              <a:rPr kumimoji="0" lang="ru-RU" sz="330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ru-RU" sz="330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активних</a:t>
            </a:r>
            <a:r>
              <a:rPr kumimoji="0" lang="ru-RU" sz="330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ru-RU" sz="330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бойових</a:t>
            </a:r>
            <a:r>
              <a:rPr kumimoji="0" lang="ru-RU" sz="330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ru-RU" sz="330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дій</a:t>
            </a:r>
            <a:endParaRPr kumimoji="0" lang="ru-RU" sz="330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3" name="Прямокутник: округлені кути 2">
            <a:extLst>
              <a:ext uri="{FF2B5EF4-FFF2-40B4-BE49-F238E27FC236}">
                <a16:creationId xmlns:a16="http://schemas.microsoft.com/office/drawing/2014/main" id="{35867C56-54F8-4B8D-8C6E-11E124EFA2C5}"/>
              </a:ext>
            </a:extLst>
          </p:cNvPr>
          <p:cNvSpPr/>
          <p:nvPr/>
        </p:nvSpPr>
        <p:spPr>
          <a:xfrm>
            <a:off x="179512" y="2924944"/>
            <a:ext cx="1994520" cy="3442578"/>
          </a:xfrm>
          <a:prstGeom prst="roundRect">
            <a:avLst/>
          </a:prstGeom>
          <a:solidFill>
            <a:srgbClr val="92D050">
              <a:alpha val="8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57E6FA7-756C-4A82-8FFA-FC3580E070CA}"/>
              </a:ext>
            </a:extLst>
          </p:cNvPr>
          <p:cNvSpPr txBox="1">
            <a:spLocks/>
          </p:cNvSpPr>
          <p:nvPr/>
        </p:nvSpPr>
        <p:spPr>
          <a:xfrm>
            <a:off x="179512" y="3212976"/>
            <a:ext cx="1994521" cy="2597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rial Narrow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700" i="1" dirty="0" err="1">
                <a:solidFill>
                  <a:srgbClr val="002060"/>
                </a:solidFill>
                <a:latin typeface="Calibri Light" panose="020F0302020204030204"/>
              </a:rPr>
              <a:t>Поведінково</a:t>
            </a:r>
            <a:r>
              <a:rPr lang="uk-UA" sz="2700" i="1" dirty="0">
                <a:solidFill>
                  <a:srgbClr val="002060"/>
                </a:solidFill>
                <a:latin typeface="Calibri Light" panose="020F0302020204030204"/>
              </a:rPr>
              <a:t>-біологічн</a:t>
            </a:r>
            <a:r>
              <a:rPr lang="uk-UA" sz="2800" i="1" dirty="0">
                <a:solidFill>
                  <a:srgbClr val="002060"/>
                </a:solidFill>
                <a:latin typeface="Calibri Light" panose="020F0302020204030204"/>
              </a:rPr>
              <a:t>і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251B191-EC6A-4E63-B981-3EF9CAC4A6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11" y="1284293"/>
            <a:ext cx="2092324" cy="1392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4058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3362BD-E984-4D32-9C17-B1DA5C760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2800" b="1" dirty="0"/>
              <a:t>Основні виклики громадського </a:t>
            </a:r>
            <a:r>
              <a:rPr lang="ru-RU" sz="2800" b="1" dirty="0" err="1"/>
              <a:t>здоров’я</a:t>
            </a:r>
            <a:r>
              <a:rPr lang="ru-RU" sz="2800" b="1" dirty="0"/>
              <a:t> </a:t>
            </a:r>
            <a:endParaRPr lang="uk-UA" sz="2800" b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56BCE79-C136-4C01-A6F3-97804CA9F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2160" y="2250267"/>
            <a:ext cx="2943899" cy="2357465"/>
          </a:xfrm>
          <a:prstGeom prst="rect">
            <a:avLst/>
          </a:prstGeom>
        </p:spPr>
      </p:pic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578D819-F4FD-44AA-B493-414D8B2282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760"/>
            <a:ext cx="7715200" cy="5132040"/>
          </a:xfrm>
        </p:spPr>
        <p:txBody>
          <a:bodyPr>
            <a:normAutofit lnSpcReduction="10000"/>
          </a:bodyPr>
          <a:lstStyle/>
          <a:p>
            <a:pPr>
              <a:spcBef>
                <a:spcPts val="1200"/>
              </a:spcBef>
            </a:pPr>
            <a:r>
              <a:rPr lang="ru-RU" dirty="0" err="1"/>
              <a:t>Значне</a:t>
            </a:r>
            <a:r>
              <a:rPr lang="ru-RU" dirty="0"/>
              <a:t> </a:t>
            </a:r>
            <a:r>
              <a:rPr lang="ru-RU" dirty="0" err="1"/>
              <a:t>погіршення</a:t>
            </a:r>
            <a:r>
              <a:rPr lang="ru-RU" dirty="0"/>
              <a:t> стану </a:t>
            </a:r>
            <a:r>
              <a:rPr lang="ru-RU" dirty="0" err="1"/>
              <a:t>здоров’я</a:t>
            </a:r>
            <a:r>
              <a:rPr lang="ru-RU" dirty="0"/>
              <a:t> </a:t>
            </a:r>
            <a:r>
              <a:rPr lang="ru-RU" dirty="0" err="1"/>
              <a:t>населення</a:t>
            </a:r>
            <a:r>
              <a:rPr lang="ru-RU" dirty="0"/>
              <a:t> </a:t>
            </a:r>
            <a:r>
              <a:rPr lang="ru-RU" dirty="0" err="1"/>
              <a:t>прогностично</a:t>
            </a:r>
            <a:r>
              <a:rPr lang="ru-RU" dirty="0"/>
              <a:t> з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подальшим</a:t>
            </a:r>
            <a:r>
              <a:rPr lang="ru-RU" dirty="0"/>
              <a:t> </a:t>
            </a:r>
            <a:r>
              <a:rPr lang="ru-RU" dirty="0" err="1"/>
              <a:t>зниженням</a:t>
            </a:r>
            <a:r>
              <a:rPr lang="ru-RU" dirty="0"/>
              <a:t> при </a:t>
            </a:r>
            <a:r>
              <a:rPr lang="ru-RU" dirty="0" err="1"/>
              <a:t>втраті</a:t>
            </a:r>
            <a:r>
              <a:rPr lang="ru-RU" dirty="0"/>
              <a:t>   </a:t>
            </a:r>
            <a:r>
              <a:rPr lang="ru-RU" dirty="0" err="1"/>
              <a:t>можливості</a:t>
            </a:r>
            <a:r>
              <a:rPr lang="ru-RU" dirty="0"/>
              <a:t> </a:t>
            </a:r>
            <a:r>
              <a:rPr lang="ru-RU" dirty="0" err="1"/>
              <a:t>отримати</a:t>
            </a:r>
            <a:r>
              <a:rPr lang="ru-RU" dirty="0"/>
              <a:t>  </a:t>
            </a:r>
            <a:r>
              <a:rPr lang="ru-RU" dirty="0" err="1"/>
              <a:t>необхідну</a:t>
            </a:r>
            <a:r>
              <a:rPr lang="ru-RU" dirty="0"/>
              <a:t> </a:t>
            </a:r>
            <a:r>
              <a:rPr lang="ru-RU" dirty="0" err="1"/>
              <a:t>медичну</a:t>
            </a:r>
            <a:r>
              <a:rPr lang="ru-RU" dirty="0"/>
              <a:t> </a:t>
            </a:r>
            <a:r>
              <a:rPr lang="ru-RU" dirty="0" err="1"/>
              <a:t>допомогу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є причиною </a:t>
            </a:r>
            <a:r>
              <a:rPr lang="ru-RU" dirty="0" err="1"/>
              <a:t>високого</a:t>
            </a:r>
            <a:r>
              <a:rPr lang="ru-RU" dirty="0"/>
              <a:t> </a:t>
            </a:r>
            <a:r>
              <a:rPr lang="ru-RU" dirty="0" err="1"/>
              <a:t>рівня</a:t>
            </a:r>
            <a:r>
              <a:rPr lang="ru-RU" dirty="0"/>
              <a:t> </a:t>
            </a:r>
            <a:r>
              <a:rPr lang="ru-RU" dirty="0" err="1"/>
              <a:t>передчасної</a:t>
            </a:r>
            <a:r>
              <a:rPr lang="ru-RU" dirty="0"/>
              <a:t> </a:t>
            </a:r>
            <a:r>
              <a:rPr lang="ru-RU" dirty="0" err="1"/>
              <a:t>смертності</a:t>
            </a:r>
            <a:r>
              <a:rPr lang="ru-RU" dirty="0"/>
              <a:t> </a:t>
            </a:r>
            <a:r>
              <a:rPr lang="ru-RU" dirty="0" err="1"/>
              <a:t>населення</a:t>
            </a:r>
            <a:r>
              <a:rPr lang="ru-RU" dirty="0"/>
              <a:t> та </a:t>
            </a:r>
            <a:r>
              <a:rPr lang="ru-RU" dirty="0" err="1"/>
              <a:t>інвалідизації</a:t>
            </a:r>
            <a:endParaRPr lang="ru-RU" dirty="0"/>
          </a:p>
          <a:p>
            <a:pPr>
              <a:spcBef>
                <a:spcPts val="1200"/>
              </a:spcBef>
            </a:pPr>
            <a:r>
              <a:rPr lang="ru-RU" dirty="0" err="1"/>
              <a:t>Значні</a:t>
            </a:r>
            <a:r>
              <a:rPr lang="ru-RU" dirty="0"/>
              <a:t> </a:t>
            </a:r>
            <a:r>
              <a:rPr lang="ru-RU" dirty="0" err="1"/>
              <a:t>міграційні</a:t>
            </a:r>
            <a:r>
              <a:rPr lang="ru-RU" dirty="0"/>
              <a:t> </a:t>
            </a:r>
            <a:r>
              <a:rPr lang="ru-RU" dirty="0" err="1"/>
              <a:t>процеси</a:t>
            </a:r>
            <a:endParaRPr lang="ru-RU" dirty="0"/>
          </a:p>
          <a:p>
            <a:pPr>
              <a:spcBef>
                <a:spcPts val="1200"/>
              </a:spcBef>
            </a:pPr>
            <a:r>
              <a:rPr lang="ru-RU" dirty="0" err="1"/>
              <a:t>Зменшення</a:t>
            </a:r>
            <a:r>
              <a:rPr lang="ru-RU" dirty="0"/>
              <a:t> </a:t>
            </a:r>
            <a:r>
              <a:rPr lang="ru-RU" dirty="0" err="1"/>
              <a:t>частки</a:t>
            </a:r>
            <a:r>
              <a:rPr lang="ru-RU" dirty="0"/>
              <a:t> молодого </a:t>
            </a:r>
            <a:r>
              <a:rPr lang="ru-RU" dirty="0" err="1"/>
              <a:t>населення</a:t>
            </a:r>
            <a:endParaRPr lang="ru-RU" dirty="0"/>
          </a:p>
          <a:p>
            <a:pPr>
              <a:spcBef>
                <a:spcPts val="1200"/>
              </a:spcBef>
            </a:pPr>
            <a:r>
              <a:rPr lang="ru-RU" dirty="0" err="1"/>
              <a:t>Збільшення</a:t>
            </a:r>
            <a:r>
              <a:rPr lang="ru-RU" dirty="0"/>
              <a:t> </a:t>
            </a:r>
            <a:r>
              <a:rPr lang="ru-RU" dirty="0" err="1"/>
              <a:t>обігу</a:t>
            </a:r>
            <a:r>
              <a:rPr lang="ru-RU" dirty="0"/>
              <a:t> та </a:t>
            </a:r>
            <a:r>
              <a:rPr lang="ru-RU" dirty="0" err="1"/>
              <a:t>вживання</a:t>
            </a:r>
            <a:r>
              <a:rPr lang="ru-RU" dirty="0"/>
              <a:t> </a:t>
            </a:r>
            <a:r>
              <a:rPr lang="ru-RU" dirty="0" err="1"/>
              <a:t>психоактивних</a:t>
            </a:r>
            <a:r>
              <a:rPr lang="ru-RU" dirty="0"/>
              <a:t> </a:t>
            </a:r>
            <a:r>
              <a:rPr lang="ru-RU" dirty="0" err="1"/>
              <a:t>речовин</a:t>
            </a:r>
            <a:r>
              <a:rPr lang="ru-RU" dirty="0"/>
              <a:t>, </a:t>
            </a:r>
            <a:r>
              <a:rPr lang="ru-RU" dirty="0" err="1"/>
              <a:t>прогнозоване</a:t>
            </a:r>
            <a:r>
              <a:rPr lang="ru-RU" dirty="0"/>
              <a:t> </a:t>
            </a:r>
            <a:r>
              <a:rPr lang="ru-RU" dirty="0" err="1"/>
              <a:t>зростання</a:t>
            </a:r>
            <a:r>
              <a:rPr lang="ru-RU" dirty="0"/>
              <a:t> через 5-7 </a:t>
            </a:r>
            <a:r>
              <a:rPr lang="ru-RU" dirty="0" err="1"/>
              <a:t>років</a:t>
            </a:r>
            <a:r>
              <a:rPr lang="ru-RU" dirty="0"/>
              <a:t> </a:t>
            </a:r>
            <a:r>
              <a:rPr lang="ru-RU" dirty="0" err="1"/>
              <a:t>кількості</a:t>
            </a:r>
            <a:r>
              <a:rPr lang="ru-RU" dirty="0"/>
              <a:t> </a:t>
            </a:r>
            <a:r>
              <a:rPr lang="ru-RU" dirty="0" err="1"/>
              <a:t>наркотичної</a:t>
            </a:r>
            <a:r>
              <a:rPr lang="ru-RU" dirty="0"/>
              <a:t>, </a:t>
            </a:r>
            <a:r>
              <a:rPr lang="ru-RU" dirty="0" err="1"/>
              <a:t>алкогольної</a:t>
            </a:r>
            <a:r>
              <a:rPr lang="ru-RU" dirty="0"/>
              <a:t> та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залежностей</a:t>
            </a:r>
            <a:endParaRPr lang="ru-RU" dirty="0"/>
          </a:p>
          <a:p>
            <a:pPr>
              <a:spcBef>
                <a:spcPts val="1200"/>
              </a:spcBef>
            </a:pPr>
            <a:r>
              <a:rPr lang="ru-RU" dirty="0" err="1"/>
              <a:t>Неконтрольована</a:t>
            </a:r>
            <a:r>
              <a:rPr lang="ru-RU" dirty="0"/>
              <a:t> велика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зброї</a:t>
            </a:r>
            <a:r>
              <a:rPr lang="ru-RU" dirty="0"/>
              <a:t>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населення</a:t>
            </a:r>
            <a:endParaRPr lang="ru-RU" dirty="0"/>
          </a:p>
          <a:p>
            <a:pPr>
              <a:spcBef>
                <a:spcPts val="1200"/>
              </a:spcBef>
            </a:pPr>
            <a:r>
              <a:rPr lang="uk-UA" dirty="0"/>
              <a:t>Психічне здоров’я (в тому числі віддалені наслідки) стає однією з найважливіших проблем, високий рівень поширення ПТСР</a:t>
            </a:r>
            <a:r>
              <a:rPr lang="ru-RU" dirty="0"/>
              <a:t>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77167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3362BD-E984-4D32-9C17-B1DA5C760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2800" b="1" dirty="0"/>
              <a:t>Основні виклики громадського </a:t>
            </a:r>
            <a:r>
              <a:rPr lang="ru-RU" sz="2800" b="1" dirty="0" err="1"/>
              <a:t>здоров’я</a:t>
            </a:r>
            <a:r>
              <a:rPr lang="ru-RU" sz="2800" b="1" dirty="0"/>
              <a:t> </a:t>
            </a:r>
            <a:endParaRPr lang="uk-UA" sz="2800" b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3DB88B2-3080-4C2B-807E-2F7B4D6C0C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6626" y="5229201"/>
            <a:ext cx="2593846" cy="1512168"/>
          </a:xfrm>
          <a:prstGeom prst="rect">
            <a:avLst/>
          </a:prstGeom>
        </p:spPr>
      </p:pic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578D819-F4FD-44AA-B493-414D8B2282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24744"/>
            <a:ext cx="8075240" cy="5132040"/>
          </a:xfrm>
        </p:spPr>
        <p:txBody>
          <a:bodyPr>
            <a:normAutofit/>
          </a:bodyPr>
          <a:lstStyle/>
          <a:p>
            <a:r>
              <a:rPr lang="ru-RU" dirty="0"/>
              <a:t>«</a:t>
            </a:r>
            <a:r>
              <a:rPr lang="ru-RU" dirty="0" err="1"/>
              <a:t>Постаріння</a:t>
            </a:r>
            <a:r>
              <a:rPr lang="ru-RU" dirty="0"/>
              <a:t> </a:t>
            </a:r>
            <a:r>
              <a:rPr lang="ru-RU" dirty="0" err="1"/>
              <a:t>населення</a:t>
            </a:r>
            <a:r>
              <a:rPr lang="ru-RU" dirty="0"/>
              <a:t>» - </a:t>
            </a:r>
            <a:r>
              <a:rPr lang="ru-RU" dirty="0" err="1"/>
              <a:t>хвороби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мали</a:t>
            </a:r>
            <a:r>
              <a:rPr lang="ru-RU" dirty="0"/>
              <a:t> </a:t>
            </a:r>
            <a:r>
              <a:rPr lang="ru-RU" dirty="0" err="1"/>
              <a:t>певну</a:t>
            </a:r>
            <a:r>
              <a:rPr lang="ru-RU" dirty="0"/>
              <a:t> </a:t>
            </a:r>
            <a:r>
              <a:rPr lang="ru-RU" dirty="0" err="1"/>
              <a:t>вікову</a:t>
            </a:r>
            <a:r>
              <a:rPr lang="ru-RU" dirty="0"/>
              <a:t> структуру, </a:t>
            </a:r>
            <a:r>
              <a:rPr lang="ru-RU" dirty="0" err="1"/>
              <a:t>будуть</a:t>
            </a:r>
            <a:r>
              <a:rPr lang="ru-RU" dirty="0"/>
              <a:t> </a:t>
            </a:r>
            <a:r>
              <a:rPr lang="ru-RU" dirty="0" err="1"/>
              <a:t>зустрічатися</a:t>
            </a:r>
            <a:r>
              <a:rPr lang="ru-RU" dirty="0"/>
              <a:t> на 10-15 </a:t>
            </a:r>
            <a:r>
              <a:rPr lang="ru-RU" dirty="0" err="1"/>
              <a:t>років</a:t>
            </a:r>
            <a:r>
              <a:rPr lang="ru-RU" dirty="0"/>
              <a:t> </a:t>
            </a:r>
            <a:r>
              <a:rPr lang="ru-RU" dirty="0" err="1"/>
              <a:t>раніше</a:t>
            </a:r>
            <a:r>
              <a:rPr lang="ru-RU" dirty="0"/>
              <a:t>, </a:t>
            </a:r>
            <a:r>
              <a:rPr lang="ru-RU" dirty="0" err="1"/>
              <a:t>ніж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до </a:t>
            </a:r>
            <a:r>
              <a:rPr lang="ru-RU" dirty="0" err="1"/>
              <a:t>війни</a:t>
            </a:r>
            <a:endParaRPr lang="ru-RU" dirty="0"/>
          </a:p>
          <a:p>
            <a:r>
              <a:rPr lang="ru-RU" dirty="0" err="1"/>
              <a:t>Збільшення</a:t>
            </a:r>
            <a:r>
              <a:rPr lang="ru-RU" dirty="0"/>
              <a:t> </a:t>
            </a:r>
            <a:r>
              <a:rPr lang="ru-RU" dirty="0" err="1"/>
              <a:t>кількості</a:t>
            </a:r>
            <a:r>
              <a:rPr lang="ru-RU" dirty="0"/>
              <a:t> </a:t>
            </a:r>
            <a:r>
              <a:rPr lang="ru-RU" dirty="0" err="1"/>
              <a:t>суіцидів</a:t>
            </a:r>
            <a:r>
              <a:rPr lang="ru-RU" dirty="0"/>
              <a:t> </a:t>
            </a:r>
          </a:p>
          <a:p>
            <a:r>
              <a:rPr lang="ru-RU" dirty="0" err="1"/>
              <a:t>Високий</a:t>
            </a:r>
            <a:r>
              <a:rPr lang="ru-RU" dirty="0"/>
              <a:t> </a:t>
            </a:r>
            <a:r>
              <a:rPr lang="ru-RU" dirty="0" err="1"/>
              <a:t>рівень</a:t>
            </a:r>
            <a:r>
              <a:rPr lang="ru-RU" dirty="0"/>
              <a:t> </a:t>
            </a:r>
            <a:r>
              <a:rPr lang="ru-RU" dirty="0" err="1"/>
              <a:t>інвалідизації</a:t>
            </a:r>
            <a:r>
              <a:rPr lang="ru-RU" dirty="0"/>
              <a:t> молодого </a:t>
            </a:r>
            <a:r>
              <a:rPr lang="ru-RU" dirty="0" err="1"/>
              <a:t>населення</a:t>
            </a:r>
            <a:r>
              <a:rPr lang="ru-RU" dirty="0"/>
              <a:t> (</a:t>
            </a:r>
            <a:r>
              <a:rPr lang="ru-RU" dirty="0" err="1"/>
              <a:t>учасники</a:t>
            </a:r>
            <a:r>
              <a:rPr lang="ru-RU" dirty="0"/>
              <a:t> </a:t>
            </a:r>
            <a:r>
              <a:rPr lang="ru-RU" dirty="0" err="1"/>
              <a:t>бойових</a:t>
            </a:r>
            <a:r>
              <a:rPr lang="ru-RU" dirty="0"/>
              <a:t> </a:t>
            </a:r>
            <a:r>
              <a:rPr lang="ru-RU" dirty="0" err="1"/>
              <a:t>дій</a:t>
            </a:r>
            <a:r>
              <a:rPr lang="ru-RU" dirty="0"/>
              <a:t>) та </a:t>
            </a:r>
            <a:r>
              <a:rPr lang="uk-UA" dirty="0"/>
              <a:t>пов'язані</a:t>
            </a:r>
            <a:r>
              <a:rPr lang="ru-RU" dirty="0"/>
              <a:t> з </a:t>
            </a:r>
            <a:r>
              <a:rPr lang="ru-RU" dirty="0" err="1"/>
              <a:t>цим</a:t>
            </a:r>
            <a:r>
              <a:rPr lang="ru-RU" dirty="0"/>
              <a:t> </a:t>
            </a:r>
            <a:r>
              <a:rPr lang="ru-RU" dirty="0" err="1"/>
              <a:t>психологічні</a:t>
            </a:r>
            <a:r>
              <a:rPr lang="ru-RU" dirty="0"/>
              <a:t> </a:t>
            </a:r>
            <a:r>
              <a:rPr lang="ru-RU" dirty="0" err="1"/>
              <a:t>проблеми</a:t>
            </a:r>
            <a:endParaRPr lang="ru-RU" dirty="0"/>
          </a:p>
          <a:p>
            <a:r>
              <a:rPr lang="ru-RU" dirty="0" err="1"/>
              <a:t>Збільшення</a:t>
            </a:r>
            <a:r>
              <a:rPr lang="ru-RU" dirty="0"/>
              <a:t> </a:t>
            </a:r>
            <a:r>
              <a:rPr lang="ru-RU" dirty="0" err="1"/>
              <a:t>кількості</a:t>
            </a:r>
            <a:r>
              <a:rPr lang="ru-RU" dirty="0"/>
              <a:t> </a:t>
            </a:r>
            <a:r>
              <a:rPr lang="ru-RU" dirty="0" err="1"/>
              <a:t>розлучень</a:t>
            </a:r>
            <a:endParaRPr lang="ru-RU" dirty="0"/>
          </a:p>
          <a:p>
            <a:r>
              <a:rPr lang="ru-RU" dirty="0" err="1"/>
              <a:t>Погіршення</a:t>
            </a:r>
            <a:r>
              <a:rPr lang="ru-RU" dirty="0"/>
              <a:t> </a:t>
            </a:r>
            <a:r>
              <a:rPr lang="ru-RU" dirty="0" err="1"/>
              <a:t>рівня</a:t>
            </a:r>
            <a:r>
              <a:rPr lang="ru-RU" dirty="0"/>
              <a:t> </a:t>
            </a:r>
            <a:r>
              <a:rPr lang="ru-RU" dirty="0" err="1"/>
              <a:t>надання</a:t>
            </a:r>
            <a:r>
              <a:rPr lang="ru-RU" dirty="0"/>
              <a:t> </a:t>
            </a:r>
            <a:r>
              <a:rPr lang="ru-RU" dirty="0" err="1"/>
              <a:t>медичних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-за нехватки </a:t>
            </a:r>
            <a:r>
              <a:rPr lang="ru-RU" dirty="0" err="1"/>
              <a:t>медичних</a:t>
            </a:r>
            <a:r>
              <a:rPr lang="ru-RU" dirty="0"/>
              <a:t> </a:t>
            </a:r>
            <a:r>
              <a:rPr lang="ru-RU" dirty="0" err="1"/>
              <a:t>кадрів</a:t>
            </a:r>
            <a:r>
              <a:rPr lang="ru-RU" dirty="0"/>
              <a:t> та </a:t>
            </a:r>
            <a:r>
              <a:rPr lang="ru-RU" dirty="0" err="1"/>
              <a:t>зруйнованої</a:t>
            </a:r>
            <a:r>
              <a:rPr lang="ru-RU" dirty="0"/>
              <a:t> </a:t>
            </a:r>
            <a:r>
              <a:rPr lang="ru-RU" dirty="0" err="1"/>
              <a:t>інфраструктури</a:t>
            </a:r>
            <a:r>
              <a:rPr lang="ru-RU" dirty="0"/>
              <a:t> </a:t>
            </a:r>
            <a:r>
              <a:rPr lang="ru-RU" dirty="0" err="1"/>
              <a:t>охорони</a:t>
            </a:r>
            <a:r>
              <a:rPr lang="ru-RU" dirty="0"/>
              <a:t> </a:t>
            </a:r>
            <a:r>
              <a:rPr lang="uk-UA" dirty="0"/>
              <a:t>здоров’я </a:t>
            </a:r>
          </a:p>
          <a:p>
            <a:r>
              <a:rPr lang="ru-RU" dirty="0" err="1"/>
              <a:t>Відсутність</a:t>
            </a:r>
            <a:r>
              <a:rPr lang="ru-RU" dirty="0"/>
              <a:t> </a:t>
            </a:r>
            <a:r>
              <a:rPr lang="ru-RU" dirty="0" err="1"/>
              <a:t>об’єктивних</a:t>
            </a:r>
            <a:r>
              <a:rPr lang="ru-RU" dirty="0"/>
              <a:t> </a:t>
            </a:r>
            <a:r>
              <a:rPr lang="ru-RU" dirty="0" err="1"/>
              <a:t>статистичних</a:t>
            </a:r>
            <a:r>
              <a:rPr lang="ru-RU" dirty="0"/>
              <a:t> </a:t>
            </a:r>
            <a:r>
              <a:rPr lang="ru-RU" dirty="0" err="1"/>
              <a:t>даних</a:t>
            </a:r>
            <a:r>
              <a:rPr lang="ru-RU" dirty="0"/>
              <a:t> про стан </a:t>
            </a:r>
            <a:r>
              <a:rPr lang="ru-RU" dirty="0" err="1"/>
              <a:t>здоров’я</a:t>
            </a:r>
            <a:r>
              <a:rPr lang="ru-RU" dirty="0"/>
              <a:t> </a:t>
            </a:r>
            <a:r>
              <a:rPr lang="ru-RU" dirty="0" err="1"/>
              <a:t>населення</a:t>
            </a:r>
            <a:endParaRPr lang="ru-RU" dirty="0"/>
          </a:p>
          <a:p>
            <a:r>
              <a:rPr lang="ru-RU" dirty="0" err="1"/>
              <a:t>Можлива</a:t>
            </a:r>
            <a:r>
              <a:rPr lang="ru-RU" dirty="0"/>
              <a:t> криза в </a:t>
            </a:r>
            <a:r>
              <a:rPr lang="ru-RU" dirty="0" err="1"/>
              <a:t>сфері</a:t>
            </a:r>
            <a:r>
              <a:rPr lang="ru-RU" dirty="0"/>
              <a:t> </a:t>
            </a:r>
            <a:r>
              <a:rPr lang="ru-RU" dirty="0" err="1"/>
              <a:t>охорони</a:t>
            </a:r>
            <a:r>
              <a:rPr lang="ru-RU" dirty="0"/>
              <a:t> </a:t>
            </a:r>
            <a:r>
              <a:rPr lang="ru-RU" dirty="0" err="1"/>
              <a:t>здоров’я</a:t>
            </a:r>
            <a:endParaRPr lang="ru-RU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900065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5576" y="3429000"/>
            <a:ext cx="7620000" cy="1143000"/>
          </a:xfrm>
        </p:spPr>
        <p:txBody>
          <a:bodyPr/>
          <a:lstStyle/>
          <a:p>
            <a:r>
              <a:rPr lang="uk-UA" dirty="0"/>
              <a:t>Дякую за увагу!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923D160-F167-43C0-8279-93164CED9A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266"/>
          <a:stretch/>
        </p:blipFill>
        <p:spPr>
          <a:xfrm>
            <a:off x="19570" y="1010657"/>
            <a:ext cx="8388424" cy="5218969"/>
          </a:xfrm>
          <a:prstGeom prst="rect">
            <a:avLst/>
          </a:prstGeom>
        </p:spPr>
      </p:pic>
      <p:pic>
        <p:nvPicPr>
          <p:cNvPr id="5" name="Picture 2" descr="C:\Users\user 13\Desktop\РЦГЗ\логотип Закарпатт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732486"/>
            <a:ext cx="3203849" cy="1144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1E48B5C-F3D0-43E4-AB75-F1F07ADADB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2009" y="654904"/>
            <a:ext cx="4659982" cy="2977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09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5223BC-FC3C-4C95-BD6F-3BF935856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Місце для вмісту 3" descr="Якими втратами серед військових та цивільних оберталися збройні конфлікти після Другої світової війни – на інфографіці.">
            <a:hlinkClick r:id="rId2"/>
            <a:extLst>
              <a:ext uri="{FF2B5EF4-FFF2-40B4-BE49-F238E27FC236}">
                <a16:creationId xmlns:a16="http://schemas.microsoft.com/office/drawing/2014/main" id="{852DB88C-3AC7-4311-B373-628EBA19FB0C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5645"/>
            <a:ext cx="7805799" cy="62121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1626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6116E0-84DA-4056-BCBF-4A201990F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634082"/>
          </a:xfrm>
        </p:spPr>
        <p:txBody>
          <a:bodyPr/>
          <a:lstStyle/>
          <a:p>
            <a:pPr algn="ctr"/>
            <a:r>
              <a:rPr kumimoji="0" lang="uk-UA" sz="3200" b="1" i="0" u="none" strike="noStrike" kern="1200" cap="none" spc="-10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"/>
                <a:ea typeface="+mj-ea"/>
                <a:cs typeface="+mj-cs"/>
              </a:rPr>
              <a:t>Особливості сучасної війни</a:t>
            </a: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FB7C379-6E57-4129-B144-5F24C54863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2776"/>
            <a:ext cx="7620000" cy="4988024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uk-UA" dirty="0"/>
              <a:t>війна впливає на здоров'я громадян – це не лише наявні поранення, контузії та травми, а й довгострокові наслідки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uk-UA" dirty="0"/>
              <a:t>у  майбутньому багато українців можуть зіткнутися з психологічними та психічними проблемами, зростанням </a:t>
            </a:r>
            <a:r>
              <a:rPr lang="uk-UA" dirty="0" err="1"/>
              <a:t>залежностей</a:t>
            </a:r>
            <a:r>
              <a:rPr lang="uk-UA" dirty="0"/>
              <a:t> та загостренням деяких хвороб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kumimoji="0" lang="uk-UA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психогенні розлади при воєнних діях можуть одночасно виникати у великої кількості людей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uk-UA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люди, які мешкають поза зоною бойових дій, перебувають у стані тривоги за себе, своїх дітей, родичів, напруженого очікування поганих новин, що негативно впливає на стан психічного та фізичного здоров’я </a:t>
            </a:r>
            <a:endParaRPr lang="uk-UA" dirty="0"/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uk-UA" dirty="0"/>
              <a:t>економічний спад теж створює ризик збільшення числа розладів психіки та поведінки та підвищення  рівня самогубств 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uk-UA" dirty="0"/>
              <a:t>така ситуація призводить і до зростання рівня вживання психоактивних речовин 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73339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 descr="Через війну українці зіткнуться з ментальним виснаженням, посттравматичними стресовими розладами. Крім того, частіше зустрічатимуться серцево-судинні та онкологічні захворювання.">
            <a:hlinkClick r:id="rId3"/>
            <a:extLst>
              <a:ext uri="{FF2B5EF4-FFF2-40B4-BE49-F238E27FC236}">
                <a16:creationId xmlns:a16="http://schemas.microsoft.com/office/drawing/2014/main" id="{F7066B65-EA51-4E18-9EA9-BBEFBBD8FBD1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80" y="692696"/>
            <a:ext cx="8958039" cy="59036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7076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048FBC-CD10-402B-9462-AF8121E28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937" y="421365"/>
            <a:ext cx="7620000" cy="850106"/>
          </a:xfrm>
        </p:spPr>
        <p:txBody>
          <a:bodyPr/>
          <a:lstStyle/>
          <a:p>
            <a:pPr algn="ctr"/>
            <a:r>
              <a:rPr lang="ru-RU" sz="3200" b="1" dirty="0" err="1">
                <a:solidFill>
                  <a:srgbClr val="1F497D"/>
                </a:solidFill>
                <a:latin typeface="Cambria"/>
              </a:rPr>
              <a:t>Критичні</a:t>
            </a:r>
            <a:r>
              <a:rPr lang="ru-RU" sz="3200" b="1" dirty="0">
                <a:solidFill>
                  <a:srgbClr val="1F497D"/>
                </a:solidFill>
                <a:latin typeface="Cambria"/>
              </a:rPr>
              <a:t> </a:t>
            </a:r>
            <a:r>
              <a:rPr lang="ru-RU" sz="3200" b="1" dirty="0" err="1">
                <a:solidFill>
                  <a:srgbClr val="1F497D"/>
                </a:solidFill>
                <a:latin typeface="Cambria"/>
              </a:rPr>
              <a:t>наслідки</a:t>
            </a:r>
            <a:r>
              <a:rPr lang="ru-RU" sz="3200" b="1" dirty="0">
                <a:solidFill>
                  <a:srgbClr val="1F497D"/>
                </a:solidFill>
                <a:latin typeface="Cambria"/>
              </a:rPr>
              <a:t> для </a:t>
            </a:r>
            <a:r>
              <a:rPr lang="ru-RU" sz="3200" b="1" dirty="0" err="1">
                <a:solidFill>
                  <a:srgbClr val="1F497D"/>
                </a:solidFill>
                <a:latin typeface="Cambria"/>
              </a:rPr>
              <a:t>психічного</a:t>
            </a:r>
            <a:r>
              <a:rPr lang="ru-RU" sz="3200" b="1" dirty="0">
                <a:solidFill>
                  <a:srgbClr val="1F497D"/>
                </a:solidFill>
                <a:latin typeface="Cambria"/>
              </a:rPr>
              <a:t> </a:t>
            </a:r>
            <a:r>
              <a:rPr lang="ru-RU" sz="3200" b="1" dirty="0" err="1">
                <a:solidFill>
                  <a:srgbClr val="1F497D"/>
                </a:solidFill>
                <a:latin typeface="Cambria"/>
              </a:rPr>
              <a:t>здоров'я</a:t>
            </a:r>
            <a:r>
              <a:rPr lang="ru-RU" sz="3200" b="1" dirty="0">
                <a:solidFill>
                  <a:srgbClr val="1F497D"/>
                </a:solidFill>
                <a:latin typeface="Cambria"/>
              </a:rPr>
              <a:t> </a:t>
            </a:r>
            <a:endParaRPr lang="uk-UA" sz="3200" b="1" dirty="0">
              <a:solidFill>
                <a:srgbClr val="1F497D"/>
              </a:solidFill>
              <a:latin typeface="Cambria"/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322170A-A985-4AE9-9690-B721BCBF48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7787208" cy="480060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uk-UA" dirty="0"/>
              <a:t>Професійна допомога знадобиться близько 15 мільйонам громадян України 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uk-UA" dirty="0"/>
              <a:t>3-4 мільйонам потрібно буде провести медикаментозне лікування  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uk-UA" dirty="0"/>
              <a:t>У 20-30% осіб, які пережили травматичні події, може розвинутись посттравматичний стресовий розлад (ПТСР)  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uk-UA" dirty="0"/>
              <a:t>Через 5-7 років очікується  зростання кількості наркотичної, алкогольної та інших </a:t>
            </a:r>
            <a:r>
              <a:rPr lang="uk-UA" dirty="0" err="1"/>
              <a:t>залежностей</a:t>
            </a:r>
            <a:r>
              <a:rPr lang="uk-UA" dirty="0"/>
              <a:t> 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uk-UA" dirty="0"/>
              <a:t>В структурі захворювань  найчастіше зустрічатимуться   захворювання системи кровообігу, діабет, артрити, астми, онкологічні захворювання 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uk-UA" dirty="0"/>
              <a:t>Зростає загроза поширення інфекційних захворювань, таких як холера, </a:t>
            </a:r>
            <a:r>
              <a:rPr lang="en-US" dirty="0"/>
              <a:t>COVID-19, </a:t>
            </a:r>
            <a:r>
              <a:rPr lang="uk-UA" dirty="0"/>
              <a:t>кір, поліомієліт, дифтерія та гепатит А</a:t>
            </a:r>
          </a:p>
          <a:p>
            <a:pPr marL="114300" indent="0" algn="r">
              <a:buNone/>
            </a:pPr>
            <a:r>
              <a:rPr lang="uk-UA" i="1" dirty="0">
                <a:solidFill>
                  <a:srgbClr val="002060"/>
                </a:solidFill>
              </a:rPr>
              <a:t>За даними МОЗ України </a:t>
            </a:r>
          </a:p>
        </p:txBody>
      </p:sp>
    </p:spTree>
    <p:extLst>
      <p:ext uri="{BB962C8B-B14F-4D97-AF65-F5344CB8AC3E}">
        <p14:creationId xmlns:p14="http://schemas.microsoft.com/office/powerpoint/2010/main" val="3321792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B92060-6FEC-4169-9123-4E2D47AAE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778098"/>
          </a:xfrm>
        </p:spPr>
        <p:txBody>
          <a:bodyPr/>
          <a:lstStyle/>
          <a:p>
            <a:pPr algn="ctr"/>
            <a:r>
              <a:rPr lang="uk-UA" sz="2800" b="1" dirty="0"/>
              <a:t>Посттравматичний стресовий розлад (ПТСР)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8AC7A0B-FB24-4D8F-9CDA-7FCC65709A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4744"/>
            <a:ext cx="7620000" cy="5276056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ru-RU" dirty="0"/>
              <a:t>У </a:t>
            </a:r>
            <a:r>
              <a:rPr lang="ru-RU" dirty="0" err="1"/>
              <a:t>середньому</a:t>
            </a:r>
            <a:r>
              <a:rPr lang="ru-RU" dirty="0"/>
              <a:t> </a:t>
            </a:r>
            <a:r>
              <a:rPr lang="ru-RU" dirty="0" err="1"/>
              <a:t>поширеність</a:t>
            </a:r>
            <a:r>
              <a:rPr lang="ru-RU" dirty="0"/>
              <a:t>  ПТСР і </a:t>
            </a:r>
            <a:r>
              <a:rPr lang="ru-RU" dirty="0" err="1"/>
              <a:t>депресії</a:t>
            </a:r>
            <a:r>
              <a:rPr lang="ru-RU" dirty="0"/>
              <a:t> як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біженців</a:t>
            </a:r>
            <a:r>
              <a:rPr lang="ru-RU" dirty="0"/>
              <a:t>, так і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населення</a:t>
            </a:r>
            <a:r>
              <a:rPr lang="ru-RU" dirty="0"/>
              <a:t>, яке </a:t>
            </a:r>
            <a:r>
              <a:rPr lang="ru-RU" dirty="0" err="1"/>
              <a:t>залишилося</a:t>
            </a:r>
            <a:r>
              <a:rPr lang="ru-RU" dirty="0"/>
              <a:t> в </a:t>
            </a:r>
            <a:r>
              <a:rPr lang="ru-RU" dirty="0" err="1"/>
              <a:t>зоні</a:t>
            </a:r>
            <a:r>
              <a:rPr lang="ru-RU" dirty="0"/>
              <a:t> </a:t>
            </a:r>
            <a:r>
              <a:rPr lang="ru-RU" dirty="0" err="1"/>
              <a:t>конфлікту</a:t>
            </a:r>
            <a:r>
              <a:rPr lang="ru-RU" dirty="0"/>
              <a:t>, </a:t>
            </a:r>
            <a:r>
              <a:rPr lang="ru-RU" dirty="0" err="1"/>
              <a:t>зіставна</a:t>
            </a:r>
            <a:r>
              <a:rPr lang="ru-RU" dirty="0"/>
              <a:t> та </a:t>
            </a:r>
            <a:r>
              <a:rPr lang="ru-RU" dirty="0" err="1"/>
              <a:t>сягає</a:t>
            </a:r>
            <a:r>
              <a:rPr lang="ru-RU" dirty="0"/>
              <a:t> 20-30%</a:t>
            </a:r>
            <a:endParaRPr lang="uk-UA" dirty="0"/>
          </a:p>
          <a:p>
            <a:pPr>
              <a:spcBef>
                <a:spcPts val="1200"/>
              </a:spcBef>
            </a:pPr>
            <a:r>
              <a:rPr lang="uk-UA" dirty="0"/>
              <a:t>у жінок, що пережили чи стали свідками стресових воєнних подій, відмічають вдвічі вищий ризик розвитку ПТСР у зрівнянні  з чоловіками   </a:t>
            </a:r>
          </a:p>
          <a:p>
            <a:pPr>
              <a:spcBef>
                <a:spcPts val="1200"/>
              </a:spcBef>
            </a:pPr>
            <a:r>
              <a:rPr lang="uk-UA" dirty="0"/>
              <a:t>безперервний та резистентний перебіг ПТСР у матерів є чинником затримки психічного розвитку, порушень  поведінки та конструктивної комунікації народжених   дітей, що  негативно впливатиме на їх подальше життя </a:t>
            </a:r>
          </a:p>
          <a:p>
            <a:pPr>
              <a:spcBef>
                <a:spcPts val="1200"/>
              </a:spcBef>
            </a:pPr>
            <a:r>
              <a:rPr lang="uk-UA" dirty="0"/>
              <a:t>велика кількість випадків ПТСР та/або депресії в осіб, які пережили війну, має серйозні наслідки для відповідних суспільств</a:t>
            </a:r>
          </a:p>
        </p:txBody>
      </p:sp>
    </p:spTree>
    <p:extLst>
      <p:ext uri="{BB962C8B-B14F-4D97-AF65-F5344CB8AC3E}">
        <p14:creationId xmlns:p14="http://schemas.microsoft.com/office/powerpoint/2010/main" val="32366377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18D0C2D-413E-4212-9A70-34CA9B58CB88}"/>
              </a:ext>
            </a:extLst>
          </p:cNvPr>
          <p:cNvSpPr txBox="1">
            <a:spLocks/>
          </p:cNvSpPr>
          <p:nvPr/>
        </p:nvSpPr>
        <p:spPr>
          <a:xfrm>
            <a:off x="323528" y="1057487"/>
            <a:ext cx="2808312" cy="4588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spc="-100" dirty="0" err="1">
                <a:solidFill>
                  <a:schemeClr val="tx2"/>
                </a:solidFill>
              </a:rPr>
              <a:t>Наслідки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lang="ru-RU" sz="3200" b="1" spc="-100" dirty="0" err="1">
                <a:solidFill>
                  <a:schemeClr val="tx2"/>
                </a:solidFill>
              </a:rPr>
              <a:t>війни</a:t>
            </a:r>
            <a:r>
              <a:rPr lang="ru-RU" sz="3200" b="1" spc="-100" dirty="0">
                <a:solidFill>
                  <a:schemeClr val="tx2"/>
                </a:solidFill>
              </a:rPr>
              <a:t> з </a:t>
            </a:r>
            <a:r>
              <a:rPr lang="ru-RU" sz="3200" b="1" spc="-100" dirty="0" err="1">
                <a:solidFill>
                  <a:schemeClr val="tx2"/>
                </a:solidFill>
              </a:rPr>
              <a:t>рф</a:t>
            </a:r>
            <a:r>
              <a:rPr lang="ru-RU" sz="3200" b="1" spc="-100" dirty="0">
                <a:solidFill>
                  <a:schemeClr val="tx2"/>
                </a:solidFill>
              </a:rPr>
              <a:t> для </a:t>
            </a:r>
            <a:r>
              <a:rPr lang="ru-RU" sz="3200" b="1" spc="-100" dirty="0" err="1">
                <a:solidFill>
                  <a:schemeClr val="tx2"/>
                </a:solidFill>
              </a:rPr>
              <a:t>громадського</a:t>
            </a:r>
            <a:r>
              <a:rPr lang="ru-RU" sz="3200" b="1" spc="-100" dirty="0">
                <a:solidFill>
                  <a:schemeClr val="tx2"/>
                </a:solidFill>
              </a:rPr>
              <a:t> </a:t>
            </a:r>
            <a:r>
              <a:rPr lang="ru-RU" sz="3200" b="1" spc="-100" dirty="0" err="1">
                <a:solidFill>
                  <a:schemeClr val="tx2"/>
                </a:solidFill>
              </a:rPr>
              <a:t>здоров’я</a:t>
            </a:r>
            <a:r>
              <a:rPr lang="ru-RU" sz="3200" b="1" spc="-100" dirty="0">
                <a:solidFill>
                  <a:schemeClr val="tx2"/>
                </a:solidFill>
              </a:rPr>
              <a:t> </a:t>
            </a:r>
            <a:br>
              <a:rPr kumimoji="0" lang="uk-UA" sz="5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2" name="Прямокутник: округлені кути 1">
            <a:extLst>
              <a:ext uri="{FF2B5EF4-FFF2-40B4-BE49-F238E27FC236}">
                <a16:creationId xmlns:a16="http://schemas.microsoft.com/office/drawing/2014/main" id="{C6B45319-7B7A-4B6F-8A50-6945408AE2FD}"/>
              </a:ext>
            </a:extLst>
          </p:cNvPr>
          <p:cNvSpPr/>
          <p:nvPr/>
        </p:nvSpPr>
        <p:spPr>
          <a:xfrm>
            <a:off x="3481127" y="1176276"/>
            <a:ext cx="4752528" cy="1296143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87425"/>
            <a:r>
              <a:rPr lang="uk-UA" sz="2800" dirty="0"/>
              <a:t>Соціально-економічні</a:t>
            </a:r>
            <a:endParaRPr lang="uk-UA" dirty="0"/>
          </a:p>
        </p:txBody>
      </p:sp>
      <p:sp>
        <p:nvSpPr>
          <p:cNvPr id="7" name="Прямокутник: округлені кути 6">
            <a:extLst>
              <a:ext uri="{FF2B5EF4-FFF2-40B4-BE49-F238E27FC236}">
                <a16:creationId xmlns:a16="http://schemas.microsoft.com/office/drawing/2014/main" id="{78D5ECD3-EFE7-43DB-8FFB-31E11ED2678D}"/>
              </a:ext>
            </a:extLst>
          </p:cNvPr>
          <p:cNvSpPr/>
          <p:nvPr/>
        </p:nvSpPr>
        <p:spPr>
          <a:xfrm>
            <a:off x="3481127" y="2780928"/>
            <a:ext cx="4752528" cy="1296143"/>
          </a:xfrm>
          <a:prstGeom prst="roundRect">
            <a:avLst/>
          </a:prstGeom>
          <a:solidFill>
            <a:srgbClr val="00B050">
              <a:alpha val="4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solidFill>
                  <a:prstClr val="white"/>
                </a:solidFill>
                <a:latin typeface="Calibri"/>
              </a:rPr>
              <a:t>М</a:t>
            </a:r>
            <a:r>
              <a:rPr kumimoji="0" lang="uk-UA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едико</a:t>
            </a:r>
            <a:r>
              <a:rPr kumimoji="0" lang="uk-UA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-демографічні</a:t>
            </a:r>
            <a:endParaRPr lang="uk-UA" dirty="0"/>
          </a:p>
        </p:txBody>
      </p:sp>
      <p:sp>
        <p:nvSpPr>
          <p:cNvPr id="8" name="Прямокутник: округлені кути 7">
            <a:extLst>
              <a:ext uri="{FF2B5EF4-FFF2-40B4-BE49-F238E27FC236}">
                <a16:creationId xmlns:a16="http://schemas.microsoft.com/office/drawing/2014/main" id="{738E487E-CB00-4100-965D-9D91995EFF5A}"/>
              </a:ext>
            </a:extLst>
          </p:cNvPr>
          <p:cNvSpPr/>
          <p:nvPr/>
        </p:nvSpPr>
        <p:spPr>
          <a:xfrm>
            <a:off x="3481128" y="4384025"/>
            <a:ext cx="4752527" cy="1296143"/>
          </a:xfrm>
          <a:prstGeom prst="roundRect">
            <a:avLst/>
          </a:prstGeom>
          <a:solidFill>
            <a:srgbClr val="92D050">
              <a:alpha val="9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solidFill>
                  <a:prstClr val="white"/>
                </a:solidFill>
                <a:latin typeface="Calibri"/>
              </a:rPr>
              <a:t>П</a:t>
            </a:r>
            <a:r>
              <a:rPr kumimoji="0" lang="uk-UA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оведінково</a:t>
            </a:r>
            <a:r>
              <a:rPr kumimoji="0" lang="uk-UA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-біологічні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417276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18D0C2D-413E-4212-9A70-34CA9B58CB88}"/>
              </a:ext>
            </a:extLst>
          </p:cNvPr>
          <p:cNvSpPr txBox="1">
            <a:spLocks/>
          </p:cNvSpPr>
          <p:nvPr/>
        </p:nvSpPr>
        <p:spPr>
          <a:xfrm>
            <a:off x="323528" y="1057487"/>
            <a:ext cx="2808312" cy="4588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spc="-100" dirty="0" err="1">
                <a:solidFill>
                  <a:schemeClr val="tx2"/>
                </a:solidFill>
              </a:rPr>
              <a:t>Наслідки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lang="ru-RU" sz="3200" b="1" spc="-100" dirty="0" err="1">
                <a:solidFill>
                  <a:schemeClr val="tx2"/>
                </a:solidFill>
              </a:rPr>
              <a:t>війни</a:t>
            </a:r>
            <a:r>
              <a:rPr lang="ru-RU" sz="3200" b="1" spc="-100" dirty="0">
                <a:solidFill>
                  <a:schemeClr val="tx2"/>
                </a:solidFill>
              </a:rPr>
              <a:t> з </a:t>
            </a:r>
            <a:r>
              <a:rPr lang="ru-RU" sz="3200" b="1" spc="-100" dirty="0" err="1">
                <a:solidFill>
                  <a:schemeClr val="tx2"/>
                </a:solidFill>
              </a:rPr>
              <a:t>рф</a:t>
            </a:r>
            <a:r>
              <a:rPr lang="ru-RU" sz="3200" b="1" spc="-100" dirty="0">
                <a:solidFill>
                  <a:schemeClr val="tx2"/>
                </a:solidFill>
              </a:rPr>
              <a:t> для </a:t>
            </a:r>
            <a:r>
              <a:rPr lang="ru-RU" sz="3200" b="1" spc="-100" dirty="0" err="1">
                <a:solidFill>
                  <a:schemeClr val="tx2"/>
                </a:solidFill>
              </a:rPr>
              <a:t>громадського</a:t>
            </a:r>
            <a:r>
              <a:rPr lang="ru-RU" sz="3200" b="1" spc="-100" dirty="0">
                <a:solidFill>
                  <a:schemeClr val="tx2"/>
                </a:solidFill>
              </a:rPr>
              <a:t> </a:t>
            </a:r>
            <a:r>
              <a:rPr lang="ru-RU" sz="3200" b="1" spc="-100" dirty="0" err="1">
                <a:solidFill>
                  <a:schemeClr val="tx2"/>
                </a:solidFill>
              </a:rPr>
              <a:t>здоров’я</a:t>
            </a:r>
            <a:r>
              <a:rPr lang="ru-RU" sz="3200" b="1" spc="-100" dirty="0">
                <a:solidFill>
                  <a:schemeClr val="tx2"/>
                </a:solidFill>
              </a:rPr>
              <a:t> </a:t>
            </a:r>
            <a:br>
              <a:rPr kumimoji="0" lang="uk-UA" sz="5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2" name="Прямокутник: округлені кути 1">
            <a:extLst>
              <a:ext uri="{FF2B5EF4-FFF2-40B4-BE49-F238E27FC236}">
                <a16:creationId xmlns:a16="http://schemas.microsoft.com/office/drawing/2014/main" id="{C6B45319-7B7A-4B6F-8A50-6945408AE2FD}"/>
              </a:ext>
            </a:extLst>
          </p:cNvPr>
          <p:cNvSpPr/>
          <p:nvPr/>
        </p:nvSpPr>
        <p:spPr>
          <a:xfrm>
            <a:off x="3481127" y="1176276"/>
            <a:ext cx="4752528" cy="1296143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87425"/>
            <a:r>
              <a:rPr lang="uk-UA" sz="2800" dirty="0"/>
              <a:t>Тимчасово окуповані території</a:t>
            </a:r>
            <a:endParaRPr lang="uk-UA" dirty="0"/>
          </a:p>
        </p:txBody>
      </p:sp>
      <p:sp>
        <p:nvSpPr>
          <p:cNvPr id="7" name="Прямокутник: округлені кути 6">
            <a:extLst>
              <a:ext uri="{FF2B5EF4-FFF2-40B4-BE49-F238E27FC236}">
                <a16:creationId xmlns:a16="http://schemas.microsoft.com/office/drawing/2014/main" id="{78D5ECD3-EFE7-43DB-8FFB-31E11ED2678D}"/>
              </a:ext>
            </a:extLst>
          </p:cNvPr>
          <p:cNvSpPr/>
          <p:nvPr/>
        </p:nvSpPr>
        <p:spPr>
          <a:xfrm>
            <a:off x="3481127" y="2780928"/>
            <a:ext cx="4752528" cy="1296143"/>
          </a:xfrm>
          <a:prstGeom prst="roundRect">
            <a:avLst/>
          </a:prstGeom>
          <a:solidFill>
            <a:srgbClr val="FF0000">
              <a:alpha val="7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solidFill>
                  <a:prstClr val="white"/>
                </a:solidFill>
                <a:latin typeface="Calibri"/>
              </a:rPr>
              <a:t>Території, що знаходяться в зоні активних бойових дій</a:t>
            </a:r>
            <a:endParaRPr lang="uk-UA" dirty="0"/>
          </a:p>
        </p:txBody>
      </p:sp>
      <p:sp>
        <p:nvSpPr>
          <p:cNvPr id="8" name="Прямокутник: округлені кути 7">
            <a:extLst>
              <a:ext uri="{FF2B5EF4-FFF2-40B4-BE49-F238E27FC236}">
                <a16:creationId xmlns:a16="http://schemas.microsoft.com/office/drawing/2014/main" id="{738E487E-CB00-4100-965D-9D91995EFF5A}"/>
              </a:ext>
            </a:extLst>
          </p:cNvPr>
          <p:cNvSpPr/>
          <p:nvPr/>
        </p:nvSpPr>
        <p:spPr>
          <a:xfrm>
            <a:off x="3481128" y="4384025"/>
            <a:ext cx="4752527" cy="1296143"/>
          </a:xfrm>
          <a:prstGeom prst="roundRect">
            <a:avLst/>
          </a:prstGeom>
          <a:solidFill>
            <a:srgbClr val="00B050">
              <a:alpha val="9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Території</a:t>
            </a:r>
            <a:r>
              <a:rPr lang="uk-U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які віддалені  від  зони активних бойових дій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65891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36</TotalTime>
  <Words>1662</Words>
  <Application>Microsoft Office PowerPoint</Application>
  <PresentationFormat>Экран (4:3)</PresentationFormat>
  <Paragraphs>182</Paragraphs>
  <Slides>28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5" baseType="lpstr">
      <vt:lpstr>Arial</vt:lpstr>
      <vt:lpstr>Calibri</vt:lpstr>
      <vt:lpstr>Calibri Light</vt:lpstr>
      <vt:lpstr>Cambria</vt:lpstr>
      <vt:lpstr>Times New Roman</vt:lpstr>
      <vt:lpstr>Wingdings</vt:lpstr>
      <vt:lpstr>Соседство</vt:lpstr>
      <vt:lpstr>Характеристика впливу війни з рф  на громадське здоров’я в Україні</vt:lpstr>
      <vt:lpstr>Особливості сучасної війни</vt:lpstr>
      <vt:lpstr>Презентация PowerPoint</vt:lpstr>
      <vt:lpstr>Особливості сучасної війни</vt:lpstr>
      <vt:lpstr>Презентация PowerPoint</vt:lpstr>
      <vt:lpstr>Критичні наслідки для психічного здоров'я </vt:lpstr>
      <vt:lpstr>Посттравматичний стресовий розлад (ПТСР)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Основні виклики громадського здоров’я </vt:lpstr>
      <vt:lpstr>Основні виклики громадського здоров’я 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 13</dc:creator>
  <cp:lastModifiedBy>Slabkiy</cp:lastModifiedBy>
  <cp:revision>77</cp:revision>
  <dcterms:created xsi:type="dcterms:W3CDTF">2021-02-24T15:25:24Z</dcterms:created>
  <dcterms:modified xsi:type="dcterms:W3CDTF">2023-02-26T16:40:25Z</dcterms:modified>
</cp:coreProperties>
</file>