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8" r:id="rId2"/>
    <p:sldId id="299" r:id="rId3"/>
    <p:sldId id="274" r:id="rId4"/>
    <p:sldId id="304" r:id="rId5"/>
    <p:sldId id="276" r:id="rId6"/>
    <p:sldId id="294" r:id="rId7"/>
    <p:sldId id="295" r:id="rId8"/>
    <p:sldId id="300" r:id="rId9"/>
    <p:sldId id="298" r:id="rId10"/>
    <p:sldId id="283" r:id="rId11"/>
    <p:sldId id="301" r:id="rId12"/>
    <p:sldId id="285" r:id="rId13"/>
    <p:sldId id="306" r:id="rId14"/>
    <p:sldId id="302" r:id="rId15"/>
    <p:sldId id="289" r:id="rId16"/>
    <p:sldId id="305" r:id="rId17"/>
    <p:sldId id="282" r:id="rId18"/>
    <p:sldId id="261" r:id="rId19"/>
    <p:sldId id="263" r:id="rId20"/>
    <p:sldId id="278" r:id="rId21"/>
    <p:sldId id="279" r:id="rId22"/>
    <p:sldId id="281" r:id="rId23"/>
    <p:sldId id="280" r:id="rId24"/>
    <p:sldId id="30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7378" userDrawn="1">
          <p15:clr>
            <a:srgbClr val="A4A3A4"/>
          </p15:clr>
        </p15:guide>
        <p15:guide id="7" pos="6198">
          <p15:clr>
            <a:srgbClr val="A4A3A4"/>
          </p15:clr>
        </p15:guide>
        <p15:guide id="8" pos="5292" userDrawn="1">
          <p15:clr>
            <a:srgbClr val="A4A3A4"/>
          </p15:clr>
        </p15:guide>
        <p15:guide id="9" pos="801" userDrawn="1">
          <p15:clr>
            <a:srgbClr val="A4A3A4"/>
          </p15:clr>
        </p15:guide>
        <p15:guide id="10" orient="horz" pos="1026">
          <p15:clr>
            <a:srgbClr val="A4A3A4"/>
          </p15:clr>
        </p15:guide>
        <p15:guide id="11" orient="horz" pos="3475" userDrawn="1">
          <p15:clr>
            <a:srgbClr val="A4A3A4"/>
          </p15:clr>
        </p15:guide>
        <p15:guide id="12" orient="horz" pos="119" userDrawn="1">
          <p15:clr>
            <a:srgbClr val="A4A3A4"/>
          </p15:clr>
        </p15:guide>
        <p15:guide id="13" orient="horz" pos="2024" userDrawn="1">
          <p15:clr>
            <a:srgbClr val="A4A3A4"/>
          </p15:clr>
        </p15:guide>
        <p15:guide id="14" orient="horz" pos="35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ugene Cherviachenko" initials="EC [7]" lastIdx="1" clrIdx="6">
    <p:extLst/>
  </p:cmAuthor>
  <p:cmAuthor id="1" name="Eugene Cherviachenko" initials="EC" lastIdx="1" clrIdx="0">
    <p:extLst/>
  </p:cmAuthor>
  <p:cmAuthor id="8" name="User" initials="U" lastIdx="0" clrIdx="7"/>
  <p:cmAuthor id="2" name="Eugene Cherviachenko" initials="EC [2]" lastIdx="1" clrIdx="1">
    <p:extLst/>
  </p:cmAuthor>
  <p:cmAuthor id="3" name="Eugene Cherviachenko" initials="EC [3]" lastIdx="3" clrIdx="2">
    <p:extLst/>
  </p:cmAuthor>
  <p:cmAuthor id="4" name="Eugene Cherviachenko" initials="EC [4]" lastIdx="1" clrIdx="3">
    <p:extLst/>
  </p:cmAuthor>
  <p:cmAuthor id="5" name="Eugene Cherviachenko" initials="EC [5]" lastIdx="1" clrIdx="4">
    <p:extLst/>
  </p:cmAuthor>
  <p:cmAuthor id="6" name="Eugene Cherviachenko" initials="E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D59"/>
    <a:srgbClr val="255286"/>
    <a:srgbClr val="EDC11A"/>
    <a:srgbClr val="616466"/>
    <a:srgbClr val="2E7D6E"/>
    <a:srgbClr val="1D89CB"/>
    <a:srgbClr val="EEBB10"/>
    <a:srgbClr val="FFFF5D"/>
    <a:srgbClr val="FFFF8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65530" autoAdjust="0"/>
  </p:normalViewPr>
  <p:slideViewPr>
    <p:cSldViewPr showGuides="1">
      <p:cViewPr varScale="1">
        <p:scale>
          <a:sx n="49" d="100"/>
          <a:sy n="49" d="100"/>
        </p:scale>
        <p:origin x="1908" y="36"/>
      </p:cViewPr>
      <p:guideLst>
        <p:guide orient="horz" pos="2160"/>
        <p:guide pos="3840"/>
        <p:guide orient="horz" pos="3748"/>
        <p:guide pos="7378"/>
        <p:guide pos="6198"/>
        <p:guide pos="5292"/>
        <p:guide pos="801"/>
        <p:guide orient="horz" pos="1026"/>
        <p:guide orient="horz" pos="3475"/>
        <p:guide orient="horz" pos="119"/>
        <p:guide orient="horz" pos="2024"/>
        <p:guide orient="horz" pos="3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109470811824E-2"/>
          <c:y val="6.4536455474927298E-2"/>
          <c:w val="0.93888888888888899"/>
          <c:h val="0.898148148148148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5528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43D59"/>
              </a:solidFill>
            </c:spPr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Лист1!$B$2:$C$2</c:f>
              <c:numCache>
                <c:formatCode>General</c:formatCode>
                <c:ptCount val="2"/>
                <c:pt idx="0">
                  <c:v>10.7</c:v>
                </c:pt>
                <c:pt idx="1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671400"/>
        <c:axId val="131933768"/>
      </c:barChart>
      <c:catAx>
        <c:axId val="2716714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1933768"/>
        <c:crosses val="autoZero"/>
        <c:auto val="1"/>
        <c:lblAlgn val="ctr"/>
        <c:lblOffset val="100"/>
        <c:noMultiLvlLbl val="0"/>
      </c:catAx>
      <c:valAx>
        <c:axId val="131933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1671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55286"/>
              </a:solidFill>
            </c:spPr>
          </c:dPt>
          <c:dPt>
            <c:idx val="1"/>
            <c:invertIfNegative val="0"/>
            <c:bubble3D val="0"/>
            <c:spPr>
              <a:solidFill>
                <a:srgbClr val="C43D59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/>
                      <a:t>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Лист1!$B$3:$C$3</c:f>
              <c:numCache>
                <c:formatCode>General</c:formatCode>
                <c:ptCount val="2"/>
                <c:pt idx="0">
                  <c:v>46.2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673696"/>
        <c:axId val="270566144"/>
      </c:barChart>
      <c:catAx>
        <c:axId val="275673696"/>
        <c:scaling>
          <c:orientation val="minMax"/>
        </c:scaling>
        <c:delete val="1"/>
        <c:axPos val="b"/>
        <c:majorTickMark val="out"/>
        <c:minorTickMark val="none"/>
        <c:tickLblPos val="nextTo"/>
        <c:crossAx val="270566144"/>
        <c:crosses val="autoZero"/>
        <c:auto val="1"/>
        <c:lblAlgn val="ctr"/>
        <c:lblOffset val="100"/>
        <c:noMultiLvlLbl val="0"/>
      </c:catAx>
      <c:valAx>
        <c:axId val="270566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67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164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43D5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Лист1!$C$6:$D$6</c:f>
              <c:numCache>
                <c:formatCode>General</c:formatCode>
                <c:ptCount val="2"/>
                <c:pt idx="0">
                  <c:v>3.7</c:v>
                </c:pt>
                <c:pt idx="1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127712"/>
        <c:axId val="271868008"/>
      </c:barChart>
      <c:catAx>
        <c:axId val="27712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71868008"/>
        <c:crosses val="autoZero"/>
        <c:auto val="1"/>
        <c:lblAlgn val="ctr"/>
        <c:lblOffset val="100"/>
        <c:noMultiLvlLbl val="0"/>
      </c:catAx>
      <c:valAx>
        <c:axId val="271868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712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43D59"/>
              </a:solidFill>
            </c:spPr>
          </c:dPt>
          <c:dPt>
            <c:idx val="1"/>
            <c:invertIfNegative val="0"/>
            <c:bubble3D val="0"/>
            <c:spPr>
              <a:solidFill>
                <a:srgbClr val="61646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Лист1!$C$5:$D$5</c:f>
              <c:numCache>
                <c:formatCode>General</c:formatCode>
                <c:ptCount val="2"/>
                <c:pt idx="0" formatCode="0.0">
                  <c:v>8</c:v>
                </c:pt>
                <c:pt idx="1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19832"/>
        <c:axId val="275306264"/>
      </c:barChart>
      <c:catAx>
        <c:axId val="131619832"/>
        <c:scaling>
          <c:orientation val="minMax"/>
        </c:scaling>
        <c:delete val="1"/>
        <c:axPos val="b"/>
        <c:majorTickMark val="out"/>
        <c:minorTickMark val="none"/>
        <c:tickLblPos val="nextTo"/>
        <c:crossAx val="275306264"/>
        <c:crosses val="autoZero"/>
        <c:auto val="1"/>
        <c:lblAlgn val="ctr"/>
        <c:lblOffset val="100"/>
        <c:noMultiLvlLbl val="0"/>
      </c:catAx>
      <c:valAx>
        <c:axId val="275306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1619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56811201978723"/>
          <c:w val="0.93888888888888899"/>
          <c:h val="0.836515137666993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5528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43D5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Лист1!$B$4:$C$4</c:f>
              <c:numCache>
                <c:formatCode>General</c:formatCode>
                <c:ptCount val="2"/>
                <c:pt idx="0">
                  <c:v>17.899999999999999</c:v>
                </c:pt>
                <c:pt idx="1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941192"/>
        <c:axId val="272051784"/>
      </c:barChart>
      <c:catAx>
        <c:axId val="274941192"/>
        <c:scaling>
          <c:orientation val="minMax"/>
        </c:scaling>
        <c:delete val="1"/>
        <c:axPos val="b"/>
        <c:majorTickMark val="out"/>
        <c:minorTickMark val="none"/>
        <c:tickLblPos val="nextTo"/>
        <c:crossAx val="272051784"/>
        <c:crosses val="autoZero"/>
        <c:auto val="1"/>
        <c:lblAlgn val="ctr"/>
        <c:lblOffset val="100"/>
        <c:noMultiLvlLbl val="0"/>
      </c:catAx>
      <c:valAx>
        <c:axId val="272051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4941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61267-C30D-C149-8E01-4CBDD3F772D8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2405-C691-1A48-84DD-19E45A355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1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4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AE94-ABCF-F541-A95C-984E7F5AFA9C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8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7F69-1FF7-904D-ABDD-23EAA497276C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2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EC53-2129-DD45-AF99-F0AFFFC04CC0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41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9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39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2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54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3853-A593-9D46-9591-BB1DB8B8D7DD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6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7F01-A6BD-624F-B60E-BE59A2D1A7D0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5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7AA7-B08C-DD48-B7DE-B550AB8A36AD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15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799-9DEC-6947-B235-048B2C71C864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86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32F5-726A-114F-AC73-5406C071D073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2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0983-A71F-2745-817E-B226387196C3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0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AB17-C0CE-9E4B-9CA2-B2D39306E87A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48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278-E20A-224E-88F9-213352DE4698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5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DC718-BFD1-7C47-BF31-7A3524843677}" type="datetime1">
              <a:rPr lang="ru-RU" smtClean="0"/>
              <a:pPr/>
              <a:t>29.12.2017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B238-E5C8-4806-8CFE-7B153C4DC58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79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7448" y="2896096"/>
            <a:ext cx="9873528" cy="1397000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4400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РІК РЕФОРМ</a:t>
            </a:r>
          </a:p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6000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altLang="ru-RU" sz="6000" cap="all" dirty="0" smtClean="0">
              <a:solidFill>
                <a:srgbClr val="25528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052736"/>
            <a:ext cx="1549400" cy="15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3845" y="215844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ЕНЕРГОЕФЕКТИВНІСТЬ ТА ЖКП</a:t>
            </a:r>
            <a:endParaRPr lang="uk-UA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2321912"/>
            <a:ext cx="51465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43D59"/>
                </a:solidFill>
                <a:latin typeface="Calibri" panose="020F0502020204030204" pitchFamily="34" charset="0"/>
              </a:rPr>
              <a:t>ДЕРЖАВНИЙ РІВЕНЬ</a:t>
            </a:r>
            <a:endParaRPr lang="uk-UA" sz="2400" b="1" dirty="0">
              <a:solidFill>
                <a:srgbClr val="C43D59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0056" y="2375609"/>
            <a:ext cx="51098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43D59"/>
                </a:solidFill>
                <a:latin typeface="Calibri" panose="020F0502020204030204" pitchFamily="34" charset="0"/>
              </a:rPr>
              <a:t>МІСЦЕВИЙ РІВЕНЬ</a:t>
            </a:r>
            <a:endParaRPr lang="uk-UA" sz="2400" b="1" dirty="0">
              <a:solidFill>
                <a:srgbClr val="C43D59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object 106"/>
          <p:cNvSpPr txBox="1"/>
          <p:nvPr/>
        </p:nvSpPr>
        <p:spPr>
          <a:xfrm>
            <a:off x="1830001" y="2851765"/>
            <a:ext cx="4903705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3200" b="1" kern="30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64 981</a:t>
            </a:r>
            <a:endParaRPr lang="uk-UA" sz="3200" kern="300" dirty="0" smtClean="0">
              <a:solidFill>
                <a:srgbClr val="255286"/>
              </a:solidFill>
              <a:latin typeface="Calibri" pitchFamily="34" charset="0"/>
              <a:cs typeface="Trebuchet MS"/>
            </a:endParaRPr>
          </a:p>
          <a:p>
            <a:r>
              <a:rPr lang="uk-UA" sz="2000" dirty="0">
                <a:latin typeface="Calibri" pitchFamily="34" charset="0"/>
                <a:cs typeface="Arial"/>
              </a:rPr>
              <a:t>е</a:t>
            </a:r>
            <a:r>
              <a:rPr lang="uk-UA" sz="2000" dirty="0" smtClean="0">
                <a:latin typeface="Calibri" pitchFamily="34" charset="0"/>
                <a:cs typeface="Arial"/>
              </a:rPr>
              <a:t>нергоефективних кредитів</a:t>
            </a:r>
          </a:p>
          <a:p>
            <a:endParaRPr lang="uk-UA" sz="1400" dirty="0" smtClean="0">
              <a:latin typeface="Calibri" pitchFamily="34" charset="0"/>
              <a:cs typeface="Times New Roman"/>
            </a:endParaRPr>
          </a:p>
          <a:p>
            <a:r>
              <a:rPr lang="uk-UA" sz="3200" dirty="0" smtClean="0">
                <a:solidFill>
                  <a:srgbClr val="255286"/>
                </a:solidFill>
                <a:latin typeface="Calibri" pitchFamily="34" charset="0"/>
                <a:cs typeface="Times New Roman"/>
              </a:rPr>
              <a:t>~ </a:t>
            </a:r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70 000 родин</a:t>
            </a:r>
            <a:endParaRPr lang="uk-UA" sz="3200" dirty="0" smtClean="0">
              <a:solidFill>
                <a:srgbClr val="255286"/>
              </a:solidFill>
              <a:latin typeface="Calibri" pitchFamily="34" charset="0"/>
              <a:cs typeface="Trebuchet MS"/>
            </a:endParaRPr>
          </a:p>
          <a:p>
            <a:pPr marR="524510"/>
            <a:endParaRPr lang="uk-UA" sz="1400" dirty="0" smtClean="0">
              <a:latin typeface="Calibri" pitchFamily="34" charset="0"/>
              <a:cs typeface="Arial"/>
            </a:endParaRPr>
          </a:p>
          <a:p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950</a:t>
            </a:r>
            <a:endParaRPr lang="uk-UA" sz="3200" dirty="0" smtClean="0">
              <a:solidFill>
                <a:srgbClr val="255286"/>
              </a:solidFill>
              <a:latin typeface="Calibri" pitchFamily="34" charset="0"/>
              <a:cs typeface="Trebuchet MS"/>
            </a:endParaRPr>
          </a:p>
          <a:p>
            <a:r>
              <a:rPr lang="uk-UA" sz="2000" dirty="0" smtClean="0">
                <a:latin typeface="Calibri" pitchFamily="34" charset="0"/>
                <a:cs typeface="Arial"/>
              </a:rPr>
              <a:t>«теплих» кредитів/день</a:t>
            </a:r>
          </a:p>
          <a:p>
            <a:endParaRPr lang="uk-UA" sz="1400" b="1" dirty="0" smtClean="0">
              <a:solidFill>
                <a:srgbClr val="FFC000"/>
              </a:solidFill>
              <a:latin typeface="Calibri" pitchFamily="34" charset="0"/>
              <a:cs typeface="Arial"/>
            </a:endParaRPr>
          </a:p>
          <a:p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51% </a:t>
            </a:r>
            <a:endParaRPr lang="uk-UA" sz="3200" dirty="0" smtClean="0">
              <a:solidFill>
                <a:srgbClr val="255286"/>
              </a:solidFill>
              <a:latin typeface="Calibri" pitchFamily="34" charset="0"/>
              <a:cs typeface="Arial"/>
            </a:endParaRPr>
          </a:p>
          <a:p>
            <a:r>
              <a:rPr lang="uk-UA" sz="2000" dirty="0">
                <a:latin typeface="Calibri" pitchFamily="34" charset="0"/>
                <a:cs typeface="Arial"/>
              </a:rPr>
              <a:t>б</a:t>
            </a:r>
            <a:r>
              <a:rPr lang="uk-UA" sz="2000" dirty="0" smtClean="0">
                <a:latin typeface="Calibri" pitchFamily="34" charset="0"/>
                <a:cs typeface="Arial"/>
              </a:rPr>
              <a:t>удинкових лічильників тепла до кінця 2015</a:t>
            </a:r>
            <a:endParaRPr lang="uk-UA" sz="2000" dirty="0">
              <a:latin typeface="Calibri" pitchFamily="34" charset="0"/>
              <a:cs typeface="Arial"/>
            </a:endParaRPr>
          </a:p>
        </p:txBody>
      </p:sp>
      <p:sp>
        <p:nvSpPr>
          <p:cNvPr id="26" name="object 107"/>
          <p:cNvSpPr txBox="1"/>
          <p:nvPr/>
        </p:nvSpPr>
        <p:spPr>
          <a:xfrm>
            <a:off x="8215539" y="2996952"/>
            <a:ext cx="3569093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69 програм  </a:t>
            </a:r>
            <a:r>
              <a:rPr lang="uk-UA" sz="2000" dirty="0" err="1" smtClean="0">
                <a:latin typeface="Calibri" pitchFamily="34" charset="0"/>
                <a:cs typeface="Arial"/>
              </a:rPr>
              <a:t>співфінансування</a:t>
            </a:r>
            <a:r>
              <a:rPr lang="uk-UA" sz="2000" dirty="0" smtClean="0">
                <a:latin typeface="Calibri" pitchFamily="34" charset="0"/>
                <a:cs typeface="Arial"/>
              </a:rPr>
              <a:t> заходів  з енергоефективності</a:t>
            </a:r>
            <a:endParaRPr lang="uk-UA" sz="2000" b="1" dirty="0" smtClean="0">
              <a:solidFill>
                <a:srgbClr val="1D89CB"/>
              </a:solidFill>
              <a:latin typeface="Calibri" pitchFamily="34" charset="0"/>
              <a:cs typeface="Trebuchet MS"/>
            </a:endParaRPr>
          </a:p>
          <a:p>
            <a:endParaRPr lang="uk-UA" sz="2000" b="1" dirty="0" smtClean="0">
              <a:solidFill>
                <a:srgbClr val="1D89CB"/>
              </a:solidFill>
              <a:latin typeface="Calibri" pitchFamily="34" charset="0"/>
              <a:cs typeface="Trebuchet MS"/>
            </a:endParaRPr>
          </a:p>
          <a:p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43 млн грн </a:t>
            </a:r>
          </a:p>
          <a:p>
            <a:r>
              <a:rPr lang="uk-UA" sz="2000" dirty="0" smtClean="0">
                <a:latin typeface="Calibri" pitchFamily="34" charset="0"/>
                <a:cs typeface="Arial"/>
              </a:rPr>
              <a:t>виділено</a:t>
            </a:r>
          </a:p>
          <a:p>
            <a:endParaRPr lang="uk-UA" sz="2000" b="1" dirty="0" smtClean="0">
              <a:solidFill>
                <a:srgbClr val="1D89CB"/>
              </a:solidFill>
              <a:latin typeface="Calibri" pitchFamily="34" charset="0"/>
              <a:cs typeface="Trebuchet MS"/>
            </a:endParaRPr>
          </a:p>
          <a:p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5 600 громадян</a:t>
            </a:r>
            <a:endParaRPr lang="uk-UA" sz="3200" dirty="0" smtClean="0">
              <a:solidFill>
                <a:srgbClr val="255286"/>
              </a:solidFill>
              <a:latin typeface="Calibri" pitchFamily="34" charset="0"/>
              <a:cs typeface="Trebuchet MS"/>
            </a:endParaRPr>
          </a:p>
          <a:p>
            <a:r>
              <a:rPr lang="uk-UA" sz="2000" dirty="0" smtClean="0">
                <a:latin typeface="Calibri" pitchFamily="34" charset="0"/>
                <a:cs typeface="Arial"/>
              </a:rPr>
              <a:t>отримали відшкодування</a:t>
            </a:r>
            <a:endParaRPr lang="uk-UA" sz="2000" dirty="0">
              <a:latin typeface="Calibri" pitchFamily="34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80537" y="1052736"/>
            <a:ext cx="8431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24510"/>
            <a:r>
              <a:rPr lang="uk-UA" sz="4400" b="1" spc="7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1 054 </a:t>
            </a:r>
            <a:r>
              <a:rPr lang="uk-UA" sz="3200" b="1" spc="7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МЛН ГРН </a:t>
            </a:r>
            <a:endParaRPr lang="uk-UA" sz="2800" spc="7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  <a:p>
            <a:pPr marR="524510"/>
            <a:r>
              <a:rPr lang="uk-UA" sz="2000" cap="all" spc="70" dirty="0" smtClean="0">
                <a:latin typeface="Calibri" pitchFamily="34" charset="0"/>
                <a:cs typeface="Trebuchet MS"/>
              </a:rPr>
              <a:t>інвестовано в заходи енергоефективності</a:t>
            </a:r>
            <a:endParaRPr lang="uk-UA" sz="2000" cap="all" spc="130" dirty="0">
              <a:latin typeface="Calibri" pitchFamily="34" charset="0"/>
              <a:cs typeface="Arial"/>
            </a:endParaRPr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965906" y="2960221"/>
            <a:ext cx="618902" cy="540782"/>
          </a:xfrm>
          <a:custGeom>
            <a:avLst/>
            <a:gdLst>
              <a:gd name="T0" fmla="*/ 1707 w 3294"/>
              <a:gd name="T1" fmla="*/ 11 h 3870"/>
              <a:gd name="T2" fmla="*/ 3255 w 3294"/>
              <a:gd name="T3" fmla="*/ 1624 h 3870"/>
              <a:gd name="T4" fmla="*/ 3292 w 3294"/>
              <a:gd name="T5" fmla="*/ 1697 h 3870"/>
              <a:gd name="T6" fmla="*/ 3282 w 3294"/>
              <a:gd name="T7" fmla="*/ 1778 h 3870"/>
              <a:gd name="T8" fmla="*/ 3230 w 3294"/>
              <a:gd name="T9" fmla="*/ 1841 h 3870"/>
              <a:gd name="T10" fmla="*/ 3151 w 3294"/>
              <a:gd name="T11" fmla="*/ 1865 h 3870"/>
              <a:gd name="T12" fmla="*/ 2941 w 3294"/>
              <a:gd name="T13" fmla="*/ 3533 h 3870"/>
              <a:gd name="T14" fmla="*/ 2892 w 3294"/>
              <a:gd name="T15" fmla="*/ 3677 h 3870"/>
              <a:gd name="T16" fmla="*/ 2792 w 3294"/>
              <a:gd name="T17" fmla="*/ 3789 h 3870"/>
              <a:gd name="T18" fmla="*/ 2658 w 3294"/>
              <a:gd name="T19" fmla="*/ 3857 h 3870"/>
              <a:gd name="T20" fmla="*/ 1777 w 3294"/>
              <a:gd name="T21" fmla="*/ 3870 h 3870"/>
              <a:gd name="T22" fmla="*/ 1884 w 3294"/>
              <a:gd name="T23" fmla="*/ 3125 h 3870"/>
              <a:gd name="T24" fmla="*/ 2016 w 3294"/>
              <a:gd name="T25" fmla="*/ 3017 h 3870"/>
              <a:gd name="T26" fmla="*/ 2105 w 3294"/>
              <a:gd name="T27" fmla="*/ 2872 h 3870"/>
              <a:gd name="T28" fmla="*/ 2137 w 3294"/>
              <a:gd name="T29" fmla="*/ 2698 h 3870"/>
              <a:gd name="T30" fmla="*/ 2194 w 3294"/>
              <a:gd name="T31" fmla="*/ 2305 h 3870"/>
              <a:gd name="T32" fmla="*/ 2253 w 3294"/>
              <a:gd name="T33" fmla="*/ 2246 h 3870"/>
              <a:gd name="T34" fmla="*/ 2264 w 3294"/>
              <a:gd name="T35" fmla="*/ 2158 h 3870"/>
              <a:gd name="T36" fmla="*/ 2218 w 3294"/>
              <a:gd name="T37" fmla="*/ 2087 h 3870"/>
              <a:gd name="T38" fmla="*/ 2137 w 3294"/>
              <a:gd name="T39" fmla="*/ 2057 h 3870"/>
              <a:gd name="T40" fmla="*/ 1954 w 3294"/>
              <a:gd name="T41" fmla="*/ 1744 h 3870"/>
              <a:gd name="T42" fmla="*/ 1908 w 3294"/>
              <a:gd name="T43" fmla="*/ 1685 h 3870"/>
              <a:gd name="T44" fmla="*/ 1832 w 3294"/>
              <a:gd name="T45" fmla="*/ 1675 h 3870"/>
              <a:gd name="T46" fmla="*/ 1774 w 3294"/>
              <a:gd name="T47" fmla="*/ 1720 h 3870"/>
              <a:gd name="T48" fmla="*/ 1760 w 3294"/>
              <a:gd name="T49" fmla="*/ 2057 h 3870"/>
              <a:gd name="T50" fmla="*/ 1561 w 3294"/>
              <a:gd name="T51" fmla="*/ 1744 h 3870"/>
              <a:gd name="T52" fmla="*/ 1516 w 3294"/>
              <a:gd name="T53" fmla="*/ 1685 h 3870"/>
              <a:gd name="T54" fmla="*/ 1440 w 3294"/>
              <a:gd name="T55" fmla="*/ 1675 h 3870"/>
              <a:gd name="T56" fmla="*/ 1383 w 3294"/>
              <a:gd name="T57" fmla="*/ 1720 h 3870"/>
              <a:gd name="T58" fmla="*/ 1368 w 3294"/>
              <a:gd name="T59" fmla="*/ 2057 h 3870"/>
              <a:gd name="T60" fmla="*/ 1099 w 3294"/>
              <a:gd name="T61" fmla="*/ 2070 h 3870"/>
              <a:gd name="T62" fmla="*/ 1039 w 3294"/>
              <a:gd name="T63" fmla="*/ 2130 h 3870"/>
              <a:gd name="T64" fmla="*/ 1030 w 3294"/>
              <a:gd name="T65" fmla="*/ 2217 h 3870"/>
              <a:gd name="T66" fmla="*/ 1075 w 3294"/>
              <a:gd name="T67" fmla="*/ 2289 h 3870"/>
              <a:gd name="T68" fmla="*/ 1156 w 3294"/>
              <a:gd name="T69" fmla="*/ 2319 h 3870"/>
              <a:gd name="T70" fmla="*/ 1171 w 3294"/>
              <a:gd name="T71" fmla="*/ 2817 h 3870"/>
              <a:gd name="T72" fmla="*/ 1242 w 3294"/>
              <a:gd name="T73" fmla="*/ 2973 h 3870"/>
              <a:gd name="T74" fmla="*/ 1361 w 3294"/>
              <a:gd name="T75" fmla="*/ 3094 h 3870"/>
              <a:gd name="T76" fmla="*/ 1516 w 3294"/>
              <a:gd name="T77" fmla="*/ 3168 h 3870"/>
              <a:gd name="T78" fmla="*/ 686 w 3294"/>
              <a:gd name="T79" fmla="*/ 3867 h 3870"/>
              <a:gd name="T80" fmla="*/ 541 w 3294"/>
              <a:gd name="T81" fmla="*/ 3817 h 3870"/>
              <a:gd name="T82" fmla="*/ 429 w 3294"/>
              <a:gd name="T83" fmla="*/ 3718 h 3870"/>
              <a:gd name="T84" fmla="*/ 362 w 3294"/>
              <a:gd name="T85" fmla="*/ 3584 h 3870"/>
              <a:gd name="T86" fmla="*/ 348 w 3294"/>
              <a:gd name="T87" fmla="*/ 1865 h 3870"/>
              <a:gd name="T88" fmla="*/ 88 w 3294"/>
              <a:gd name="T89" fmla="*/ 1854 h 3870"/>
              <a:gd name="T90" fmla="*/ 26 w 3294"/>
              <a:gd name="T91" fmla="*/ 1803 h 3870"/>
              <a:gd name="T92" fmla="*/ 0 w 3294"/>
              <a:gd name="T93" fmla="*/ 1724 h 3870"/>
              <a:gd name="T94" fmla="*/ 22 w 3294"/>
              <a:gd name="T95" fmla="*/ 1646 h 3870"/>
              <a:gd name="T96" fmla="*/ 1569 w 3294"/>
              <a:gd name="T97" fmla="*/ 25 h 3870"/>
              <a:gd name="T98" fmla="*/ 1650 w 3294"/>
              <a:gd name="T99" fmla="*/ 0 h 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94" h="3870">
                <a:moveTo>
                  <a:pt x="1650" y="0"/>
                </a:moveTo>
                <a:lnTo>
                  <a:pt x="1680" y="2"/>
                </a:lnTo>
                <a:lnTo>
                  <a:pt x="1707" y="11"/>
                </a:lnTo>
                <a:lnTo>
                  <a:pt x="1732" y="25"/>
                </a:lnTo>
                <a:lnTo>
                  <a:pt x="1754" y="44"/>
                </a:lnTo>
                <a:lnTo>
                  <a:pt x="3255" y="1624"/>
                </a:lnTo>
                <a:lnTo>
                  <a:pt x="3273" y="1646"/>
                </a:lnTo>
                <a:lnTo>
                  <a:pt x="3284" y="1671"/>
                </a:lnTo>
                <a:lnTo>
                  <a:pt x="3292" y="1697"/>
                </a:lnTo>
                <a:lnTo>
                  <a:pt x="3294" y="1725"/>
                </a:lnTo>
                <a:lnTo>
                  <a:pt x="3290" y="1752"/>
                </a:lnTo>
                <a:lnTo>
                  <a:pt x="3282" y="1778"/>
                </a:lnTo>
                <a:lnTo>
                  <a:pt x="3269" y="1803"/>
                </a:lnTo>
                <a:lnTo>
                  <a:pt x="3251" y="1824"/>
                </a:lnTo>
                <a:lnTo>
                  <a:pt x="3230" y="1841"/>
                </a:lnTo>
                <a:lnTo>
                  <a:pt x="3205" y="1854"/>
                </a:lnTo>
                <a:lnTo>
                  <a:pt x="3179" y="1862"/>
                </a:lnTo>
                <a:lnTo>
                  <a:pt x="3151" y="1865"/>
                </a:lnTo>
                <a:lnTo>
                  <a:pt x="2945" y="1865"/>
                </a:lnTo>
                <a:lnTo>
                  <a:pt x="2945" y="3480"/>
                </a:lnTo>
                <a:lnTo>
                  <a:pt x="2941" y="3533"/>
                </a:lnTo>
                <a:lnTo>
                  <a:pt x="2932" y="3584"/>
                </a:lnTo>
                <a:lnTo>
                  <a:pt x="2914" y="3632"/>
                </a:lnTo>
                <a:lnTo>
                  <a:pt x="2892" y="3677"/>
                </a:lnTo>
                <a:lnTo>
                  <a:pt x="2863" y="3718"/>
                </a:lnTo>
                <a:lnTo>
                  <a:pt x="2830" y="3756"/>
                </a:lnTo>
                <a:lnTo>
                  <a:pt x="2792" y="3789"/>
                </a:lnTo>
                <a:lnTo>
                  <a:pt x="2751" y="3817"/>
                </a:lnTo>
                <a:lnTo>
                  <a:pt x="2706" y="3840"/>
                </a:lnTo>
                <a:lnTo>
                  <a:pt x="2658" y="3857"/>
                </a:lnTo>
                <a:lnTo>
                  <a:pt x="2607" y="3867"/>
                </a:lnTo>
                <a:lnTo>
                  <a:pt x="2554" y="3870"/>
                </a:lnTo>
                <a:lnTo>
                  <a:pt x="1777" y="3870"/>
                </a:lnTo>
                <a:lnTo>
                  <a:pt x="1777" y="3168"/>
                </a:lnTo>
                <a:lnTo>
                  <a:pt x="1832" y="3149"/>
                </a:lnTo>
                <a:lnTo>
                  <a:pt x="1884" y="3125"/>
                </a:lnTo>
                <a:lnTo>
                  <a:pt x="1932" y="3094"/>
                </a:lnTo>
                <a:lnTo>
                  <a:pt x="1976" y="3057"/>
                </a:lnTo>
                <a:lnTo>
                  <a:pt x="2016" y="3017"/>
                </a:lnTo>
                <a:lnTo>
                  <a:pt x="2052" y="2973"/>
                </a:lnTo>
                <a:lnTo>
                  <a:pt x="2081" y="2924"/>
                </a:lnTo>
                <a:lnTo>
                  <a:pt x="2105" y="2872"/>
                </a:lnTo>
                <a:lnTo>
                  <a:pt x="2122" y="2817"/>
                </a:lnTo>
                <a:lnTo>
                  <a:pt x="2133" y="2758"/>
                </a:lnTo>
                <a:lnTo>
                  <a:pt x="2137" y="2698"/>
                </a:lnTo>
                <a:lnTo>
                  <a:pt x="2137" y="2319"/>
                </a:lnTo>
                <a:lnTo>
                  <a:pt x="2166" y="2315"/>
                </a:lnTo>
                <a:lnTo>
                  <a:pt x="2194" y="2305"/>
                </a:lnTo>
                <a:lnTo>
                  <a:pt x="2218" y="2289"/>
                </a:lnTo>
                <a:lnTo>
                  <a:pt x="2238" y="2269"/>
                </a:lnTo>
                <a:lnTo>
                  <a:pt x="2253" y="2246"/>
                </a:lnTo>
                <a:lnTo>
                  <a:pt x="2264" y="2217"/>
                </a:lnTo>
                <a:lnTo>
                  <a:pt x="2267" y="2188"/>
                </a:lnTo>
                <a:lnTo>
                  <a:pt x="2264" y="2158"/>
                </a:lnTo>
                <a:lnTo>
                  <a:pt x="2253" y="2130"/>
                </a:lnTo>
                <a:lnTo>
                  <a:pt x="2238" y="2107"/>
                </a:lnTo>
                <a:lnTo>
                  <a:pt x="2218" y="2087"/>
                </a:lnTo>
                <a:lnTo>
                  <a:pt x="2194" y="2070"/>
                </a:lnTo>
                <a:lnTo>
                  <a:pt x="2166" y="2061"/>
                </a:lnTo>
                <a:lnTo>
                  <a:pt x="2137" y="2057"/>
                </a:lnTo>
                <a:lnTo>
                  <a:pt x="1957" y="2057"/>
                </a:lnTo>
                <a:lnTo>
                  <a:pt x="1957" y="1770"/>
                </a:lnTo>
                <a:lnTo>
                  <a:pt x="1954" y="1744"/>
                </a:lnTo>
                <a:lnTo>
                  <a:pt x="1943" y="1720"/>
                </a:lnTo>
                <a:lnTo>
                  <a:pt x="1928" y="1700"/>
                </a:lnTo>
                <a:lnTo>
                  <a:pt x="1908" y="1685"/>
                </a:lnTo>
                <a:lnTo>
                  <a:pt x="1885" y="1675"/>
                </a:lnTo>
                <a:lnTo>
                  <a:pt x="1858" y="1672"/>
                </a:lnTo>
                <a:lnTo>
                  <a:pt x="1832" y="1675"/>
                </a:lnTo>
                <a:lnTo>
                  <a:pt x="1810" y="1685"/>
                </a:lnTo>
                <a:lnTo>
                  <a:pt x="1790" y="1700"/>
                </a:lnTo>
                <a:lnTo>
                  <a:pt x="1774" y="1720"/>
                </a:lnTo>
                <a:lnTo>
                  <a:pt x="1764" y="1744"/>
                </a:lnTo>
                <a:lnTo>
                  <a:pt x="1760" y="1770"/>
                </a:lnTo>
                <a:lnTo>
                  <a:pt x="1760" y="2057"/>
                </a:lnTo>
                <a:lnTo>
                  <a:pt x="1564" y="2057"/>
                </a:lnTo>
                <a:lnTo>
                  <a:pt x="1564" y="1770"/>
                </a:lnTo>
                <a:lnTo>
                  <a:pt x="1561" y="1744"/>
                </a:lnTo>
                <a:lnTo>
                  <a:pt x="1551" y="1720"/>
                </a:lnTo>
                <a:lnTo>
                  <a:pt x="1536" y="1700"/>
                </a:lnTo>
                <a:lnTo>
                  <a:pt x="1516" y="1685"/>
                </a:lnTo>
                <a:lnTo>
                  <a:pt x="1492" y="1675"/>
                </a:lnTo>
                <a:lnTo>
                  <a:pt x="1466" y="1672"/>
                </a:lnTo>
                <a:lnTo>
                  <a:pt x="1440" y="1675"/>
                </a:lnTo>
                <a:lnTo>
                  <a:pt x="1417" y="1685"/>
                </a:lnTo>
                <a:lnTo>
                  <a:pt x="1398" y="1700"/>
                </a:lnTo>
                <a:lnTo>
                  <a:pt x="1383" y="1720"/>
                </a:lnTo>
                <a:lnTo>
                  <a:pt x="1372" y="1744"/>
                </a:lnTo>
                <a:lnTo>
                  <a:pt x="1368" y="1770"/>
                </a:lnTo>
                <a:lnTo>
                  <a:pt x="1368" y="2057"/>
                </a:lnTo>
                <a:lnTo>
                  <a:pt x="1156" y="2057"/>
                </a:lnTo>
                <a:lnTo>
                  <a:pt x="1127" y="2061"/>
                </a:lnTo>
                <a:lnTo>
                  <a:pt x="1099" y="2070"/>
                </a:lnTo>
                <a:lnTo>
                  <a:pt x="1075" y="2087"/>
                </a:lnTo>
                <a:lnTo>
                  <a:pt x="1055" y="2107"/>
                </a:lnTo>
                <a:lnTo>
                  <a:pt x="1039" y="2130"/>
                </a:lnTo>
                <a:lnTo>
                  <a:pt x="1030" y="2158"/>
                </a:lnTo>
                <a:lnTo>
                  <a:pt x="1026" y="2188"/>
                </a:lnTo>
                <a:lnTo>
                  <a:pt x="1030" y="2217"/>
                </a:lnTo>
                <a:lnTo>
                  <a:pt x="1039" y="2246"/>
                </a:lnTo>
                <a:lnTo>
                  <a:pt x="1055" y="2269"/>
                </a:lnTo>
                <a:lnTo>
                  <a:pt x="1075" y="2289"/>
                </a:lnTo>
                <a:lnTo>
                  <a:pt x="1099" y="2305"/>
                </a:lnTo>
                <a:lnTo>
                  <a:pt x="1127" y="2315"/>
                </a:lnTo>
                <a:lnTo>
                  <a:pt x="1156" y="2319"/>
                </a:lnTo>
                <a:lnTo>
                  <a:pt x="1156" y="2698"/>
                </a:lnTo>
                <a:lnTo>
                  <a:pt x="1161" y="2758"/>
                </a:lnTo>
                <a:lnTo>
                  <a:pt x="1171" y="2817"/>
                </a:lnTo>
                <a:lnTo>
                  <a:pt x="1189" y="2871"/>
                </a:lnTo>
                <a:lnTo>
                  <a:pt x="1213" y="2924"/>
                </a:lnTo>
                <a:lnTo>
                  <a:pt x="1242" y="2973"/>
                </a:lnTo>
                <a:lnTo>
                  <a:pt x="1276" y="3017"/>
                </a:lnTo>
                <a:lnTo>
                  <a:pt x="1317" y="3057"/>
                </a:lnTo>
                <a:lnTo>
                  <a:pt x="1361" y="3094"/>
                </a:lnTo>
                <a:lnTo>
                  <a:pt x="1409" y="3125"/>
                </a:lnTo>
                <a:lnTo>
                  <a:pt x="1460" y="3149"/>
                </a:lnTo>
                <a:lnTo>
                  <a:pt x="1516" y="3168"/>
                </a:lnTo>
                <a:lnTo>
                  <a:pt x="1516" y="3870"/>
                </a:lnTo>
                <a:lnTo>
                  <a:pt x="740" y="3870"/>
                </a:lnTo>
                <a:lnTo>
                  <a:pt x="686" y="3867"/>
                </a:lnTo>
                <a:lnTo>
                  <a:pt x="636" y="3857"/>
                </a:lnTo>
                <a:lnTo>
                  <a:pt x="587" y="3840"/>
                </a:lnTo>
                <a:lnTo>
                  <a:pt x="541" y="3817"/>
                </a:lnTo>
                <a:lnTo>
                  <a:pt x="500" y="3789"/>
                </a:lnTo>
                <a:lnTo>
                  <a:pt x="462" y="3756"/>
                </a:lnTo>
                <a:lnTo>
                  <a:pt x="429" y="3718"/>
                </a:lnTo>
                <a:lnTo>
                  <a:pt x="401" y="3677"/>
                </a:lnTo>
                <a:lnTo>
                  <a:pt x="379" y="3632"/>
                </a:lnTo>
                <a:lnTo>
                  <a:pt x="362" y="3584"/>
                </a:lnTo>
                <a:lnTo>
                  <a:pt x="351" y="3533"/>
                </a:lnTo>
                <a:lnTo>
                  <a:pt x="348" y="3480"/>
                </a:lnTo>
                <a:lnTo>
                  <a:pt x="348" y="1865"/>
                </a:lnTo>
                <a:lnTo>
                  <a:pt x="143" y="1865"/>
                </a:lnTo>
                <a:lnTo>
                  <a:pt x="115" y="1862"/>
                </a:lnTo>
                <a:lnTo>
                  <a:pt x="88" y="1854"/>
                </a:lnTo>
                <a:lnTo>
                  <a:pt x="65" y="1841"/>
                </a:lnTo>
                <a:lnTo>
                  <a:pt x="43" y="1824"/>
                </a:lnTo>
                <a:lnTo>
                  <a:pt x="26" y="1803"/>
                </a:lnTo>
                <a:lnTo>
                  <a:pt x="12" y="1778"/>
                </a:lnTo>
                <a:lnTo>
                  <a:pt x="3" y="1752"/>
                </a:lnTo>
                <a:lnTo>
                  <a:pt x="0" y="1724"/>
                </a:lnTo>
                <a:lnTo>
                  <a:pt x="2" y="1697"/>
                </a:lnTo>
                <a:lnTo>
                  <a:pt x="9" y="1671"/>
                </a:lnTo>
                <a:lnTo>
                  <a:pt x="22" y="1646"/>
                </a:lnTo>
                <a:lnTo>
                  <a:pt x="40" y="1624"/>
                </a:lnTo>
                <a:lnTo>
                  <a:pt x="1547" y="44"/>
                </a:lnTo>
                <a:lnTo>
                  <a:pt x="1569" y="25"/>
                </a:lnTo>
                <a:lnTo>
                  <a:pt x="1594" y="11"/>
                </a:lnTo>
                <a:lnTo>
                  <a:pt x="1622" y="2"/>
                </a:lnTo>
                <a:lnTo>
                  <a:pt x="1650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935337" y="3833145"/>
            <a:ext cx="678641" cy="554579"/>
            <a:chOff x="3444" y="1798"/>
            <a:chExt cx="791" cy="718"/>
          </a:xfrm>
          <a:solidFill>
            <a:srgbClr val="C43D59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47" y="1924"/>
              <a:ext cx="118" cy="118"/>
            </a:xfrm>
            <a:custGeom>
              <a:avLst/>
              <a:gdLst>
                <a:gd name="T0" fmla="*/ 297 w 593"/>
                <a:gd name="T1" fmla="*/ 0 h 593"/>
                <a:gd name="T2" fmla="*/ 340 w 593"/>
                <a:gd name="T3" fmla="*/ 4 h 593"/>
                <a:gd name="T4" fmla="*/ 382 w 593"/>
                <a:gd name="T5" fmla="*/ 14 h 593"/>
                <a:gd name="T6" fmla="*/ 422 w 593"/>
                <a:gd name="T7" fmla="*/ 28 h 593"/>
                <a:gd name="T8" fmla="*/ 458 w 593"/>
                <a:gd name="T9" fmla="*/ 48 h 593"/>
                <a:gd name="T10" fmla="*/ 491 w 593"/>
                <a:gd name="T11" fmla="*/ 74 h 593"/>
                <a:gd name="T12" fmla="*/ 520 w 593"/>
                <a:gd name="T13" fmla="*/ 102 h 593"/>
                <a:gd name="T14" fmla="*/ 545 w 593"/>
                <a:gd name="T15" fmla="*/ 136 h 593"/>
                <a:gd name="T16" fmla="*/ 566 w 593"/>
                <a:gd name="T17" fmla="*/ 172 h 593"/>
                <a:gd name="T18" fmla="*/ 580 w 593"/>
                <a:gd name="T19" fmla="*/ 212 h 593"/>
                <a:gd name="T20" fmla="*/ 590 w 593"/>
                <a:gd name="T21" fmla="*/ 254 h 593"/>
                <a:gd name="T22" fmla="*/ 593 w 593"/>
                <a:gd name="T23" fmla="*/ 297 h 593"/>
                <a:gd name="T24" fmla="*/ 590 w 593"/>
                <a:gd name="T25" fmla="*/ 341 h 593"/>
                <a:gd name="T26" fmla="*/ 580 w 593"/>
                <a:gd name="T27" fmla="*/ 382 h 593"/>
                <a:gd name="T28" fmla="*/ 566 w 593"/>
                <a:gd name="T29" fmla="*/ 422 h 593"/>
                <a:gd name="T30" fmla="*/ 545 w 593"/>
                <a:gd name="T31" fmla="*/ 459 h 593"/>
                <a:gd name="T32" fmla="*/ 520 w 593"/>
                <a:gd name="T33" fmla="*/ 491 h 593"/>
                <a:gd name="T34" fmla="*/ 491 w 593"/>
                <a:gd name="T35" fmla="*/ 520 h 593"/>
                <a:gd name="T36" fmla="*/ 458 w 593"/>
                <a:gd name="T37" fmla="*/ 545 h 593"/>
                <a:gd name="T38" fmla="*/ 422 w 593"/>
                <a:gd name="T39" fmla="*/ 566 h 593"/>
                <a:gd name="T40" fmla="*/ 382 w 593"/>
                <a:gd name="T41" fmla="*/ 581 h 593"/>
                <a:gd name="T42" fmla="*/ 340 w 593"/>
                <a:gd name="T43" fmla="*/ 590 h 593"/>
                <a:gd name="T44" fmla="*/ 297 w 593"/>
                <a:gd name="T45" fmla="*/ 593 h 593"/>
                <a:gd name="T46" fmla="*/ 252 w 593"/>
                <a:gd name="T47" fmla="*/ 590 h 593"/>
                <a:gd name="T48" fmla="*/ 211 w 593"/>
                <a:gd name="T49" fmla="*/ 581 h 593"/>
                <a:gd name="T50" fmla="*/ 172 w 593"/>
                <a:gd name="T51" fmla="*/ 566 h 593"/>
                <a:gd name="T52" fmla="*/ 135 w 593"/>
                <a:gd name="T53" fmla="*/ 545 h 593"/>
                <a:gd name="T54" fmla="*/ 102 w 593"/>
                <a:gd name="T55" fmla="*/ 520 h 593"/>
                <a:gd name="T56" fmla="*/ 72 w 593"/>
                <a:gd name="T57" fmla="*/ 491 h 593"/>
                <a:gd name="T58" fmla="*/ 48 w 593"/>
                <a:gd name="T59" fmla="*/ 459 h 593"/>
                <a:gd name="T60" fmla="*/ 28 w 593"/>
                <a:gd name="T61" fmla="*/ 422 h 593"/>
                <a:gd name="T62" fmla="*/ 12 w 593"/>
                <a:gd name="T63" fmla="*/ 382 h 593"/>
                <a:gd name="T64" fmla="*/ 4 w 593"/>
                <a:gd name="T65" fmla="*/ 341 h 593"/>
                <a:gd name="T66" fmla="*/ 0 w 593"/>
                <a:gd name="T67" fmla="*/ 297 h 593"/>
                <a:gd name="T68" fmla="*/ 4 w 593"/>
                <a:gd name="T69" fmla="*/ 254 h 593"/>
                <a:gd name="T70" fmla="*/ 12 w 593"/>
                <a:gd name="T71" fmla="*/ 212 h 593"/>
                <a:gd name="T72" fmla="*/ 28 w 593"/>
                <a:gd name="T73" fmla="*/ 172 h 593"/>
                <a:gd name="T74" fmla="*/ 48 w 593"/>
                <a:gd name="T75" fmla="*/ 136 h 593"/>
                <a:gd name="T76" fmla="*/ 72 w 593"/>
                <a:gd name="T77" fmla="*/ 102 h 593"/>
                <a:gd name="T78" fmla="*/ 102 w 593"/>
                <a:gd name="T79" fmla="*/ 74 h 593"/>
                <a:gd name="T80" fmla="*/ 135 w 593"/>
                <a:gd name="T81" fmla="*/ 48 h 593"/>
                <a:gd name="T82" fmla="*/ 172 w 593"/>
                <a:gd name="T83" fmla="*/ 28 h 593"/>
                <a:gd name="T84" fmla="*/ 211 w 593"/>
                <a:gd name="T85" fmla="*/ 14 h 593"/>
                <a:gd name="T86" fmla="*/ 252 w 593"/>
                <a:gd name="T87" fmla="*/ 4 h 593"/>
                <a:gd name="T88" fmla="*/ 297 w 593"/>
                <a:gd name="T8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3" h="593">
                  <a:moveTo>
                    <a:pt x="297" y="0"/>
                  </a:moveTo>
                  <a:lnTo>
                    <a:pt x="340" y="4"/>
                  </a:lnTo>
                  <a:lnTo>
                    <a:pt x="382" y="14"/>
                  </a:lnTo>
                  <a:lnTo>
                    <a:pt x="422" y="28"/>
                  </a:lnTo>
                  <a:lnTo>
                    <a:pt x="458" y="48"/>
                  </a:lnTo>
                  <a:lnTo>
                    <a:pt x="491" y="74"/>
                  </a:lnTo>
                  <a:lnTo>
                    <a:pt x="520" y="102"/>
                  </a:lnTo>
                  <a:lnTo>
                    <a:pt x="545" y="136"/>
                  </a:lnTo>
                  <a:lnTo>
                    <a:pt x="566" y="172"/>
                  </a:lnTo>
                  <a:lnTo>
                    <a:pt x="580" y="212"/>
                  </a:lnTo>
                  <a:lnTo>
                    <a:pt x="590" y="254"/>
                  </a:lnTo>
                  <a:lnTo>
                    <a:pt x="593" y="297"/>
                  </a:lnTo>
                  <a:lnTo>
                    <a:pt x="590" y="341"/>
                  </a:lnTo>
                  <a:lnTo>
                    <a:pt x="580" y="382"/>
                  </a:lnTo>
                  <a:lnTo>
                    <a:pt x="566" y="422"/>
                  </a:lnTo>
                  <a:lnTo>
                    <a:pt x="545" y="459"/>
                  </a:lnTo>
                  <a:lnTo>
                    <a:pt x="520" y="491"/>
                  </a:lnTo>
                  <a:lnTo>
                    <a:pt x="491" y="520"/>
                  </a:lnTo>
                  <a:lnTo>
                    <a:pt x="458" y="545"/>
                  </a:lnTo>
                  <a:lnTo>
                    <a:pt x="422" y="566"/>
                  </a:lnTo>
                  <a:lnTo>
                    <a:pt x="382" y="581"/>
                  </a:lnTo>
                  <a:lnTo>
                    <a:pt x="340" y="590"/>
                  </a:lnTo>
                  <a:lnTo>
                    <a:pt x="297" y="593"/>
                  </a:lnTo>
                  <a:lnTo>
                    <a:pt x="252" y="590"/>
                  </a:lnTo>
                  <a:lnTo>
                    <a:pt x="211" y="581"/>
                  </a:lnTo>
                  <a:lnTo>
                    <a:pt x="172" y="566"/>
                  </a:lnTo>
                  <a:lnTo>
                    <a:pt x="135" y="545"/>
                  </a:lnTo>
                  <a:lnTo>
                    <a:pt x="102" y="520"/>
                  </a:lnTo>
                  <a:lnTo>
                    <a:pt x="72" y="491"/>
                  </a:lnTo>
                  <a:lnTo>
                    <a:pt x="48" y="459"/>
                  </a:lnTo>
                  <a:lnTo>
                    <a:pt x="28" y="422"/>
                  </a:lnTo>
                  <a:lnTo>
                    <a:pt x="12" y="382"/>
                  </a:lnTo>
                  <a:lnTo>
                    <a:pt x="4" y="341"/>
                  </a:lnTo>
                  <a:lnTo>
                    <a:pt x="0" y="297"/>
                  </a:lnTo>
                  <a:lnTo>
                    <a:pt x="4" y="254"/>
                  </a:lnTo>
                  <a:lnTo>
                    <a:pt x="12" y="212"/>
                  </a:lnTo>
                  <a:lnTo>
                    <a:pt x="28" y="172"/>
                  </a:lnTo>
                  <a:lnTo>
                    <a:pt x="48" y="136"/>
                  </a:lnTo>
                  <a:lnTo>
                    <a:pt x="72" y="102"/>
                  </a:lnTo>
                  <a:lnTo>
                    <a:pt x="102" y="74"/>
                  </a:lnTo>
                  <a:lnTo>
                    <a:pt x="135" y="48"/>
                  </a:lnTo>
                  <a:lnTo>
                    <a:pt x="172" y="28"/>
                  </a:lnTo>
                  <a:lnTo>
                    <a:pt x="211" y="14"/>
                  </a:lnTo>
                  <a:lnTo>
                    <a:pt x="252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000" y="1924"/>
              <a:ext cx="119" cy="118"/>
            </a:xfrm>
            <a:custGeom>
              <a:avLst/>
              <a:gdLst>
                <a:gd name="T0" fmla="*/ 297 w 593"/>
                <a:gd name="T1" fmla="*/ 0 h 593"/>
                <a:gd name="T2" fmla="*/ 341 w 593"/>
                <a:gd name="T3" fmla="*/ 4 h 593"/>
                <a:gd name="T4" fmla="*/ 382 w 593"/>
                <a:gd name="T5" fmla="*/ 14 h 593"/>
                <a:gd name="T6" fmla="*/ 422 w 593"/>
                <a:gd name="T7" fmla="*/ 28 h 593"/>
                <a:gd name="T8" fmla="*/ 459 w 593"/>
                <a:gd name="T9" fmla="*/ 48 h 593"/>
                <a:gd name="T10" fmla="*/ 491 w 593"/>
                <a:gd name="T11" fmla="*/ 74 h 593"/>
                <a:gd name="T12" fmla="*/ 520 w 593"/>
                <a:gd name="T13" fmla="*/ 102 h 593"/>
                <a:gd name="T14" fmla="*/ 545 w 593"/>
                <a:gd name="T15" fmla="*/ 136 h 593"/>
                <a:gd name="T16" fmla="*/ 566 w 593"/>
                <a:gd name="T17" fmla="*/ 172 h 593"/>
                <a:gd name="T18" fmla="*/ 581 w 593"/>
                <a:gd name="T19" fmla="*/ 212 h 593"/>
                <a:gd name="T20" fmla="*/ 590 w 593"/>
                <a:gd name="T21" fmla="*/ 254 h 593"/>
                <a:gd name="T22" fmla="*/ 593 w 593"/>
                <a:gd name="T23" fmla="*/ 297 h 593"/>
                <a:gd name="T24" fmla="*/ 590 w 593"/>
                <a:gd name="T25" fmla="*/ 341 h 593"/>
                <a:gd name="T26" fmla="*/ 581 w 593"/>
                <a:gd name="T27" fmla="*/ 382 h 593"/>
                <a:gd name="T28" fmla="*/ 566 w 593"/>
                <a:gd name="T29" fmla="*/ 422 h 593"/>
                <a:gd name="T30" fmla="*/ 545 w 593"/>
                <a:gd name="T31" fmla="*/ 459 h 593"/>
                <a:gd name="T32" fmla="*/ 520 w 593"/>
                <a:gd name="T33" fmla="*/ 491 h 593"/>
                <a:gd name="T34" fmla="*/ 491 w 593"/>
                <a:gd name="T35" fmla="*/ 520 h 593"/>
                <a:gd name="T36" fmla="*/ 459 w 593"/>
                <a:gd name="T37" fmla="*/ 545 h 593"/>
                <a:gd name="T38" fmla="*/ 422 w 593"/>
                <a:gd name="T39" fmla="*/ 566 h 593"/>
                <a:gd name="T40" fmla="*/ 382 w 593"/>
                <a:gd name="T41" fmla="*/ 581 h 593"/>
                <a:gd name="T42" fmla="*/ 341 w 593"/>
                <a:gd name="T43" fmla="*/ 590 h 593"/>
                <a:gd name="T44" fmla="*/ 297 w 593"/>
                <a:gd name="T45" fmla="*/ 593 h 593"/>
                <a:gd name="T46" fmla="*/ 254 w 593"/>
                <a:gd name="T47" fmla="*/ 590 h 593"/>
                <a:gd name="T48" fmla="*/ 212 w 593"/>
                <a:gd name="T49" fmla="*/ 581 h 593"/>
                <a:gd name="T50" fmla="*/ 172 w 593"/>
                <a:gd name="T51" fmla="*/ 566 h 593"/>
                <a:gd name="T52" fmla="*/ 136 w 593"/>
                <a:gd name="T53" fmla="*/ 545 h 593"/>
                <a:gd name="T54" fmla="*/ 102 w 593"/>
                <a:gd name="T55" fmla="*/ 520 h 593"/>
                <a:gd name="T56" fmla="*/ 73 w 593"/>
                <a:gd name="T57" fmla="*/ 491 h 593"/>
                <a:gd name="T58" fmla="*/ 48 w 593"/>
                <a:gd name="T59" fmla="*/ 459 h 593"/>
                <a:gd name="T60" fmla="*/ 28 w 593"/>
                <a:gd name="T61" fmla="*/ 422 h 593"/>
                <a:gd name="T62" fmla="*/ 13 w 593"/>
                <a:gd name="T63" fmla="*/ 382 h 593"/>
                <a:gd name="T64" fmla="*/ 4 w 593"/>
                <a:gd name="T65" fmla="*/ 341 h 593"/>
                <a:gd name="T66" fmla="*/ 0 w 593"/>
                <a:gd name="T67" fmla="*/ 297 h 593"/>
                <a:gd name="T68" fmla="*/ 4 w 593"/>
                <a:gd name="T69" fmla="*/ 254 h 593"/>
                <a:gd name="T70" fmla="*/ 13 w 593"/>
                <a:gd name="T71" fmla="*/ 212 h 593"/>
                <a:gd name="T72" fmla="*/ 28 w 593"/>
                <a:gd name="T73" fmla="*/ 172 h 593"/>
                <a:gd name="T74" fmla="*/ 48 w 593"/>
                <a:gd name="T75" fmla="*/ 136 h 593"/>
                <a:gd name="T76" fmla="*/ 73 w 593"/>
                <a:gd name="T77" fmla="*/ 102 h 593"/>
                <a:gd name="T78" fmla="*/ 102 w 593"/>
                <a:gd name="T79" fmla="*/ 74 h 593"/>
                <a:gd name="T80" fmla="*/ 136 w 593"/>
                <a:gd name="T81" fmla="*/ 48 h 593"/>
                <a:gd name="T82" fmla="*/ 172 w 593"/>
                <a:gd name="T83" fmla="*/ 28 h 593"/>
                <a:gd name="T84" fmla="*/ 212 w 593"/>
                <a:gd name="T85" fmla="*/ 14 h 593"/>
                <a:gd name="T86" fmla="*/ 254 w 593"/>
                <a:gd name="T87" fmla="*/ 4 h 593"/>
                <a:gd name="T88" fmla="*/ 297 w 593"/>
                <a:gd name="T8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3" h="593">
                  <a:moveTo>
                    <a:pt x="297" y="0"/>
                  </a:moveTo>
                  <a:lnTo>
                    <a:pt x="341" y="4"/>
                  </a:lnTo>
                  <a:lnTo>
                    <a:pt x="382" y="14"/>
                  </a:lnTo>
                  <a:lnTo>
                    <a:pt x="422" y="28"/>
                  </a:lnTo>
                  <a:lnTo>
                    <a:pt x="459" y="48"/>
                  </a:lnTo>
                  <a:lnTo>
                    <a:pt x="491" y="74"/>
                  </a:lnTo>
                  <a:lnTo>
                    <a:pt x="520" y="102"/>
                  </a:lnTo>
                  <a:lnTo>
                    <a:pt x="545" y="136"/>
                  </a:lnTo>
                  <a:lnTo>
                    <a:pt x="566" y="172"/>
                  </a:lnTo>
                  <a:lnTo>
                    <a:pt x="581" y="212"/>
                  </a:lnTo>
                  <a:lnTo>
                    <a:pt x="590" y="254"/>
                  </a:lnTo>
                  <a:lnTo>
                    <a:pt x="593" y="297"/>
                  </a:lnTo>
                  <a:lnTo>
                    <a:pt x="590" y="341"/>
                  </a:lnTo>
                  <a:lnTo>
                    <a:pt x="581" y="382"/>
                  </a:lnTo>
                  <a:lnTo>
                    <a:pt x="566" y="422"/>
                  </a:lnTo>
                  <a:lnTo>
                    <a:pt x="545" y="459"/>
                  </a:lnTo>
                  <a:lnTo>
                    <a:pt x="520" y="491"/>
                  </a:lnTo>
                  <a:lnTo>
                    <a:pt x="491" y="520"/>
                  </a:lnTo>
                  <a:lnTo>
                    <a:pt x="459" y="545"/>
                  </a:lnTo>
                  <a:lnTo>
                    <a:pt x="422" y="566"/>
                  </a:lnTo>
                  <a:lnTo>
                    <a:pt x="382" y="581"/>
                  </a:lnTo>
                  <a:lnTo>
                    <a:pt x="341" y="590"/>
                  </a:lnTo>
                  <a:lnTo>
                    <a:pt x="297" y="593"/>
                  </a:lnTo>
                  <a:lnTo>
                    <a:pt x="254" y="590"/>
                  </a:lnTo>
                  <a:lnTo>
                    <a:pt x="212" y="581"/>
                  </a:lnTo>
                  <a:lnTo>
                    <a:pt x="172" y="566"/>
                  </a:lnTo>
                  <a:lnTo>
                    <a:pt x="136" y="545"/>
                  </a:lnTo>
                  <a:lnTo>
                    <a:pt x="102" y="520"/>
                  </a:lnTo>
                  <a:lnTo>
                    <a:pt x="73" y="491"/>
                  </a:lnTo>
                  <a:lnTo>
                    <a:pt x="48" y="459"/>
                  </a:lnTo>
                  <a:lnTo>
                    <a:pt x="28" y="422"/>
                  </a:lnTo>
                  <a:lnTo>
                    <a:pt x="13" y="382"/>
                  </a:lnTo>
                  <a:lnTo>
                    <a:pt x="4" y="341"/>
                  </a:lnTo>
                  <a:lnTo>
                    <a:pt x="0" y="297"/>
                  </a:lnTo>
                  <a:lnTo>
                    <a:pt x="4" y="254"/>
                  </a:lnTo>
                  <a:lnTo>
                    <a:pt x="13" y="212"/>
                  </a:lnTo>
                  <a:lnTo>
                    <a:pt x="28" y="172"/>
                  </a:lnTo>
                  <a:lnTo>
                    <a:pt x="48" y="136"/>
                  </a:lnTo>
                  <a:lnTo>
                    <a:pt x="73" y="102"/>
                  </a:lnTo>
                  <a:lnTo>
                    <a:pt x="102" y="74"/>
                  </a:lnTo>
                  <a:lnTo>
                    <a:pt x="136" y="48"/>
                  </a:lnTo>
                  <a:lnTo>
                    <a:pt x="172" y="28"/>
                  </a:lnTo>
                  <a:lnTo>
                    <a:pt x="212" y="14"/>
                  </a:lnTo>
                  <a:lnTo>
                    <a:pt x="254" y="4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793" y="2046"/>
              <a:ext cx="383" cy="451"/>
            </a:xfrm>
            <a:custGeom>
              <a:avLst/>
              <a:gdLst>
                <a:gd name="T0" fmla="*/ 723 w 1915"/>
                <a:gd name="T1" fmla="*/ 35 h 2255"/>
                <a:gd name="T2" fmla="*/ 903 w 1915"/>
                <a:gd name="T3" fmla="*/ 156 h 2255"/>
                <a:gd name="T4" fmla="*/ 1137 w 1915"/>
                <a:gd name="T5" fmla="*/ 55 h 2255"/>
                <a:gd name="T6" fmla="*/ 1258 w 1915"/>
                <a:gd name="T7" fmla="*/ 0 h 2255"/>
                <a:gd name="T8" fmla="*/ 1477 w 1915"/>
                <a:gd name="T9" fmla="*/ 27 h 2255"/>
                <a:gd name="T10" fmla="*/ 1565 w 1915"/>
                <a:gd name="T11" fmla="*/ 78 h 2255"/>
                <a:gd name="T12" fmla="*/ 1734 w 1915"/>
                <a:gd name="T13" fmla="*/ 216 h 2255"/>
                <a:gd name="T14" fmla="*/ 1866 w 1915"/>
                <a:gd name="T15" fmla="*/ 433 h 2255"/>
                <a:gd name="T16" fmla="*/ 1854 w 1915"/>
                <a:gd name="T17" fmla="*/ 612 h 2255"/>
                <a:gd name="T18" fmla="*/ 1692 w 1915"/>
                <a:gd name="T19" fmla="*/ 681 h 2255"/>
                <a:gd name="T20" fmla="*/ 1634 w 1915"/>
                <a:gd name="T21" fmla="*/ 474 h 2255"/>
                <a:gd name="T22" fmla="*/ 1628 w 1915"/>
                <a:gd name="T23" fmla="*/ 808 h 2255"/>
                <a:gd name="T24" fmla="*/ 1680 w 1915"/>
                <a:gd name="T25" fmla="*/ 987 h 2255"/>
                <a:gd name="T26" fmla="*/ 1697 w 1915"/>
                <a:gd name="T27" fmla="*/ 1025 h 2255"/>
                <a:gd name="T28" fmla="*/ 1630 w 1915"/>
                <a:gd name="T29" fmla="*/ 1085 h 2255"/>
                <a:gd name="T30" fmla="*/ 1531 w 1915"/>
                <a:gd name="T31" fmla="*/ 1231 h 2255"/>
                <a:gd name="T32" fmla="*/ 1469 w 1915"/>
                <a:gd name="T33" fmla="*/ 1475 h 2255"/>
                <a:gd name="T34" fmla="*/ 1510 w 1915"/>
                <a:gd name="T35" fmla="*/ 1626 h 2255"/>
                <a:gd name="T36" fmla="*/ 1548 w 1915"/>
                <a:gd name="T37" fmla="*/ 1893 h 2255"/>
                <a:gd name="T38" fmla="*/ 1589 w 1915"/>
                <a:gd name="T39" fmla="*/ 2204 h 2255"/>
                <a:gd name="T40" fmla="*/ 1452 w 1915"/>
                <a:gd name="T41" fmla="*/ 2252 h 2255"/>
                <a:gd name="T42" fmla="*/ 1351 w 1915"/>
                <a:gd name="T43" fmla="*/ 2150 h 2255"/>
                <a:gd name="T44" fmla="*/ 1325 w 1915"/>
                <a:gd name="T45" fmla="*/ 2151 h 2255"/>
                <a:gd name="T46" fmla="*/ 1223 w 1915"/>
                <a:gd name="T47" fmla="*/ 2252 h 2255"/>
                <a:gd name="T48" fmla="*/ 1086 w 1915"/>
                <a:gd name="T49" fmla="*/ 2204 h 2255"/>
                <a:gd name="T50" fmla="*/ 1014 w 1915"/>
                <a:gd name="T51" fmla="*/ 1613 h 2255"/>
                <a:gd name="T52" fmla="*/ 873 w 1915"/>
                <a:gd name="T53" fmla="*/ 1547 h 2255"/>
                <a:gd name="T54" fmla="*/ 867 w 1915"/>
                <a:gd name="T55" fmla="*/ 1447 h 2255"/>
                <a:gd name="T56" fmla="*/ 906 w 1915"/>
                <a:gd name="T57" fmla="*/ 1243 h 2255"/>
                <a:gd name="T58" fmla="*/ 960 w 1915"/>
                <a:gd name="T59" fmla="*/ 991 h 2255"/>
                <a:gd name="T60" fmla="*/ 876 w 1915"/>
                <a:gd name="T61" fmla="*/ 1012 h 2255"/>
                <a:gd name="T62" fmla="*/ 839 w 1915"/>
                <a:gd name="T63" fmla="*/ 1024 h 2255"/>
                <a:gd name="T64" fmla="*/ 788 w 1915"/>
                <a:gd name="T65" fmla="*/ 2225 h 2255"/>
                <a:gd name="T66" fmla="*/ 643 w 1915"/>
                <a:gd name="T67" fmla="*/ 2241 h 2255"/>
                <a:gd name="T68" fmla="*/ 567 w 1915"/>
                <a:gd name="T69" fmla="*/ 2118 h 2255"/>
                <a:gd name="T70" fmla="*/ 548 w 1915"/>
                <a:gd name="T71" fmla="*/ 2118 h 2255"/>
                <a:gd name="T72" fmla="*/ 471 w 1915"/>
                <a:gd name="T73" fmla="*/ 2241 h 2255"/>
                <a:gd name="T74" fmla="*/ 334 w 1915"/>
                <a:gd name="T75" fmla="*/ 2231 h 2255"/>
                <a:gd name="T76" fmla="*/ 340 w 1915"/>
                <a:gd name="T77" fmla="*/ 1637 h 2255"/>
                <a:gd name="T78" fmla="*/ 457 w 1915"/>
                <a:gd name="T79" fmla="*/ 1622 h 2255"/>
                <a:gd name="T80" fmla="*/ 496 w 1915"/>
                <a:gd name="T81" fmla="*/ 1471 h 2255"/>
                <a:gd name="T82" fmla="*/ 434 w 1915"/>
                <a:gd name="T83" fmla="*/ 1228 h 2255"/>
                <a:gd name="T84" fmla="*/ 336 w 1915"/>
                <a:gd name="T85" fmla="*/ 1084 h 2255"/>
                <a:gd name="T86" fmla="*/ 277 w 1915"/>
                <a:gd name="T87" fmla="*/ 1031 h 2255"/>
                <a:gd name="T88" fmla="*/ 274 w 1915"/>
                <a:gd name="T89" fmla="*/ 994 h 2255"/>
                <a:gd name="T90" fmla="*/ 327 w 1915"/>
                <a:gd name="T91" fmla="*/ 871 h 2255"/>
                <a:gd name="T92" fmla="*/ 284 w 1915"/>
                <a:gd name="T93" fmla="*/ 701 h 2255"/>
                <a:gd name="T94" fmla="*/ 229 w 1915"/>
                <a:gd name="T95" fmla="*/ 649 h 2255"/>
                <a:gd name="T96" fmla="*/ 68 w 1915"/>
                <a:gd name="T97" fmla="*/ 615 h 2255"/>
                <a:gd name="T98" fmla="*/ 36 w 1915"/>
                <a:gd name="T99" fmla="*/ 451 h 2255"/>
                <a:gd name="T100" fmla="*/ 157 w 1915"/>
                <a:gd name="T101" fmla="*/ 227 h 2255"/>
                <a:gd name="T102" fmla="*/ 327 w 1915"/>
                <a:gd name="T103" fmla="*/ 79 h 2255"/>
                <a:gd name="T104" fmla="*/ 453 w 1915"/>
                <a:gd name="T105" fmla="*/ 11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5" h="2255">
                  <a:moveTo>
                    <a:pt x="492" y="0"/>
                  </a:moveTo>
                  <a:lnTo>
                    <a:pt x="564" y="75"/>
                  </a:lnTo>
                  <a:lnTo>
                    <a:pt x="638" y="0"/>
                  </a:lnTo>
                  <a:lnTo>
                    <a:pt x="681" y="15"/>
                  </a:lnTo>
                  <a:lnTo>
                    <a:pt x="723" y="35"/>
                  </a:lnTo>
                  <a:lnTo>
                    <a:pt x="739" y="40"/>
                  </a:lnTo>
                  <a:lnTo>
                    <a:pt x="755" y="47"/>
                  </a:lnTo>
                  <a:lnTo>
                    <a:pt x="806" y="81"/>
                  </a:lnTo>
                  <a:lnTo>
                    <a:pt x="855" y="117"/>
                  </a:lnTo>
                  <a:lnTo>
                    <a:pt x="903" y="156"/>
                  </a:lnTo>
                  <a:lnTo>
                    <a:pt x="949" y="199"/>
                  </a:lnTo>
                  <a:lnTo>
                    <a:pt x="993" y="157"/>
                  </a:lnTo>
                  <a:lnTo>
                    <a:pt x="1040" y="120"/>
                  </a:lnTo>
                  <a:lnTo>
                    <a:pt x="1088" y="87"/>
                  </a:lnTo>
                  <a:lnTo>
                    <a:pt x="1137" y="55"/>
                  </a:lnTo>
                  <a:lnTo>
                    <a:pt x="1139" y="55"/>
                  </a:lnTo>
                  <a:lnTo>
                    <a:pt x="1141" y="54"/>
                  </a:lnTo>
                  <a:lnTo>
                    <a:pt x="1177" y="31"/>
                  </a:lnTo>
                  <a:lnTo>
                    <a:pt x="1217" y="13"/>
                  </a:lnTo>
                  <a:lnTo>
                    <a:pt x="1258" y="0"/>
                  </a:lnTo>
                  <a:lnTo>
                    <a:pt x="1331" y="75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441" y="11"/>
                  </a:lnTo>
                  <a:lnTo>
                    <a:pt x="1477" y="27"/>
                  </a:lnTo>
                  <a:lnTo>
                    <a:pt x="1511" y="47"/>
                  </a:lnTo>
                  <a:lnTo>
                    <a:pt x="1517" y="49"/>
                  </a:lnTo>
                  <a:lnTo>
                    <a:pt x="1524" y="52"/>
                  </a:lnTo>
                  <a:lnTo>
                    <a:pt x="1529" y="55"/>
                  </a:lnTo>
                  <a:lnTo>
                    <a:pt x="1565" y="78"/>
                  </a:lnTo>
                  <a:lnTo>
                    <a:pt x="1601" y="102"/>
                  </a:lnTo>
                  <a:lnTo>
                    <a:pt x="1636" y="127"/>
                  </a:lnTo>
                  <a:lnTo>
                    <a:pt x="1669" y="155"/>
                  </a:lnTo>
                  <a:lnTo>
                    <a:pt x="1703" y="184"/>
                  </a:lnTo>
                  <a:lnTo>
                    <a:pt x="1734" y="216"/>
                  </a:lnTo>
                  <a:lnTo>
                    <a:pt x="1765" y="252"/>
                  </a:lnTo>
                  <a:lnTo>
                    <a:pt x="1793" y="292"/>
                  </a:lnTo>
                  <a:lnTo>
                    <a:pt x="1819" y="334"/>
                  </a:lnTo>
                  <a:lnTo>
                    <a:pt x="1844" y="382"/>
                  </a:lnTo>
                  <a:lnTo>
                    <a:pt x="1866" y="433"/>
                  </a:lnTo>
                  <a:lnTo>
                    <a:pt x="1885" y="490"/>
                  </a:lnTo>
                  <a:lnTo>
                    <a:pt x="1902" y="552"/>
                  </a:lnTo>
                  <a:lnTo>
                    <a:pt x="1915" y="621"/>
                  </a:lnTo>
                  <a:lnTo>
                    <a:pt x="1885" y="615"/>
                  </a:lnTo>
                  <a:lnTo>
                    <a:pt x="1854" y="612"/>
                  </a:lnTo>
                  <a:lnTo>
                    <a:pt x="1817" y="615"/>
                  </a:lnTo>
                  <a:lnTo>
                    <a:pt x="1781" y="624"/>
                  </a:lnTo>
                  <a:lnTo>
                    <a:pt x="1748" y="639"/>
                  </a:lnTo>
                  <a:lnTo>
                    <a:pt x="1718" y="657"/>
                  </a:lnTo>
                  <a:lnTo>
                    <a:pt x="1692" y="681"/>
                  </a:lnTo>
                  <a:lnTo>
                    <a:pt x="1684" y="631"/>
                  </a:lnTo>
                  <a:lnTo>
                    <a:pt x="1674" y="586"/>
                  </a:lnTo>
                  <a:lnTo>
                    <a:pt x="1662" y="545"/>
                  </a:lnTo>
                  <a:lnTo>
                    <a:pt x="1649" y="508"/>
                  </a:lnTo>
                  <a:lnTo>
                    <a:pt x="1634" y="474"/>
                  </a:lnTo>
                  <a:lnTo>
                    <a:pt x="1634" y="695"/>
                  </a:lnTo>
                  <a:lnTo>
                    <a:pt x="1639" y="718"/>
                  </a:lnTo>
                  <a:lnTo>
                    <a:pt x="1646" y="747"/>
                  </a:lnTo>
                  <a:lnTo>
                    <a:pt x="1636" y="775"/>
                  </a:lnTo>
                  <a:lnTo>
                    <a:pt x="1628" y="808"/>
                  </a:lnTo>
                  <a:lnTo>
                    <a:pt x="1626" y="840"/>
                  </a:lnTo>
                  <a:lnTo>
                    <a:pt x="1630" y="881"/>
                  </a:lnTo>
                  <a:lnTo>
                    <a:pt x="1640" y="919"/>
                  </a:lnTo>
                  <a:lnTo>
                    <a:pt x="1657" y="955"/>
                  </a:lnTo>
                  <a:lnTo>
                    <a:pt x="1680" y="987"/>
                  </a:lnTo>
                  <a:lnTo>
                    <a:pt x="1706" y="1014"/>
                  </a:lnTo>
                  <a:lnTo>
                    <a:pt x="1708" y="1018"/>
                  </a:lnTo>
                  <a:lnTo>
                    <a:pt x="1708" y="1019"/>
                  </a:lnTo>
                  <a:lnTo>
                    <a:pt x="1702" y="1023"/>
                  </a:lnTo>
                  <a:lnTo>
                    <a:pt x="1697" y="1025"/>
                  </a:lnTo>
                  <a:lnTo>
                    <a:pt x="1690" y="1030"/>
                  </a:lnTo>
                  <a:lnTo>
                    <a:pt x="1679" y="1039"/>
                  </a:lnTo>
                  <a:lnTo>
                    <a:pt x="1664" y="1051"/>
                  </a:lnTo>
                  <a:lnTo>
                    <a:pt x="1648" y="1067"/>
                  </a:lnTo>
                  <a:lnTo>
                    <a:pt x="1630" y="1085"/>
                  </a:lnTo>
                  <a:lnTo>
                    <a:pt x="1610" y="1108"/>
                  </a:lnTo>
                  <a:lnTo>
                    <a:pt x="1590" y="1133"/>
                  </a:lnTo>
                  <a:lnTo>
                    <a:pt x="1570" y="1162"/>
                  </a:lnTo>
                  <a:lnTo>
                    <a:pt x="1550" y="1195"/>
                  </a:lnTo>
                  <a:lnTo>
                    <a:pt x="1531" y="1231"/>
                  </a:lnTo>
                  <a:lnTo>
                    <a:pt x="1513" y="1272"/>
                  </a:lnTo>
                  <a:lnTo>
                    <a:pt x="1498" y="1317"/>
                  </a:lnTo>
                  <a:lnTo>
                    <a:pt x="1486" y="1366"/>
                  </a:lnTo>
                  <a:lnTo>
                    <a:pt x="1475" y="1419"/>
                  </a:lnTo>
                  <a:lnTo>
                    <a:pt x="1469" y="1475"/>
                  </a:lnTo>
                  <a:lnTo>
                    <a:pt x="1466" y="1536"/>
                  </a:lnTo>
                  <a:lnTo>
                    <a:pt x="1470" y="1563"/>
                  </a:lnTo>
                  <a:lnTo>
                    <a:pt x="1478" y="1587"/>
                  </a:lnTo>
                  <a:lnTo>
                    <a:pt x="1492" y="1608"/>
                  </a:lnTo>
                  <a:lnTo>
                    <a:pt x="1510" y="1626"/>
                  </a:lnTo>
                  <a:lnTo>
                    <a:pt x="1531" y="1640"/>
                  </a:lnTo>
                  <a:lnTo>
                    <a:pt x="1555" y="1648"/>
                  </a:lnTo>
                  <a:lnTo>
                    <a:pt x="1582" y="1652"/>
                  </a:lnTo>
                  <a:lnTo>
                    <a:pt x="1590" y="1652"/>
                  </a:lnTo>
                  <a:lnTo>
                    <a:pt x="1548" y="1893"/>
                  </a:lnTo>
                  <a:lnTo>
                    <a:pt x="1619" y="1893"/>
                  </a:lnTo>
                  <a:lnTo>
                    <a:pt x="1619" y="2118"/>
                  </a:lnTo>
                  <a:lnTo>
                    <a:pt x="1615" y="2150"/>
                  </a:lnTo>
                  <a:lnTo>
                    <a:pt x="1606" y="2178"/>
                  </a:lnTo>
                  <a:lnTo>
                    <a:pt x="1589" y="2204"/>
                  </a:lnTo>
                  <a:lnTo>
                    <a:pt x="1568" y="2225"/>
                  </a:lnTo>
                  <a:lnTo>
                    <a:pt x="1543" y="2241"/>
                  </a:lnTo>
                  <a:lnTo>
                    <a:pt x="1514" y="2252"/>
                  </a:lnTo>
                  <a:lnTo>
                    <a:pt x="1483" y="2255"/>
                  </a:lnTo>
                  <a:lnTo>
                    <a:pt x="1452" y="2252"/>
                  </a:lnTo>
                  <a:lnTo>
                    <a:pt x="1423" y="2241"/>
                  </a:lnTo>
                  <a:lnTo>
                    <a:pt x="1398" y="2225"/>
                  </a:lnTo>
                  <a:lnTo>
                    <a:pt x="1378" y="2204"/>
                  </a:lnTo>
                  <a:lnTo>
                    <a:pt x="1361" y="2178"/>
                  </a:lnTo>
                  <a:lnTo>
                    <a:pt x="1351" y="2150"/>
                  </a:lnTo>
                  <a:lnTo>
                    <a:pt x="1348" y="2118"/>
                  </a:lnTo>
                  <a:lnTo>
                    <a:pt x="1348" y="1650"/>
                  </a:lnTo>
                  <a:lnTo>
                    <a:pt x="1328" y="1650"/>
                  </a:lnTo>
                  <a:lnTo>
                    <a:pt x="1328" y="2118"/>
                  </a:lnTo>
                  <a:lnTo>
                    <a:pt x="1325" y="2151"/>
                  </a:lnTo>
                  <a:lnTo>
                    <a:pt x="1314" y="2178"/>
                  </a:lnTo>
                  <a:lnTo>
                    <a:pt x="1298" y="2204"/>
                  </a:lnTo>
                  <a:lnTo>
                    <a:pt x="1277" y="2225"/>
                  </a:lnTo>
                  <a:lnTo>
                    <a:pt x="1252" y="2241"/>
                  </a:lnTo>
                  <a:lnTo>
                    <a:pt x="1223" y="2252"/>
                  </a:lnTo>
                  <a:lnTo>
                    <a:pt x="1191" y="2255"/>
                  </a:lnTo>
                  <a:lnTo>
                    <a:pt x="1160" y="2252"/>
                  </a:lnTo>
                  <a:lnTo>
                    <a:pt x="1131" y="2241"/>
                  </a:lnTo>
                  <a:lnTo>
                    <a:pt x="1106" y="2225"/>
                  </a:lnTo>
                  <a:lnTo>
                    <a:pt x="1086" y="2204"/>
                  </a:lnTo>
                  <a:lnTo>
                    <a:pt x="1069" y="2178"/>
                  </a:lnTo>
                  <a:lnTo>
                    <a:pt x="1059" y="2151"/>
                  </a:lnTo>
                  <a:lnTo>
                    <a:pt x="1056" y="2120"/>
                  </a:lnTo>
                  <a:lnTo>
                    <a:pt x="1056" y="1623"/>
                  </a:lnTo>
                  <a:lnTo>
                    <a:pt x="1014" y="1613"/>
                  </a:lnTo>
                  <a:lnTo>
                    <a:pt x="977" y="1602"/>
                  </a:lnTo>
                  <a:lnTo>
                    <a:pt x="943" y="1589"/>
                  </a:lnTo>
                  <a:lnTo>
                    <a:pt x="914" y="1576"/>
                  </a:lnTo>
                  <a:lnTo>
                    <a:pt x="891" y="1562"/>
                  </a:lnTo>
                  <a:lnTo>
                    <a:pt x="873" y="1547"/>
                  </a:lnTo>
                  <a:lnTo>
                    <a:pt x="863" y="1530"/>
                  </a:lnTo>
                  <a:lnTo>
                    <a:pt x="859" y="1515"/>
                  </a:lnTo>
                  <a:lnTo>
                    <a:pt x="860" y="1498"/>
                  </a:lnTo>
                  <a:lnTo>
                    <a:pt x="863" y="1475"/>
                  </a:lnTo>
                  <a:lnTo>
                    <a:pt x="867" y="1447"/>
                  </a:lnTo>
                  <a:lnTo>
                    <a:pt x="873" y="1414"/>
                  </a:lnTo>
                  <a:lnTo>
                    <a:pt x="879" y="1377"/>
                  </a:lnTo>
                  <a:lnTo>
                    <a:pt x="888" y="1335"/>
                  </a:lnTo>
                  <a:lnTo>
                    <a:pt x="896" y="1290"/>
                  </a:lnTo>
                  <a:lnTo>
                    <a:pt x="906" y="1243"/>
                  </a:lnTo>
                  <a:lnTo>
                    <a:pt x="917" y="1194"/>
                  </a:lnTo>
                  <a:lnTo>
                    <a:pt x="927" y="1144"/>
                  </a:lnTo>
                  <a:lnTo>
                    <a:pt x="938" y="1092"/>
                  </a:lnTo>
                  <a:lnTo>
                    <a:pt x="949" y="1042"/>
                  </a:lnTo>
                  <a:lnTo>
                    <a:pt x="960" y="991"/>
                  </a:lnTo>
                  <a:lnTo>
                    <a:pt x="948" y="984"/>
                  </a:lnTo>
                  <a:lnTo>
                    <a:pt x="936" y="975"/>
                  </a:lnTo>
                  <a:lnTo>
                    <a:pt x="919" y="991"/>
                  </a:lnTo>
                  <a:lnTo>
                    <a:pt x="899" y="1003"/>
                  </a:lnTo>
                  <a:lnTo>
                    <a:pt x="876" y="1012"/>
                  </a:lnTo>
                  <a:lnTo>
                    <a:pt x="851" y="1014"/>
                  </a:lnTo>
                  <a:lnTo>
                    <a:pt x="849" y="1014"/>
                  </a:lnTo>
                  <a:lnTo>
                    <a:pt x="847" y="1014"/>
                  </a:lnTo>
                  <a:lnTo>
                    <a:pt x="845" y="1014"/>
                  </a:lnTo>
                  <a:lnTo>
                    <a:pt x="839" y="1024"/>
                  </a:lnTo>
                  <a:lnTo>
                    <a:pt x="839" y="2118"/>
                  </a:lnTo>
                  <a:lnTo>
                    <a:pt x="835" y="2150"/>
                  </a:lnTo>
                  <a:lnTo>
                    <a:pt x="825" y="2178"/>
                  </a:lnTo>
                  <a:lnTo>
                    <a:pt x="809" y="2204"/>
                  </a:lnTo>
                  <a:lnTo>
                    <a:pt x="788" y="2225"/>
                  </a:lnTo>
                  <a:lnTo>
                    <a:pt x="763" y="2241"/>
                  </a:lnTo>
                  <a:lnTo>
                    <a:pt x="734" y="2252"/>
                  </a:lnTo>
                  <a:lnTo>
                    <a:pt x="703" y="2255"/>
                  </a:lnTo>
                  <a:lnTo>
                    <a:pt x="672" y="2252"/>
                  </a:lnTo>
                  <a:lnTo>
                    <a:pt x="643" y="2241"/>
                  </a:lnTo>
                  <a:lnTo>
                    <a:pt x="618" y="2225"/>
                  </a:lnTo>
                  <a:lnTo>
                    <a:pt x="597" y="2204"/>
                  </a:lnTo>
                  <a:lnTo>
                    <a:pt x="581" y="2178"/>
                  </a:lnTo>
                  <a:lnTo>
                    <a:pt x="571" y="2150"/>
                  </a:lnTo>
                  <a:lnTo>
                    <a:pt x="567" y="2118"/>
                  </a:lnTo>
                  <a:lnTo>
                    <a:pt x="567" y="1174"/>
                  </a:lnTo>
                  <a:lnTo>
                    <a:pt x="564" y="1174"/>
                  </a:lnTo>
                  <a:lnTo>
                    <a:pt x="555" y="1174"/>
                  </a:lnTo>
                  <a:lnTo>
                    <a:pt x="548" y="1174"/>
                  </a:lnTo>
                  <a:lnTo>
                    <a:pt x="548" y="2118"/>
                  </a:lnTo>
                  <a:lnTo>
                    <a:pt x="544" y="2151"/>
                  </a:lnTo>
                  <a:lnTo>
                    <a:pt x="534" y="2178"/>
                  </a:lnTo>
                  <a:lnTo>
                    <a:pt x="518" y="2204"/>
                  </a:lnTo>
                  <a:lnTo>
                    <a:pt x="496" y="2225"/>
                  </a:lnTo>
                  <a:lnTo>
                    <a:pt x="471" y="2241"/>
                  </a:lnTo>
                  <a:lnTo>
                    <a:pt x="442" y="2252"/>
                  </a:lnTo>
                  <a:lnTo>
                    <a:pt x="411" y="2255"/>
                  </a:lnTo>
                  <a:lnTo>
                    <a:pt x="384" y="2253"/>
                  </a:lnTo>
                  <a:lnTo>
                    <a:pt x="358" y="2244"/>
                  </a:lnTo>
                  <a:lnTo>
                    <a:pt x="334" y="2231"/>
                  </a:lnTo>
                  <a:lnTo>
                    <a:pt x="314" y="2214"/>
                  </a:lnTo>
                  <a:lnTo>
                    <a:pt x="318" y="2184"/>
                  </a:lnTo>
                  <a:lnTo>
                    <a:pt x="318" y="1632"/>
                  </a:lnTo>
                  <a:lnTo>
                    <a:pt x="320" y="1626"/>
                  </a:lnTo>
                  <a:lnTo>
                    <a:pt x="340" y="1637"/>
                  </a:lnTo>
                  <a:lnTo>
                    <a:pt x="362" y="1644"/>
                  </a:lnTo>
                  <a:lnTo>
                    <a:pt x="385" y="1647"/>
                  </a:lnTo>
                  <a:lnTo>
                    <a:pt x="411" y="1643"/>
                  </a:lnTo>
                  <a:lnTo>
                    <a:pt x="435" y="1635"/>
                  </a:lnTo>
                  <a:lnTo>
                    <a:pt x="457" y="1622"/>
                  </a:lnTo>
                  <a:lnTo>
                    <a:pt x="474" y="1604"/>
                  </a:lnTo>
                  <a:lnTo>
                    <a:pt x="487" y="1583"/>
                  </a:lnTo>
                  <a:lnTo>
                    <a:pt x="496" y="1559"/>
                  </a:lnTo>
                  <a:lnTo>
                    <a:pt x="499" y="1533"/>
                  </a:lnTo>
                  <a:lnTo>
                    <a:pt x="496" y="1471"/>
                  </a:lnTo>
                  <a:lnTo>
                    <a:pt x="490" y="1414"/>
                  </a:lnTo>
                  <a:lnTo>
                    <a:pt x="480" y="1361"/>
                  </a:lnTo>
                  <a:lnTo>
                    <a:pt x="466" y="1313"/>
                  </a:lnTo>
                  <a:lnTo>
                    <a:pt x="451" y="1269"/>
                  </a:lnTo>
                  <a:lnTo>
                    <a:pt x="434" y="1228"/>
                  </a:lnTo>
                  <a:lnTo>
                    <a:pt x="415" y="1192"/>
                  </a:lnTo>
                  <a:lnTo>
                    <a:pt x="394" y="1159"/>
                  </a:lnTo>
                  <a:lnTo>
                    <a:pt x="374" y="1131"/>
                  </a:lnTo>
                  <a:lnTo>
                    <a:pt x="355" y="1105"/>
                  </a:lnTo>
                  <a:lnTo>
                    <a:pt x="336" y="1084"/>
                  </a:lnTo>
                  <a:lnTo>
                    <a:pt x="318" y="1066"/>
                  </a:lnTo>
                  <a:lnTo>
                    <a:pt x="302" y="1051"/>
                  </a:lnTo>
                  <a:lnTo>
                    <a:pt x="289" y="1041"/>
                  </a:lnTo>
                  <a:lnTo>
                    <a:pt x="279" y="1033"/>
                  </a:lnTo>
                  <a:lnTo>
                    <a:pt x="277" y="1031"/>
                  </a:lnTo>
                  <a:lnTo>
                    <a:pt x="276" y="1030"/>
                  </a:lnTo>
                  <a:lnTo>
                    <a:pt x="276" y="1017"/>
                  </a:lnTo>
                  <a:lnTo>
                    <a:pt x="276" y="1008"/>
                  </a:lnTo>
                  <a:lnTo>
                    <a:pt x="277" y="999"/>
                  </a:lnTo>
                  <a:lnTo>
                    <a:pt x="274" y="994"/>
                  </a:lnTo>
                  <a:lnTo>
                    <a:pt x="273" y="988"/>
                  </a:lnTo>
                  <a:lnTo>
                    <a:pt x="292" y="963"/>
                  </a:lnTo>
                  <a:lnTo>
                    <a:pt x="308" y="934"/>
                  </a:lnTo>
                  <a:lnTo>
                    <a:pt x="320" y="904"/>
                  </a:lnTo>
                  <a:lnTo>
                    <a:pt x="327" y="871"/>
                  </a:lnTo>
                  <a:lnTo>
                    <a:pt x="331" y="838"/>
                  </a:lnTo>
                  <a:lnTo>
                    <a:pt x="327" y="801"/>
                  </a:lnTo>
                  <a:lnTo>
                    <a:pt x="318" y="765"/>
                  </a:lnTo>
                  <a:lnTo>
                    <a:pt x="303" y="731"/>
                  </a:lnTo>
                  <a:lnTo>
                    <a:pt x="284" y="701"/>
                  </a:lnTo>
                  <a:lnTo>
                    <a:pt x="260" y="675"/>
                  </a:lnTo>
                  <a:lnTo>
                    <a:pt x="260" y="502"/>
                  </a:lnTo>
                  <a:lnTo>
                    <a:pt x="247" y="546"/>
                  </a:lnTo>
                  <a:lnTo>
                    <a:pt x="236" y="595"/>
                  </a:lnTo>
                  <a:lnTo>
                    <a:pt x="229" y="649"/>
                  </a:lnTo>
                  <a:lnTo>
                    <a:pt x="201" y="634"/>
                  </a:lnTo>
                  <a:lnTo>
                    <a:pt x="171" y="622"/>
                  </a:lnTo>
                  <a:lnTo>
                    <a:pt x="139" y="615"/>
                  </a:lnTo>
                  <a:lnTo>
                    <a:pt x="104" y="612"/>
                  </a:lnTo>
                  <a:lnTo>
                    <a:pt x="68" y="615"/>
                  </a:lnTo>
                  <a:lnTo>
                    <a:pt x="33" y="624"/>
                  </a:lnTo>
                  <a:lnTo>
                    <a:pt x="0" y="637"/>
                  </a:lnTo>
                  <a:lnTo>
                    <a:pt x="8" y="570"/>
                  </a:lnTo>
                  <a:lnTo>
                    <a:pt x="20" y="509"/>
                  </a:lnTo>
                  <a:lnTo>
                    <a:pt x="36" y="451"/>
                  </a:lnTo>
                  <a:lnTo>
                    <a:pt x="55" y="399"/>
                  </a:lnTo>
                  <a:lnTo>
                    <a:pt x="76" y="351"/>
                  </a:lnTo>
                  <a:lnTo>
                    <a:pt x="100" y="306"/>
                  </a:lnTo>
                  <a:lnTo>
                    <a:pt x="128" y="264"/>
                  </a:lnTo>
                  <a:lnTo>
                    <a:pt x="157" y="227"/>
                  </a:lnTo>
                  <a:lnTo>
                    <a:pt x="188" y="193"/>
                  </a:lnTo>
                  <a:lnTo>
                    <a:pt x="220" y="161"/>
                  </a:lnTo>
                  <a:lnTo>
                    <a:pt x="255" y="132"/>
                  </a:lnTo>
                  <a:lnTo>
                    <a:pt x="291" y="105"/>
                  </a:lnTo>
                  <a:lnTo>
                    <a:pt x="327" y="79"/>
                  </a:lnTo>
                  <a:lnTo>
                    <a:pt x="366" y="55"/>
                  </a:lnTo>
                  <a:lnTo>
                    <a:pt x="374" y="51"/>
                  </a:lnTo>
                  <a:lnTo>
                    <a:pt x="384" y="47"/>
                  </a:lnTo>
                  <a:lnTo>
                    <a:pt x="417" y="27"/>
                  </a:lnTo>
                  <a:lnTo>
                    <a:pt x="453" y="11"/>
                  </a:lnTo>
                  <a:lnTo>
                    <a:pt x="492" y="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781" y="2178"/>
              <a:ext cx="70" cy="69"/>
            </a:xfrm>
            <a:custGeom>
              <a:avLst/>
              <a:gdLst>
                <a:gd name="T0" fmla="*/ 174 w 348"/>
                <a:gd name="T1" fmla="*/ 0 h 347"/>
                <a:gd name="T2" fmla="*/ 209 w 348"/>
                <a:gd name="T3" fmla="*/ 3 h 347"/>
                <a:gd name="T4" fmla="*/ 242 w 348"/>
                <a:gd name="T5" fmla="*/ 14 h 347"/>
                <a:gd name="T6" fmla="*/ 272 w 348"/>
                <a:gd name="T7" fmla="*/ 29 h 347"/>
                <a:gd name="T8" fmla="*/ 297 w 348"/>
                <a:gd name="T9" fmla="*/ 51 h 347"/>
                <a:gd name="T10" fmla="*/ 318 w 348"/>
                <a:gd name="T11" fmla="*/ 76 h 347"/>
                <a:gd name="T12" fmla="*/ 334 w 348"/>
                <a:gd name="T13" fmla="*/ 106 h 347"/>
                <a:gd name="T14" fmla="*/ 345 w 348"/>
                <a:gd name="T15" fmla="*/ 138 h 347"/>
                <a:gd name="T16" fmla="*/ 348 w 348"/>
                <a:gd name="T17" fmla="*/ 173 h 347"/>
                <a:gd name="T18" fmla="*/ 345 w 348"/>
                <a:gd name="T19" fmla="*/ 208 h 347"/>
                <a:gd name="T20" fmla="*/ 334 w 348"/>
                <a:gd name="T21" fmla="*/ 240 h 347"/>
                <a:gd name="T22" fmla="*/ 318 w 348"/>
                <a:gd name="T23" fmla="*/ 270 h 347"/>
                <a:gd name="T24" fmla="*/ 297 w 348"/>
                <a:gd name="T25" fmla="*/ 296 h 347"/>
                <a:gd name="T26" fmla="*/ 272 w 348"/>
                <a:gd name="T27" fmla="*/ 317 h 347"/>
                <a:gd name="T28" fmla="*/ 242 w 348"/>
                <a:gd name="T29" fmla="*/ 333 h 347"/>
                <a:gd name="T30" fmla="*/ 209 w 348"/>
                <a:gd name="T31" fmla="*/ 344 h 347"/>
                <a:gd name="T32" fmla="*/ 174 w 348"/>
                <a:gd name="T33" fmla="*/ 347 h 347"/>
                <a:gd name="T34" fmla="*/ 140 w 348"/>
                <a:gd name="T35" fmla="*/ 344 h 347"/>
                <a:gd name="T36" fmla="*/ 107 w 348"/>
                <a:gd name="T37" fmla="*/ 333 h 347"/>
                <a:gd name="T38" fmla="*/ 77 w 348"/>
                <a:gd name="T39" fmla="*/ 317 h 347"/>
                <a:gd name="T40" fmla="*/ 52 w 348"/>
                <a:gd name="T41" fmla="*/ 296 h 347"/>
                <a:gd name="T42" fmla="*/ 30 w 348"/>
                <a:gd name="T43" fmla="*/ 270 h 347"/>
                <a:gd name="T44" fmla="*/ 15 w 348"/>
                <a:gd name="T45" fmla="*/ 240 h 347"/>
                <a:gd name="T46" fmla="*/ 4 w 348"/>
                <a:gd name="T47" fmla="*/ 208 h 347"/>
                <a:gd name="T48" fmla="*/ 0 w 348"/>
                <a:gd name="T49" fmla="*/ 173 h 347"/>
                <a:gd name="T50" fmla="*/ 4 w 348"/>
                <a:gd name="T51" fmla="*/ 138 h 347"/>
                <a:gd name="T52" fmla="*/ 15 w 348"/>
                <a:gd name="T53" fmla="*/ 106 h 347"/>
                <a:gd name="T54" fmla="*/ 30 w 348"/>
                <a:gd name="T55" fmla="*/ 76 h 347"/>
                <a:gd name="T56" fmla="*/ 52 w 348"/>
                <a:gd name="T57" fmla="*/ 51 h 347"/>
                <a:gd name="T58" fmla="*/ 77 w 348"/>
                <a:gd name="T59" fmla="*/ 29 h 347"/>
                <a:gd name="T60" fmla="*/ 107 w 348"/>
                <a:gd name="T61" fmla="*/ 14 h 347"/>
                <a:gd name="T62" fmla="*/ 140 w 348"/>
                <a:gd name="T63" fmla="*/ 3 h 347"/>
                <a:gd name="T64" fmla="*/ 174 w 348"/>
                <a:gd name="T6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347">
                  <a:moveTo>
                    <a:pt x="174" y="0"/>
                  </a:moveTo>
                  <a:lnTo>
                    <a:pt x="209" y="3"/>
                  </a:lnTo>
                  <a:lnTo>
                    <a:pt x="242" y="14"/>
                  </a:lnTo>
                  <a:lnTo>
                    <a:pt x="272" y="29"/>
                  </a:lnTo>
                  <a:lnTo>
                    <a:pt x="297" y="51"/>
                  </a:lnTo>
                  <a:lnTo>
                    <a:pt x="318" y="76"/>
                  </a:lnTo>
                  <a:lnTo>
                    <a:pt x="334" y="106"/>
                  </a:lnTo>
                  <a:lnTo>
                    <a:pt x="345" y="138"/>
                  </a:lnTo>
                  <a:lnTo>
                    <a:pt x="348" y="173"/>
                  </a:lnTo>
                  <a:lnTo>
                    <a:pt x="345" y="208"/>
                  </a:lnTo>
                  <a:lnTo>
                    <a:pt x="334" y="240"/>
                  </a:lnTo>
                  <a:lnTo>
                    <a:pt x="318" y="270"/>
                  </a:lnTo>
                  <a:lnTo>
                    <a:pt x="297" y="296"/>
                  </a:lnTo>
                  <a:lnTo>
                    <a:pt x="272" y="317"/>
                  </a:lnTo>
                  <a:lnTo>
                    <a:pt x="242" y="333"/>
                  </a:lnTo>
                  <a:lnTo>
                    <a:pt x="209" y="344"/>
                  </a:lnTo>
                  <a:lnTo>
                    <a:pt x="174" y="347"/>
                  </a:lnTo>
                  <a:lnTo>
                    <a:pt x="140" y="344"/>
                  </a:lnTo>
                  <a:lnTo>
                    <a:pt x="107" y="333"/>
                  </a:lnTo>
                  <a:lnTo>
                    <a:pt x="77" y="317"/>
                  </a:lnTo>
                  <a:lnTo>
                    <a:pt x="52" y="296"/>
                  </a:lnTo>
                  <a:lnTo>
                    <a:pt x="30" y="270"/>
                  </a:lnTo>
                  <a:lnTo>
                    <a:pt x="15" y="240"/>
                  </a:lnTo>
                  <a:lnTo>
                    <a:pt x="4" y="208"/>
                  </a:lnTo>
                  <a:lnTo>
                    <a:pt x="0" y="173"/>
                  </a:lnTo>
                  <a:lnTo>
                    <a:pt x="4" y="138"/>
                  </a:lnTo>
                  <a:lnTo>
                    <a:pt x="15" y="106"/>
                  </a:lnTo>
                  <a:lnTo>
                    <a:pt x="30" y="76"/>
                  </a:lnTo>
                  <a:lnTo>
                    <a:pt x="52" y="51"/>
                  </a:lnTo>
                  <a:lnTo>
                    <a:pt x="77" y="29"/>
                  </a:lnTo>
                  <a:lnTo>
                    <a:pt x="107" y="14"/>
                  </a:lnTo>
                  <a:lnTo>
                    <a:pt x="140" y="3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750" y="2249"/>
              <a:ext cx="134" cy="249"/>
            </a:xfrm>
            <a:custGeom>
              <a:avLst/>
              <a:gdLst>
                <a:gd name="T0" fmla="*/ 331 w 673"/>
                <a:gd name="T1" fmla="*/ 43 h 1242"/>
                <a:gd name="T2" fmla="*/ 400 w 673"/>
                <a:gd name="T3" fmla="*/ 8 h 1242"/>
                <a:gd name="T4" fmla="*/ 453 w 673"/>
                <a:gd name="T5" fmla="*/ 36 h 1242"/>
                <a:gd name="T6" fmla="*/ 481 w 673"/>
                <a:gd name="T7" fmla="*/ 59 h 1242"/>
                <a:gd name="T8" fmla="*/ 508 w 673"/>
                <a:gd name="T9" fmla="*/ 81 h 1242"/>
                <a:gd name="T10" fmla="*/ 540 w 673"/>
                <a:gd name="T11" fmla="*/ 116 h 1242"/>
                <a:gd name="T12" fmla="*/ 577 w 673"/>
                <a:gd name="T13" fmla="*/ 165 h 1242"/>
                <a:gd name="T14" fmla="*/ 613 w 673"/>
                <a:gd name="T15" fmla="*/ 228 h 1242"/>
                <a:gd name="T16" fmla="*/ 643 w 673"/>
                <a:gd name="T17" fmla="*/ 307 h 1242"/>
                <a:gd name="T18" fmla="*/ 665 w 673"/>
                <a:gd name="T19" fmla="*/ 401 h 1242"/>
                <a:gd name="T20" fmla="*/ 673 w 673"/>
                <a:gd name="T21" fmla="*/ 511 h 1242"/>
                <a:gd name="T22" fmla="*/ 661 w 673"/>
                <a:gd name="T23" fmla="*/ 547 h 1242"/>
                <a:gd name="T24" fmla="*/ 631 w 673"/>
                <a:gd name="T25" fmla="*/ 570 h 1242"/>
                <a:gd name="T26" fmla="*/ 593 w 673"/>
                <a:gd name="T27" fmla="*/ 570 h 1242"/>
                <a:gd name="T28" fmla="*/ 562 w 673"/>
                <a:gd name="T29" fmla="*/ 547 h 1242"/>
                <a:gd name="T30" fmla="*/ 550 w 673"/>
                <a:gd name="T31" fmla="*/ 511 h 1242"/>
                <a:gd name="T32" fmla="*/ 543 w 673"/>
                <a:gd name="T33" fmla="*/ 413 h 1242"/>
                <a:gd name="T34" fmla="*/ 522 w 673"/>
                <a:gd name="T35" fmla="*/ 331 h 1242"/>
                <a:gd name="T36" fmla="*/ 509 w 673"/>
                <a:gd name="T37" fmla="*/ 534 h 1242"/>
                <a:gd name="T38" fmla="*/ 502 w 673"/>
                <a:gd name="T39" fmla="*/ 578 h 1242"/>
                <a:gd name="T40" fmla="*/ 492 w 673"/>
                <a:gd name="T41" fmla="*/ 1163 h 1242"/>
                <a:gd name="T42" fmla="*/ 481 w 673"/>
                <a:gd name="T43" fmla="*/ 1204 h 1242"/>
                <a:gd name="T44" fmla="*/ 453 w 673"/>
                <a:gd name="T45" fmla="*/ 1231 h 1242"/>
                <a:gd name="T46" fmla="*/ 413 w 673"/>
                <a:gd name="T47" fmla="*/ 1242 h 1242"/>
                <a:gd name="T48" fmla="*/ 372 w 673"/>
                <a:gd name="T49" fmla="*/ 1231 h 1242"/>
                <a:gd name="T50" fmla="*/ 345 w 673"/>
                <a:gd name="T51" fmla="*/ 1204 h 1242"/>
                <a:gd name="T52" fmla="*/ 334 w 673"/>
                <a:gd name="T53" fmla="*/ 1163 h 1242"/>
                <a:gd name="T54" fmla="*/ 331 w 673"/>
                <a:gd name="T55" fmla="*/ 686 h 1242"/>
                <a:gd name="T56" fmla="*/ 322 w 673"/>
                <a:gd name="T57" fmla="*/ 686 h 1242"/>
                <a:gd name="T58" fmla="*/ 319 w 673"/>
                <a:gd name="T59" fmla="*/ 1184 h 1242"/>
                <a:gd name="T60" fmla="*/ 299 w 673"/>
                <a:gd name="T61" fmla="*/ 1219 h 1242"/>
                <a:gd name="T62" fmla="*/ 263 w 673"/>
                <a:gd name="T63" fmla="*/ 1240 h 1242"/>
                <a:gd name="T64" fmla="*/ 221 w 673"/>
                <a:gd name="T65" fmla="*/ 1240 h 1242"/>
                <a:gd name="T66" fmla="*/ 186 w 673"/>
                <a:gd name="T67" fmla="*/ 1219 h 1242"/>
                <a:gd name="T68" fmla="*/ 166 w 673"/>
                <a:gd name="T69" fmla="*/ 1184 h 1242"/>
                <a:gd name="T70" fmla="*/ 163 w 673"/>
                <a:gd name="T71" fmla="*/ 595 h 1242"/>
                <a:gd name="T72" fmla="*/ 156 w 673"/>
                <a:gd name="T73" fmla="*/ 560 h 1242"/>
                <a:gd name="T74" fmla="*/ 154 w 673"/>
                <a:gd name="T75" fmla="*/ 318 h 1242"/>
                <a:gd name="T76" fmla="*/ 136 w 673"/>
                <a:gd name="T77" fmla="*/ 383 h 1242"/>
                <a:gd name="T78" fmla="*/ 125 w 673"/>
                <a:gd name="T79" fmla="*/ 459 h 1242"/>
                <a:gd name="T80" fmla="*/ 120 w 673"/>
                <a:gd name="T81" fmla="*/ 522 h 1242"/>
                <a:gd name="T82" fmla="*/ 98 w 673"/>
                <a:gd name="T83" fmla="*/ 552 h 1242"/>
                <a:gd name="T84" fmla="*/ 62 w 673"/>
                <a:gd name="T85" fmla="*/ 564 h 1242"/>
                <a:gd name="T86" fmla="*/ 25 w 673"/>
                <a:gd name="T87" fmla="*/ 552 h 1242"/>
                <a:gd name="T88" fmla="*/ 4 w 673"/>
                <a:gd name="T89" fmla="*/ 522 h 1242"/>
                <a:gd name="T90" fmla="*/ 2 w 673"/>
                <a:gd name="T91" fmla="*/ 444 h 1242"/>
                <a:gd name="T92" fmla="*/ 19 w 673"/>
                <a:gd name="T93" fmla="*/ 339 h 1242"/>
                <a:gd name="T94" fmla="*/ 47 w 673"/>
                <a:gd name="T95" fmla="*/ 252 h 1242"/>
                <a:gd name="T96" fmla="*/ 82 w 673"/>
                <a:gd name="T97" fmla="*/ 180 h 1242"/>
                <a:gd name="T98" fmla="*/ 120 w 673"/>
                <a:gd name="T99" fmla="*/ 125 h 1242"/>
                <a:gd name="T100" fmla="*/ 156 w 673"/>
                <a:gd name="T101" fmla="*/ 83 h 1242"/>
                <a:gd name="T102" fmla="*/ 186 w 673"/>
                <a:gd name="T103" fmla="*/ 56 h 1242"/>
                <a:gd name="T104" fmla="*/ 204 w 673"/>
                <a:gd name="T105" fmla="*/ 42 h 1242"/>
                <a:gd name="T106" fmla="*/ 214 w 673"/>
                <a:gd name="T107" fmla="*/ 36 h 1242"/>
                <a:gd name="T108" fmla="*/ 263 w 673"/>
                <a:gd name="T109" fmla="*/ 8 h 1242"/>
                <a:gd name="T110" fmla="*/ 289 w 673"/>
                <a:gd name="T111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3" h="1242">
                  <a:moveTo>
                    <a:pt x="289" y="0"/>
                  </a:moveTo>
                  <a:lnTo>
                    <a:pt x="331" y="43"/>
                  </a:lnTo>
                  <a:lnTo>
                    <a:pt x="375" y="0"/>
                  </a:lnTo>
                  <a:lnTo>
                    <a:pt x="400" y="8"/>
                  </a:lnTo>
                  <a:lnTo>
                    <a:pt x="425" y="19"/>
                  </a:lnTo>
                  <a:lnTo>
                    <a:pt x="453" y="36"/>
                  </a:lnTo>
                  <a:lnTo>
                    <a:pt x="473" y="53"/>
                  </a:lnTo>
                  <a:lnTo>
                    <a:pt x="481" y="59"/>
                  </a:lnTo>
                  <a:lnTo>
                    <a:pt x="493" y="68"/>
                  </a:lnTo>
                  <a:lnTo>
                    <a:pt x="508" y="81"/>
                  </a:lnTo>
                  <a:lnTo>
                    <a:pt x="523" y="97"/>
                  </a:lnTo>
                  <a:lnTo>
                    <a:pt x="540" y="116"/>
                  </a:lnTo>
                  <a:lnTo>
                    <a:pt x="559" y="139"/>
                  </a:lnTo>
                  <a:lnTo>
                    <a:pt x="577" y="165"/>
                  </a:lnTo>
                  <a:lnTo>
                    <a:pt x="595" y="195"/>
                  </a:lnTo>
                  <a:lnTo>
                    <a:pt x="613" y="228"/>
                  </a:lnTo>
                  <a:lnTo>
                    <a:pt x="629" y="265"/>
                  </a:lnTo>
                  <a:lnTo>
                    <a:pt x="643" y="307"/>
                  </a:lnTo>
                  <a:lnTo>
                    <a:pt x="657" y="351"/>
                  </a:lnTo>
                  <a:lnTo>
                    <a:pt x="665" y="401"/>
                  </a:lnTo>
                  <a:lnTo>
                    <a:pt x="671" y="453"/>
                  </a:lnTo>
                  <a:lnTo>
                    <a:pt x="673" y="511"/>
                  </a:lnTo>
                  <a:lnTo>
                    <a:pt x="671" y="530"/>
                  </a:lnTo>
                  <a:lnTo>
                    <a:pt x="661" y="547"/>
                  </a:lnTo>
                  <a:lnTo>
                    <a:pt x="648" y="560"/>
                  </a:lnTo>
                  <a:lnTo>
                    <a:pt x="631" y="570"/>
                  </a:lnTo>
                  <a:lnTo>
                    <a:pt x="612" y="572"/>
                  </a:lnTo>
                  <a:lnTo>
                    <a:pt x="593" y="570"/>
                  </a:lnTo>
                  <a:lnTo>
                    <a:pt x="576" y="560"/>
                  </a:lnTo>
                  <a:lnTo>
                    <a:pt x="562" y="547"/>
                  </a:lnTo>
                  <a:lnTo>
                    <a:pt x="553" y="530"/>
                  </a:lnTo>
                  <a:lnTo>
                    <a:pt x="550" y="511"/>
                  </a:lnTo>
                  <a:lnTo>
                    <a:pt x="549" y="459"/>
                  </a:lnTo>
                  <a:lnTo>
                    <a:pt x="543" y="413"/>
                  </a:lnTo>
                  <a:lnTo>
                    <a:pt x="534" y="369"/>
                  </a:lnTo>
                  <a:lnTo>
                    <a:pt x="522" y="331"/>
                  </a:lnTo>
                  <a:lnTo>
                    <a:pt x="509" y="297"/>
                  </a:lnTo>
                  <a:lnTo>
                    <a:pt x="509" y="534"/>
                  </a:lnTo>
                  <a:lnTo>
                    <a:pt x="507" y="557"/>
                  </a:lnTo>
                  <a:lnTo>
                    <a:pt x="502" y="578"/>
                  </a:lnTo>
                  <a:lnTo>
                    <a:pt x="492" y="599"/>
                  </a:lnTo>
                  <a:lnTo>
                    <a:pt x="492" y="1163"/>
                  </a:lnTo>
                  <a:lnTo>
                    <a:pt x="490" y="1184"/>
                  </a:lnTo>
                  <a:lnTo>
                    <a:pt x="481" y="1204"/>
                  </a:lnTo>
                  <a:lnTo>
                    <a:pt x="469" y="1219"/>
                  </a:lnTo>
                  <a:lnTo>
                    <a:pt x="453" y="1231"/>
                  </a:lnTo>
                  <a:lnTo>
                    <a:pt x="433" y="1240"/>
                  </a:lnTo>
                  <a:lnTo>
                    <a:pt x="413" y="1242"/>
                  </a:lnTo>
                  <a:lnTo>
                    <a:pt x="391" y="1240"/>
                  </a:lnTo>
                  <a:lnTo>
                    <a:pt x="372" y="1231"/>
                  </a:lnTo>
                  <a:lnTo>
                    <a:pt x="357" y="1219"/>
                  </a:lnTo>
                  <a:lnTo>
                    <a:pt x="345" y="1204"/>
                  </a:lnTo>
                  <a:lnTo>
                    <a:pt x="336" y="1184"/>
                  </a:lnTo>
                  <a:lnTo>
                    <a:pt x="334" y="1163"/>
                  </a:lnTo>
                  <a:lnTo>
                    <a:pt x="334" y="686"/>
                  </a:lnTo>
                  <a:lnTo>
                    <a:pt x="331" y="686"/>
                  </a:lnTo>
                  <a:lnTo>
                    <a:pt x="327" y="686"/>
                  </a:lnTo>
                  <a:lnTo>
                    <a:pt x="322" y="686"/>
                  </a:lnTo>
                  <a:lnTo>
                    <a:pt x="322" y="1163"/>
                  </a:lnTo>
                  <a:lnTo>
                    <a:pt x="319" y="1184"/>
                  </a:lnTo>
                  <a:lnTo>
                    <a:pt x="311" y="1204"/>
                  </a:lnTo>
                  <a:lnTo>
                    <a:pt x="299" y="1219"/>
                  </a:lnTo>
                  <a:lnTo>
                    <a:pt x="282" y="1231"/>
                  </a:lnTo>
                  <a:lnTo>
                    <a:pt x="263" y="1240"/>
                  </a:lnTo>
                  <a:lnTo>
                    <a:pt x="243" y="1242"/>
                  </a:lnTo>
                  <a:lnTo>
                    <a:pt x="221" y="1240"/>
                  </a:lnTo>
                  <a:lnTo>
                    <a:pt x="202" y="1231"/>
                  </a:lnTo>
                  <a:lnTo>
                    <a:pt x="186" y="1219"/>
                  </a:lnTo>
                  <a:lnTo>
                    <a:pt x="174" y="1204"/>
                  </a:lnTo>
                  <a:lnTo>
                    <a:pt x="166" y="1184"/>
                  </a:lnTo>
                  <a:lnTo>
                    <a:pt x="163" y="1163"/>
                  </a:lnTo>
                  <a:lnTo>
                    <a:pt x="163" y="595"/>
                  </a:lnTo>
                  <a:lnTo>
                    <a:pt x="163" y="584"/>
                  </a:lnTo>
                  <a:lnTo>
                    <a:pt x="156" y="560"/>
                  </a:lnTo>
                  <a:lnTo>
                    <a:pt x="154" y="534"/>
                  </a:lnTo>
                  <a:lnTo>
                    <a:pt x="154" y="318"/>
                  </a:lnTo>
                  <a:lnTo>
                    <a:pt x="144" y="349"/>
                  </a:lnTo>
                  <a:lnTo>
                    <a:pt x="136" y="383"/>
                  </a:lnTo>
                  <a:lnTo>
                    <a:pt x="130" y="420"/>
                  </a:lnTo>
                  <a:lnTo>
                    <a:pt x="125" y="459"/>
                  </a:lnTo>
                  <a:lnTo>
                    <a:pt x="124" y="503"/>
                  </a:lnTo>
                  <a:lnTo>
                    <a:pt x="120" y="522"/>
                  </a:lnTo>
                  <a:lnTo>
                    <a:pt x="112" y="539"/>
                  </a:lnTo>
                  <a:lnTo>
                    <a:pt x="98" y="552"/>
                  </a:lnTo>
                  <a:lnTo>
                    <a:pt x="82" y="560"/>
                  </a:lnTo>
                  <a:lnTo>
                    <a:pt x="62" y="564"/>
                  </a:lnTo>
                  <a:lnTo>
                    <a:pt x="43" y="560"/>
                  </a:lnTo>
                  <a:lnTo>
                    <a:pt x="25" y="552"/>
                  </a:lnTo>
                  <a:lnTo>
                    <a:pt x="12" y="539"/>
                  </a:lnTo>
                  <a:lnTo>
                    <a:pt x="4" y="522"/>
                  </a:lnTo>
                  <a:lnTo>
                    <a:pt x="0" y="503"/>
                  </a:lnTo>
                  <a:lnTo>
                    <a:pt x="2" y="444"/>
                  </a:lnTo>
                  <a:lnTo>
                    <a:pt x="8" y="389"/>
                  </a:lnTo>
                  <a:lnTo>
                    <a:pt x="19" y="339"/>
                  </a:lnTo>
                  <a:lnTo>
                    <a:pt x="31" y="293"/>
                  </a:lnTo>
                  <a:lnTo>
                    <a:pt x="47" y="252"/>
                  </a:lnTo>
                  <a:lnTo>
                    <a:pt x="64" y="213"/>
                  </a:lnTo>
                  <a:lnTo>
                    <a:pt x="82" y="180"/>
                  </a:lnTo>
                  <a:lnTo>
                    <a:pt x="101" y="150"/>
                  </a:lnTo>
                  <a:lnTo>
                    <a:pt x="120" y="125"/>
                  </a:lnTo>
                  <a:lnTo>
                    <a:pt x="139" y="102"/>
                  </a:lnTo>
                  <a:lnTo>
                    <a:pt x="156" y="83"/>
                  </a:lnTo>
                  <a:lnTo>
                    <a:pt x="172" y="68"/>
                  </a:lnTo>
                  <a:lnTo>
                    <a:pt x="186" y="56"/>
                  </a:lnTo>
                  <a:lnTo>
                    <a:pt x="197" y="47"/>
                  </a:lnTo>
                  <a:lnTo>
                    <a:pt x="204" y="42"/>
                  </a:lnTo>
                  <a:lnTo>
                    <a:pt x="208" y="38"/>
                  </a:lnTo>
                  <a:lnTo>
                    <a:pt x="214" y="36"/>
                  </a:lnTo>
                  <a:lnTo>
                    <a:pt x="238" y="20"/>
                  </a:lnTo>
                  <a:lnTo>
                    <a:pt x="263" y="8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131" y="2178"/>
              <a:ext cx="70" cy="70"/>
            </a:xfrm>
            <a:custGeom>
              <a:avLst/>
              <a:gdLst>
                <a:gd name="T0" fmla="*/ 176 w 353"/>
                <a:gd name="T1" fmla="*/ 0 h 352"/>
                <a:gd name="T2" fmla="*/ 211 w 353"/>
                <a:gd name="T3" fmla="*/ 4 h 352"/>
                <a:gd name="T4" fmla="*/ 245 w 353"/>
                <a:gd name="T5" fmla="*/ 14 h 352"/>
                <a:gd name="T6" fmla="*/ 275 w 353"/>
                <a:gd name="T7" fmla="*/ 30 h 352"/>
                <a:gd name="T8" fmla="*/ 301 w 353"/>
                <a:gd name="T9" fmla="*/ 51 h 352"/>
                <a:gd name="T10" fmla="*/ 323 w 353"/>
                <a:gd name="T11" fmla="*/ 77 h 352"/>
                <a:gd name="T12" fmla="*/ 339 w 353"/>
                <a:gd name="T13" fmla="*/ 107 h 352"/>
                <a:gd name="T14" fmla="*/ 349 w 353"/>
                <a:gd name="T15" fmla="*/ 141 h 352"/>
                <a:gd name="T16" fmla="*/ 353 w 353"/>
                <a:gd name="T17" fmla="*/ 176 h 352"/>
                <a:gd name="T18" fmla="*/ 349 w 353"/>
                <a:gd name="T19" fmla="*/ 212 h 352"/>
                <a:gd name="T20" fmla="*/ 339 w 353"/>
                <a:gd name="T21" fmla="*/ 244 h 352"/>
                <a:gd name="T22" fmla="*/ 323 w 353"/>
                <a:gd name="T23" fmla="*/ 274 h 352"/>
                <a:gd name="T24" fmla="*/ 301 w 353"/>
                <a:gd name="T25" fmla="*/ 300 h 352"/>
                <a:gd name="T26" fmla="*/ 275 w 353"/>
                <a:gd name="T27" fmla="*/ 322 h 352"/>
                <a:gd name="T28" fmla="*/ 245 w 353"/>
                <a:gd name="T29" fmla="*/ 338 h 352"/>
                <a:gd name="T30" fmla="*/ 211 w 353"/>
                <a:gd name="T31" fmla="*/ 348 h 352"/>
                <a:gd name="T32" fmla="*/ 176 w 353"/>
                <a:gd name="T33" fmla="*/ 352 h 352"/>
                <a:gd name="T34" fmla="*/ 140 w 353"/>
                <a:gd name="T35" fmla="*/ 348 h 352"/>
                <a:gd name="T36" fmla="*/ 108 w 353"/>
                <a:gd name="T37" fmla="*/ 338 h 352"/>
                <a:gd name="T38" fmla="*/ 78 w 353"/>
                <a:gd name="T39" fmla="*/ 322 h 352"/>
                <a:gd name="T40" fmla="*/ 52 w 353"/>
                <a:gd name="T41" fmla="*/ 300 h 352"/>
                <a:gd name="T42" fmla="*/ 30 w 353"/>
                <a:gd name="T43" fmla="*/ 274 h 352"/>
                <a:gd name="T44" fmla="*/ 14 w 353"/>
                <a:gd name="T45" fmla="*/ 244 h 352"/>
                <a:gd name="T46" fmla="*/ 4 w 353"/>
                <a:gd name="T47" fmla="*/ 212 h 352"/>
                <a:gd name="T48" fmla="*/ 0 w 353"/>
                <a:gd name="T49" fmla="*/ 176 h 352"/>
                <a:gd name="T50" fmla="*/ 4 w 353"/>
                <a:gd name="T51" fmla="*/ 141 h 352"/>
                <a:gd name="T52" fmla="*/ 14 w 353"/>
                <a:gd name="T53" fmla="*/ 107 h 352"/>
                <a:gd name="T54" fmla="*/ 30 w 353"/>
                <a:gd name="T55" fmla="*/ 77 h 352"/>
                <a:gd name="T56" fmla="*/ 52 w 353"/>
                <a:gd name="T57" fmla="*/ 51 h 352"/>
                <a:gd name="T58" fmla="*/ 78 w 353"/>
                <a:gd name="T59" fmla="*/ 30 h 352"/>
                <a:gd name="T60" fmla="*/ 108 w 353"/>
                <a:gd name="T61" fmla="*/ 14 h 352"/>
                <a:gd name="T62" fmla="*/ 140 w 353"/>
                <a:gd name="T63" fmla="*/ 4 h 352"/>
                <a:gd name="T64" fmla="*/ 176 w 353"/>
                <a:gd name="T6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lnTo>
                    <a:pt x="211" y="4"/>
                  </a:lnTo>
                  <a:lnTo>
                    <a:pt x="245" y="14"/>
                  </a:lnTo>
                  <a:lnTo>
                    <a:pt x="275" y="30"/>
                  </a:lnTo>
                  <a:lnTo>
                    <a:pt x="301" y="51"/>
                  </a:lnTo>
                  <a:lnTo>
                    <a:pt x="323" y="77"/>
                  </a:lnTo>
                  <a:lnTo>
                    <a:pt x="339" y="107"/>
                  </a:lnTo>
                  <a:lnTo>
                    <a:pt x="349" y="141"/>
                  </a:lnTo>
                  <a:lnTo>
                    <a:pt x="353" y="176"/>
                  </a:lnTo>
                  <a:lnTo>
                    <a:pt x="349" y="212"/>
                  </a:lnTo>
                  <a:lnTo>
                    <a:pt x="339" y="244"/>
                  </a:lnTo>
                  <a:lnTo>
                    <a:pt x="323" y="274"/>
                  </a:lnTo>
                  <a:lnTo>
                    <a:pt x="301" y="300"/>
                  </a:lnTo>
                  <a:lnTo>
                    <a:pt x="275" y="322"/>
                  </a:lnTo>
                  <a:lnTo>
                    <a:pt x="245" y="338"/>
                  </a:lnTo>
                  <a:lnTo>
                    <a:pt x="211" y="348"/>
                  </a:lnTo>
                  <a:lnTo>
                    <a:pt x="176" y="352"/>
                  </a:lnTo>
                  <a:lnTo>
                    <a:pt x="140" y="348"/>
                  </a:lnTo>
                  <a:lnTo>
                    <a:pt x="108" y="338"/>
                  </a:lnTo>
                  <a:lnTo>
                    <a:pt x="78" y="322"/>
                  </a:lnTo>
                  <a:lnTo>
                    <a:pt x="52" y="300"/>
                  </a:lnTo>
                  <a:lnTo>
                    <a:pt x="30" y="274"/>
                  </a:lnTo>
                  <a:lnTo>
                    <a:pt x="14" y="244"/>
                  </a:lnTo>
                  <a:lnTo>
                    <a:pt x="4" y="212"/>
                  </a:lnTo>
                  <a:lnTo>
                    <a:pt x="0" y="176"/>
                  </a:lnTo>
                  <a:lnTo>
                    <a:pt x="4" y="141"/>
                  </a:lnTo>
                  <a:lnTo>
                    <a:pt x="14" y="107"/>
                  </a:lnTo>
                  <a:lnTo>
                    <a:pt x="30" y="77"/>
                  </a:lnTo>
                  <a:lnTo>
                    <a:pt x="52" y="51"/>
                  </a:lnTo>
                  <a:lnTo>
                    <a:pt x="78" y="30"/>
                  </a:lnTo>
                  <a:lnTo>
                    <a:pt x="108" y="14"/>
                  </a:lnTo>
                  <a:lnTo>
                    <a:pt x="140" y="4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099" y="2250"/>
              <a:ext cx="136" cy="252"/>
            </a:xfrm>
            <a:custGeom>
              <a:avLst/>
              <a:gdLst>
                <a:gd name="T0" fmla="*/ 336 w 683"/>
                <a:gd name="T1" fmla="*/ 44 h 1261"/>
                <a:gd name="T2" fmla="*/ 406 w 683"/>
                <a:gd name="T3" fmla="*/ 8 h 1261"/>
                <a:gd name="T4" fmla="*/ 459 w 683"/>
                <a:gd name="T5" fmla="*/ 37 h 1261"/>
                <a:gd name="T6" fmla="*/ 489 w 683"/>
                <a:gd name="T7" fmla="*/ 60 h 1261"/>
                <a:gd name="T8" fmla="*/ 515 w 683"/>
                <a:gd name="T9" fmla="*/ 82 h 1261"/>
                <a:gd name="T10" fmla="*/ 549 w 683"/>
                <a:gd name="T11" fmla="*/ 118 h 1261"/>
                <a:gd name="T12" fmla="*/ 586 w 683"/>
                <a:gd name="T13" fmla="*/ 168 h 1261"/>
                <a:gd name="T14" fmla="*/ 622 w 683"/>
                <a:gd name="T15" fmla="*/ 232 h 1261"/>
                <a:gd name="T16" fmla="*/ 653 w 683"/>
                <a:gd name="T17" fmla="*/ 312 h 1261"/>
                <a:gd name="T18" fmla="*/ 675 w 683"/>
                <a:gd name="T19" fmla="*/ 406 h 1261"/>
                <a:gd name="T20" fmla="*/ 683 w 683"/>
                <a:gd name="T21" fmla="*/ 519 h 1261"/>
                <a:gd name="T22" fmla="*/ 671 w 683"/>
                <a:gd name="T23" fmla="*/ 557 h 1261"/>
                <a:gd name="T24" fmla="*/ 641 w 683"/>
                <a:gd name="T25" fmla="*/ 578 h 1261"/>
                <a:gd name="T26" fmla="*/ 602 w 683"/>
                <a:gd name="T27" fmla="*/ 578 h 1261"/>
                <a:gd name="T28" fmla="*/ 571 w 683"/>
                <a:gd name="T29" fmla="*/ 555 h 1261"/>
                <a:gd name="T30" fmla="*/ 559 w 683"/>
                <a:gd name="T31" fmla="*/ 519 h 1261"/>
                <a:gd name="T32" fmla="*/ 550 w 683"/>
                <a:gd name="T33" fmla="*/ 418 h 1261"/>
                <a:gd name="T34" fmla="*/ 530 w 683"/>
                <a:gd name="T35" fmla="*/ 337 h 1261"/>
                <a:gd name="T36" fmla="*/ 517 w 683"/>
                <a:gd name="T37" fmla="*/ 454 h 1261"/>
                <a:gd name="T38" fmla="*/ 500 w 683"/>
                <a:gd name="T39" fmla="*/ 813 h 1261"/>
                <a:gd name="T40" fmla="*/ 497 w 683"/>
                <a:gd name="T41" fmla="*/ 1202 h 1261"/>
                <a:gd name="T42" fmla="*/ 476 w 683"/>
                <a:gd name="T43" fmla="*/ 1238 h 1261"/>
                <a:gd name="T44" fmla="*/ 441 w 683"/>
                <a:gd name="T45" fmla="*/ 1259 h 1261"/>
                <a:gd name="T46" fmla="*/ 398 w 683"/>
                <a:gd name="T47" fmla="*/ 1259 h 1261"/>
                <a:gd name="T48" fmla="*/ 362 w 683"/>
                <a:gd name="T49" fmla="*/ 1238 h 1261"/>
                <a:gd name="T50" fmla="*/ 341 w 683"/>
                <a:gd name="T51" fmla="*/ 1202 h 1261"/>
                <a:gd name="T52" fmla="*/ 338 w 683"/>
                <a:gd name="T53" fmla="*/ 813 h 1261"/>
                <a:gd name="T54" fmla="*/ 327 w 683"/>
                <a:gd name="T55" fmla="*/ 1181 h 1261"/>
                <a:gd name="T56" fmla="*/ 316 w 683"/>
                <a:gd name="T57" fmla="*/ 1221 h 1261"/>
                <a:gd name="T58" fmla="*/ 287 w 683"/>
                <a:gd name="T59" fmla="*/ 1250 h 1261"/>
                <a:gd name="T60" fmla="*/ 246 w 683"/>
                <a:gd name="T61" fmla="*/ 1261 h 1261"/>
                <a:gd name="T62" fmla="*/ 206 w 683"/>
                <a:gd name="T63" fmla="*/ 1250 h 1261"/>
                <a:gd name="T64" fmla="*/ 177 w 683"/>
                <a:gd name="T65" fmla="*/ 1221 h 1261"/>
                <a:gd name="T66" fmla="*/ 165 w 683"/>
                <a:gd name="T67" fmla="*/ 1181 h 1261"/>
                <a:gd name="T68" fmla="*/ 92 w 683"/>
                <a:gd name="T69" fmla="*/ 813 h 1261"/>
                <a:gd name="T70" fmla="*/ 156 w 683"/>
                <a:gd name="T71" fmla="*/ 324 h 1261"/>
                <a:gd name="T72" fmla="*/ 137 w 683"/>
                <a:gd name="T73" fmla="*/ 388 h 1261"/>
                <a:gd name="T74" fmla="*/ 128 w 683"/>
                <a:gd name="T75" fmla="*/ 467 h 1261"/>
                <a:gd name="T76" fmla="*/ 123 w 683"/>
                <a:gd name="T77" fmla="*/ 530 h 1261"/>
                <a:gd name="T78" fmla="*/ 100 w 683"/>
                <a:gd name="T79" fmla="*/ 560 h 1261"/>
                <a:gd name="T80" fmla="*/ 63 w 683"/>
                <a:gd name="T81" fmla="*/ 573 h 1261"/>
                <a:gd name="T82" fmla="*/ 27 w 683"/>
                <a:gd name="T83" fmla="*/ 560 h 1261"/>
                <a:gd name="T84" fmla="*/ 4 w 683"/>
                <a:gd name="T85" fmla="*/ 530 h 1261"/>
                <a:gd name="T86" fmla="*/ 3 w 683"/>
                <a:gd name="T87" fmla="*/ 451 h 1261"/>
                <a:gd name="T88" fmla="*/ 20 w 683"/>
                <a:gd name="T89" fmla="*/ 344 h 1261"/>
                <a:gd name="T90" fmla="*/ 48 w 683"/>
                <a:gd name="T91" fmla="*/ 255 h 1261"/>
                <a:gd name="T92" fmla="*/ 83 w 683"/>
                <a:gd name="T93" fmla="*/ 183 h 1261"/>
                <a:gd name="T94" fmla="*/ 122 w 683"/>
                <a:gd name="T95" fmla="*/ 127 h 1261"/>
                <a:gd name="T96" fmla="*/ 159 w 683"/>
                <a:gd name="T97" fmla="*/ 85 h 1261"/>
                <a:gd name="T98" fmla="*/ 189 w 683"/>
                <a:gd name="T99" fmla="*/ 57 h 1261"/>
                <a:gd name="T100" fmla="*/ 208 w 683"/>
                <a:gd name="T101" fmla="*/ 42 h 1261"/>
                <a:gd name="T102" fmla="*/ 214 w 683"/>
                <a:gd name="T103" fmla="*/ 38 h 1261"/>
                <a:gd name="T104" fmla="*/ 240 w 683"/>
                <a:gd name="T105" fmla="*/ 21 h 1261"/>
                <a:gd name="T106" fmla="*/ 293 w 683"/>
                <a:gd name="T107" fmla="*/ 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261">
                  <a:moveTo>
                    <a:pt x="294" y="0"/>
                  </a:moveTo>
                  <a:lnTo>
                    <a:pt x="336" y="44"/>
                  </a:lnTo>
                  <a:lnTo>
                    <a:pt x="381" y="0"/>
                  </a:lnTo>
                  <a:lnTo>
                    <a:pt x="406" y="8"/>
                  </a:lnTo>
                  <a:lnTo>
                    <a:pt x="431" y="20"/>
                  </a:lnTo>
                  <a:lnTo>
                    <a:pt x="459" y="37"/>
                  </a:lnTo>
                  <a:lnTo>
                    <a:pt x="479" y="54"/>
                  </a:lnTo>
                  <a:lnTo>
                    <a:pt x="489" y="60"/>
                  </a:lnTo>
                  <a:lnTo>
                    <a:pt x="501" y="70"/>
                  </a:lnTo>
                  <a:lnTo>
                    <a:pt x="515" y="82"/>
                  </a:lnTo>
                  <a:lnTo>
                    <a:pt x="531" y="99"/>
                  </a:lnTo>
                  <a:lnTo>
                    <a:pt x="549" y="118"/>
                  </a:lnTo>
                  <a:lnTo>
                    <a:pt x="567" y="141"/>
                  </a:lnTo>
                  <a:lnTo>
                    <a:pt x="586" y="168"/>
                  </a:lnTo>
                  <a:lnTo>
                    <a:pt x="604" y="199"/>
                  </a:lnTo>
                  <a:lnTo>
                    <a:pt x="622" y="232"/>
                  </a:lnTo>
                  <a:lnTo>
                    <a:pt x="639" y="270"/>
                  </a:lnTo>
                  <a:lnTo>
                    <a:pt x="653" y="312"/>
                  </a:lnTo>
                  <a:lnTo>
                    <a:pt x="667" y="357"/>
                  </a:lnTo>
                  <a:lnTo>
                    <a:pt x="675" y="406"/>
                  </a:lnTo>
                  <a:lnTo>
                    <a:pt x="682" y="461"/>
                  </a:lnTo>
                  <a:lnTo>
                    <a:pt x="683" y="519"/>
                  </a:lnTo>
                  <a:lnTo>
                    <a:pt x="681" y="539"/>
                  </a:lnTo>
                  <a:lnTo>
                    <a:pt x="671" y="557"/>
                  </a:lnTo>
                  <a:lnTo>
                    <a:pt x="658" y="570"/>
                  </a:lnTo>
                  <a:lnTo>
                    <a:pt x="641" y="578"/>
                  </a:lnTo>
                  <a:lnTo>
                    <a:pt x="621" y="582"/>
                  </a:lnTo>
                  <a:lnTo>
                    <a:pt x="602" y="578"/>
                  </a:lnTo>
                  <a:lnTo>
                    <a:pt x="584" y="570"/>
                  </a:lnTo>
                  <a:lnTo>
                    <a:pt x="571" y="555"/>
                  </a:lnTo>
                  <a:lnTo>
                    <a:pt x="562" y="539"/>
                  </a:lnTo>
                  <a:lnTo>
                    <a:pt x="559" y="519"/>
                  </a:lnTo>
                  <a:lnTo>
                    <a:pt x="556" y="467"/>
                  </a:lnTo>
                  <a:lnTo>
                    <a:pt x="550" y="418"/>
                  </a:lnTo>
                  <a:lnTo>
                    <a:pt x="542" y="375"/>
                  </a:lnTo>
                  <a:lnTo>
                    <a:pt x="530" y="337"/>
                  </a:lnTo>
                  <a:lnTo>
                    <a:pt x="517" y="302"/>
                  </a:lnTo>
                  <a:lnTo>
                    <a:pt x="517" y="454"/>
                  </a:lnTo>
                  <a:lnTo>
                    <a:pt x="580" y="813"/>
                  </a:lnTo>
                  <a:lnTo>
                    <a:pt x="500" y="813"/>
                  </a:lnTo>
                  <a:lnTo>
                    <a:pt x="500" y="1181"/>
                  </a:lnTo>
                  <a:lnTo>
                    <a:pt x="497" y="1202"/>
                  </a:lnTo>
                  <a:lnTo>
                    <a:pt x="489" y="1221"/>
                  </a:lnTo>
                  <a:lnTo>
                    <a:pt x="476" y="1238"/>
                  </a:lnTo>
                  <a:lnTo>
                    <a:pt x="460" y="1250"/>
                  </a:lnTo>
                  <a:lnTo>
                    <a:pt x="441" y="1259"/>
                  </a:lnTo>
                  <a:lnTo>
                    <a:pt x="419" y="1261"/>
                  </a:lnTo>
                  <a:lnTo>
                    <a:pt x="398" y="1259"/>
                  </a:lnTo>
                  <a:lnTo>
                    <a:pt x="379" y="1250"/>
                  </a:lnTo>
                  <a:lnTo>
                    <a:pt x="362" y="1238"/>
                  </a:lnTo>
                  <a:lnTo>
                    <a:pt x="350" y="1221"/>
                  </a:lnTo>
                  <a:lnTo>
                    <a:pt x="341" y="1202"/>
                  </a:lnTo>
                  <a:lnTo>
                    <a:pt x="338" y="1181"/>
                  </a:lnTo>
                  <a:lnTo>
                    <a:pt x="338" y="813"/>
                  </a:lnTo>
                  <a:lnTo>
                    <a:pt x="327" y="813"/>
                  </a:lnTo>
                  <a:lnTo>
                    <a:pt x="327" y="1181"/>
                  </a:lnTo>
                  <a:lnTo>
                    <a:pt x="323" y="1202"/>
                  </a:lnTo>
                  <a:lnTo>
                    <a:pt x="316" y="1221"/>
                  </a:lnTo>
                  <a:lnTo>
                    <a:pt x="303" y="1238"/>
                  </a:lnTo>
                  <a:lnTo>
                    <a:pt x="287" y="1250"/>
                  </a:lnTo>
                  <a:lnTo>
                    <a:pt x="267" y="1259"/>
                  </a:lnTo>
                  <a:lnTo>
                    <a:pt x="246" y="1261"/>
                  </a:lnTo>
                  <a:lnTo>
                    <a:pt x="225" y="1259"/>
                  </a:lnTo>
                  <a:lnTo>
                    <a:pt x="206" y="1250"/>
                  </a:lnTo>
                  <a:lnTo>
                    <a:pt x="189" y="1238"/>
                  </a:lnTo>
                  <a:lnTo>
                    <a:pt x="177" y="1221"/>
                  </a:lnTo>
                  <a:lnTo>
                    <a:pt x="168" y="1202"/>
                  </a:lnTo>
                  <a:lnTo>
                    <a:pt x="165" y="1181"/>
                  </a:lnTo>
                  <a:lnTo>
                    <a:pt x="165" y="813"/>
                  </a:lnTo>
                  <a:lnTo>
                    <a:pt x="92" y="813"/>
                  </a:lnTo>
                  <a:lnTo>
                    <a:pt x="156" y="452"/>
                  </a:lnTo>
                  <a:lnTo>
                    <a:pt x="156" y="324"/>
                  </a:lnTo>
                  <a:lnTo>
                    <a:pt x="146" y="355"/>
                  </a:lnTo>
                  <a:lnTo>
                    <a:pt x="137" y="388"/>
                  </a:lnTo>
                  <a:lnTo>
                    <a:pt x="131" y="427"/>
                  </a:lnTo>
                  <a:lnTo>
                    <a:pt x="128" y="467"/>
                  </a:lnTo>
                  <a:lnTo>
                    <a:pt x="126" y="510"/>
                  </a:lnTo>
                  <a:lnTo>
                    <a:pt x="123" y="530"/>
                  </a:lnTo>
                  <a:lnTo>
                    <a:pt x="114" y="547"/>
                  </a:lnTo>
                  <a:lnTo>
                    <a:pt x="100" y="560"/>
                  </a:lnTo>
                  <a:lnTo>
                    <a:pt x="83" y="570"/>
                  </a:lnTo>
                  <a:lnTo>
                    <a:pt x="63" y="573"/>
                  </a:lnTo>
                  <a:lnTo>
                    <a:pt x="44" y="570"/>
                  </a:lnTo>
                  <a:lnTo>
                    <a:pt x="27" y="560"/>
                  </a:lnTo>
                  <a:lnTo>
                    <a:pt x="12" y="547"/>
                  </a:lnTo>
                  <a:lnTo>
                    <a:pt x="4" y="530"/>
                  </a:lnTo>
                  <a:lnTo>
                    <a:pt x="0" y="510"/>
                  </a:lnTo>
                  <a:lnTo>
                    <a:pt x="3" y="451"/>
                  </a:lnTo>
                  <a:lnTo>
                    <a:pt x="10" y="396"/>
                  </a:lnTo>
                  <a:lnTo>
                    <a:pt x="20" y="344"/>
                  </a:lnTo>
                  <a:lnTo>
                    <a:pt x="33" y="298"/>
                  </a:lnTo>
                  <a:lnTo>
                    <a:pt x="48" y="255"/>
                  </a:lnTo>
                  <a:lnTo>
                    <a:pt x="65" y="217"/>
                  </a:lnTo>
                  <a:lnTo>
                    <a:pt x="83" y="183"/>
                  </a:lnTo>
                  <a:lnTo>
                    <a:pt x="102" y="153"/>
                  </a:lnTo>
                  <a:lnTo>
                    <a:pt x="122" y="127"/>
                  </a:lnTo>
                  <a:lnTo>
                    <a:pt x="141" y="104"/>
                  </a:lnTo>
                  <a:lnTo>
                    <a:pt x="159" y="85"/>
                  </a:lnTo>
                  <a:lnTo>
                    <a:pt x="174" y="69"/>
                  </a:lnTo>
                  <a:lnTo>
                    <a:pt x="189" y="57"/>
                  </a:lnTo>
                  <a:lnTo>
                    <a:pt x="200" y="48"/>
                  </a:lnTo>
                  <a:lnTo>
                    <a:pt x="208" y="42"/>
                  </a:lnTo>
                  <a:lnTo>
                    <a:pt x="212" y="39"/>
                  </a:lnTo>
                  <a:lnTo>
                    <a:pt x="214" y="38"/>
                  </a:lnTo>
                  <a:lnTo>
                    <a:pt x="218" y="37"/>
                  </a:lnTo>
                  <a:lnTo>
                    <a:pt x="240" y="21"/>
                  </a:lnTo>
                  <a:lnTo>
                    <a:pt x="267" y="8"/>
                  </a:lnTo>
                  <a:lnTo>
                    <a:pt x="293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444" y="1798"/>
              <a:ext cx="499" cy="718"/>
            </a:xfrm>
            <a:custGeom>
              <a:avLst/>
              <a:gdLst>
                <a:gd name="T0" fmla="*/ 1709 w 2494"/>
                <a:gd name="T1" fmla="*/ 4 h 3591"/>
                <a:gd name="T2" fmla="*/ 1763 w 2494"/>
                <a:gd name="T3" fmla="*/ 27 h 3591"/>
                <a:gd name="T4" fmla="*/ 2494 w 2494"/>
                <a:gd name="T5" fmla="*/ 598 h 3591"/>
                <a:gd name="T6" fmla="*/ 2407 w 2494"/>
                <a:gd name="T7" fmla="*/ 564 h 3591"/>
                <a:gd name="T8" fmla="*/ 2309 w 2494"/>
                <a:gd name="T9" fmla="*/ 552 h 3591"/>
                <a:gd name="T10" fmla="*/ 2205 w 2494"/>
                <a:gd name="T11" fmla="*/ 566 h 3591"/>
                <a:gd name="T12" fmla="*/ 2110 w 2494"/>
                <a:gd name="T13" fmla="*/ 606 h 3591"/>
                <a:gd name="T14" fmla="*/ 2031 w 2494"/>
                <a:gd name="T15" fmla="*/ 668 h 3591"/>
                <a:gd name="T16" fmla="*/ 1969 w 2494"/>
                <a:gd name="T17" fmla="*/ 748 h 3591"/>
                <a:gd name="T18" fmla="*/ 1929 w 2494"/>
                <a:gd name="T19" fmla="*/ 842 h 3591"/>
                <a:gd name="T20" fmla="*/ 1915 w 2494"/>
                <a:gd name="T21" fmla="*/ 947 h 3591"/>
                <a:gd name="T22" fmla="*/ 1927 w 2494"/>
                <a:gd name="T23" fmla="*/ 1043 h 3591"/>
                <a:gd name="T24" fmla="*/ 1960 w 2494"/>
                <a:gd name="T25" fmla="*/ 1131 h 3591"/>
                <a:gd name="T26" fmla="*/ 2013 w 2494"/>
                <a:gd name="T27" fmla="*/ 1208 h 3591"/>
                <a:gd name="T28" fmla="*/ 2003 w 2494"/>
                <a:gd name="T29" fmla="*/ 1268 h 3591"/>
                <a:gd name="T30" fmla="*/ 1919 w 2494"/>
                <a:gd name="T31" fmla="*/ 1331 h 3591"/>
                <a:gd name="T32" fmla="*/ 1840 w 2494"/>
                <a:gd name="T33" fmla="*/ 1408 h 3591"/>
                <a:gd name="T34" fmla="*/ 1771 w 2494"/>
                <a:gd name="T35" fmla="*/ 1501 h 3591"/>
                <a:gd name="T36" fmla="*/ 745 w 2494"/>
                <a:gd name="T37" fmla="*/ 3288 h 3591"/>
                <a:gd name="T38" fmla="*/ 1274 w 2494"/>
                <a:gd name="T39" fmla="*/ 2343 h 3591"/>
                <a:gd name="T40" fmla="*/ 1547 w 2494"/>
                <a:gd name="T41" fmla="*/ 2371 h 3591"/>
                <a:gd name="T42" fmla="*/ 1509 w 2494"/>
                <a:gd name="T43" fmla="*/ 2437 h 3591"/>
                <a:gd name="T44" fmla="*/ 1473 w 2494"/>
                <a:gd name="T45" fmla="*/ 2516 h 3591"/>
                <a:gd name="T46" fmla="*/ 1446 w 2494"/>
                <a:gd name="T47" fmla="*/ 2611 h 3591"/>
                <a:gd name="T48" fmla="*/ 1431 w 2494"/>
                <a:gd name="T49" fmla="*/ 2720 h 3591"/>
                <a:gd name="T50" fmla="*/ 1432 w 2494"/>
                <a:gd name="T51" fmla="*/ 2812 h 3591"/>
                <a:gd name="T52" fmla="*/ 1456 w 2494"/>
                <a:gd name="T53" fmla="*/ 2870 h 3591"/>
                <a:gd name="T54" fmla="*/ 1500 w 2494"/>
                <a:gd name="T55" fmla="*/ 2913 h 3591"/>
                <a:gd name="T56" fmla="*/ 1557 w 2494"/>
                <a:gd name="T57" fmla="*/ 2937 h 3591"/>
                <a:gd name="T58" fmla="*/ 1592 w 2494"/>
                <a:gd name="T59" fmla="*/ 2941 h 3591"/>
                <a:gd name="T60" fmla="*/ 1594 w 2494"/>
                <a:gd name="T61" fmla="*/ 3472 h 3591"/>
                <a:gd name="T62" fmla="*/ 1614 w 2494"/>
                <a:gd name="T63" fmla="*/ 3529 h 3591"/>
                <a:gd name="T64" fmla="*/ 1652 w 2494"/>
                <a:gd name="T65" fmla="*/ 3574 h 3591"/>
                <a:gd name="T66" fmla="*/ 593 w 2494"/>
                <a:gd name="T67" fmla="*/ 3591 h 3591"/>
                <a:gd name="T68" fmla="*/ 534 w 2494"/>
                <a:gd name="T69" fmla="*/ 3579 h 3591"/>
                <a:gd name="T70" fmla="*/ 485 w 2494"/>
                <a:gd name="T71" fmla="*/ 3547 h 3591"/>
                <a:gd name="T72" fmla="*/ 453 w 2494"/>
                <a:gd name="T73" fmla="*/ 3499 h 3591"/>
                <a:gd name="T74" fmla="*/ 441 w 2494"/>
                <a:gd name="T75" fmla="*/ 3440 h 3591"/>
                <a:gd name="T76" fmla="*/ 336 w 2494"/>
                <a:gd name="T77" fmla="*/ 1583 h 3591"/>
                <a:gd name="T78" fmla="*/ 278 w 2494"/>
                <a:gd name="T79" fmla="*/ 1624 h 3591"/>
                <a:gd name="T80" fmla="*/ 214 w 2494"/>
                <a:gd name="T81" fmla="*/ 1641 h 3591"/>
                <a:gd name="T82" fmla="*/ 146 w 2494"/>
                <a:gd name="T83" fmla="*/ 1635 h 3591"/>
                <a:gd name="T84" fmla="*/ 84 w 2494"/>
                <a:gd name="T85" fmla="*/ 1607 h 3591"/>
                <a:gd name="T86" fmla="*/ 34 w 2494"/>
                <a:gd name="T87" fmla="*/ 1557 h 3591"/>
                <a:gd name="T88" fmla="*/ 5 w 2494"/>
                <a:gd name="T89" fmla="*/ 1495 h 3591"/>
                <a:gd name="T90" fmla="*/ 0 w 2494"/>
                <a:gd name="T91" fmla="*/ 1427 h 3591"/>
                <a:gd name="T92" fmla="*/ 17 w 2494"/>
                <a:gd name="T93" fmla="*/ 1361 h 3591"/>
                <a:gd name="T94" fmla="*/ 56 w 2494"/>
                <a:gd name="T95" fmla="*/ 1305 h 3591"/>
                <a:gd name="T96" fmla="*/ 274 w 2494"/>
                <a:gd name="T97" fmla="*/ 396 h 3591"/>
                <a:gd name="T98" fmla="*/ 665 w 2494"/>
                <a:gd name="T99" fmla="*/ 810 h 3591"/>
                <a:gd name="T100" fmla="*/ 1596 w 2494"/>
                <a:gd name="T101" fmla="*/ 27 h 3591"/>
                <a:gd name="T102" fmla="*/ 1651 w 2494"/>
                <a:gd name="T103" fmla="*/ 4 h 3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94" h="3591">
                  <a:moveTo>
                    <a:pt x="1681" y="0"/>
                  </a:moveTo>
                  <a:lnTo>
                    <a:pt x="1709" y="4"/>
                  </a:lnTo>
                  <a:lnTo>
                    <a:pt x="1738" y="12"/>
                  </a:lnTo>
                  <a:lnTo>
                    <a:pt x="1763" y="27"/>
                  </a:lnTo>
                  <a:lnTo>
                    <a:pt x="1786" y="46"/>
                  </a:lnTo>
                  <a:lnTo>
                    <a:pt x="2494" y="598"/>
                  </a:lnTo>
                  <a:lnTo>
                    <a:pt x="2451" y="579"/>
                  </a:lnTo>
                  <a:lnTo>
                    <a:pt x="2407" y="564"/>
                  </a:lnTo>
                  <a:lnTo>
                    <a:pt x="2359" y="555"/>
                  </a:lnTo>
                  <a:lnTo>
                    <a:pt x="2309" y="552"/>
                  </a:lnTo>
                  <a:lnTo>
                    <a:pt x="2257" y="556"/>
                  </a:lnTo>
                  <a:lnTo>
                    <a:pt x="2205" y="566"/>
                  </a:lnTo>
                  <a:lnTo>
                    <a:pt x="2156" y="582"/>
                  </a:lnTo>
                  <a:lnTo>
                    <a:pt x="2110" y="606"/>
                  </a:lnTo>
                  <a:lnTo>
                    <a:pt x="2068" y="634"/>
                  </a:lnTo>
                  <a:lnTo>
                    <a:pt x="2031" y="668"/>
                  </a:lnTo>
                  <a:lnTo>
                    <a:pt x="1997" y="706"/>
                  </a:lnTo>
                  <a:lnTo>
                    <a:pt x="1969" y="748"/>
                  </a:lnTo>
                  <a:lnTo>
                    <a:pt x="1946" y="794"/>
                  </a:lnTo>
                  <a:lnTo>
                    <a:pt x="1929" y="842"/>
                  </a:lnTo>
                  <a:lnTo>
                    <a:pt x="1918" y="893"/>
                  </a:lnTo>
                  <a:lnTo>
                    <a:pt x="1915" y="947"/>
                  </a:lnTo>
                  <a:lnTo>
                    <a:pt x="1918" y="997"/>
                  </a:lnTo>
                  <a:lnTo>
                    <a:pt x="1927" y="1043"/>
                  </a:lnTo>
                  <a:lnTo>
                    <a:pt x="1941" y="1089"/>
                  </a:lnTo>
                  <a:lnTo>
                    <a:pt x="1960" y="1131"/>
                  </a:lnTo>
                  <a:lnTo>
                    <a:pt x="1984" y="1171"/>
                  </a:lnTo>
                  <a:lnTo>
                    <a:pt x="2013" y="1208"/>
                  </a:lnTo>
                  <a:lnTo>
                    <a:pt x="2045" y="1240"/>
                  </a:lnTo>
                  <a:lnTo>
                    <a:pt x="2003" y="1268"/>
                  </a:lnTo>
                  <a:lnTo>
                    <a:pt x="1961" y="1298"/>
                  </a:lnTo>
                  <a:lnTo>
                    <a:pt x="1919" y="1331"/>
                  </a:lnTo>
                  <a:lnTo>
                    <a:pt x="1880" y="1367"/>
                  </a:lnTo>
                  <a:lnTo>
                    <a:pt x="1840" y="1408"/>
                  </a:lnTo>
                  <a:lnTo>
                    <a:pt x="1804" y="1453"/>
                  </a:lnTo>
                  <a:lnTo>
                    <a:pt x="1771" y="1501"/>
                  </a:lnTo>
                  <a:lnTo>
                    <a:pt x="745" y="1501"/>
                  </a:lnTo>
                  <a:lnTo>
                    <a:pt x="745" y="3288"/>
                  </a:lnTo>
                  <a:lnTo>
                    <a:pt x="1274" y="3288"/>
                  </a:lnTo>
                  <a:lnTo>
                    <a:pt x="1274" y="2343"/>
                  </a:lnTo>
                  <a:lnTo>
                    <a:pt x="1568" y="2343"/>
                  </a:lnTo>
                  <a:lnTo>
                    <a:pt x="1547" y="2371"/>
                  </a:lnTo>
                  <a:lnTo>
                    <a:pt x="1528" y="2402"/>
                  </a:lnTo>
                  <a:lnTo>
                    <a:pt x="1509" y="2437"/>
                  </a:lnTo>
                  <a:lnTo>
                    <a:pt x="1490" y="2474"/>
                  </a:lnTo>
                  <a:lnTo>
                    <a:pt x="1473" y="2516"/>
                  </a:lnTo>
                  <a:lnTo>
                    <a:pt x="1458" y="2561"/>
                  </a:lnTo>
                  <a:lnTo>
                    <a:pt x="1446" y="2611"/>
                  </a:lnTo>
                  <a:lnTo>
                    <a:pt x="1437" y="2663"/>
                  </a:lnTo>
                  <a:lnTo>
                    <a:pt x="1431" y="2720"/>
                  </a:lnTo>
                  <a:lnTo>
                    <a:pt x="1430" y="2780"/>
                  </a:lnTo>
                  <a:lnTo>
                    <a:pt x="1432" y="2812"/>
                  </a:lnTo>
                  <a:lnTo>
                    <a:pt x="1442" y="2842"/>
                  </a:lnTo>
                  <a:lnTo>
                    <a:pt x="1456" y="2870"/>
                  </a:lnTo>
                  <a:lnTo>
                    <a:pt x="1476" y="2894"/>
                  </a:lnTo>
                  <a:lnTo>
                    <a:pt x="1500" y="2913"/>
                  </a:lnTo>
                  <a:lnTo>
                    <a:pt x="1527" y="2929"/>
                  </a:lnTo>
                  <a:lnTo>
                    <a:pt x="1557" y="2937"/>
                  </a:lnTo>
                  <a:lnTo>
                    <a:pt x="1589" y="2941"/>
                  </a:lnTo>
                  <a:lnTo>
                    <a:pt x="1592" y="2941"/>
                  </a:lnTo>
                  <a:lnTo>
                    <a:pt x="1592" y="3441"/>
                  </a:lnTo>
                  <a:lnTo>
                    <a:pt x="1594" y="3472"/>
                  </a:lnTo>
                  <a:lnTo>
                    <a:pt x="1601" y="3501"/>
                  </a:lnTo>
                  <a:lnTo>
                    <a:pt x="1614" y="3529"/>
                  </a:lnTo>
                  <a:lnTo>
                    <a:pt x="1631" y="3553"/>
                  </a:lnTo>
                  <a:lnTo>
                    <a:pt x="1652" y="3574"/>
                  </a:lnTo>
                  <a:lnTo>
                    <a:pt x="1675" y="3591"/>
                  </a:lnTo>
                  <a:lnTo>
                    <a:pt x="593" y="3591"/>
                  </a:lnTo>
                  <a:lnTo>
                    <a:pt x="562" y="3589"/>
                  </a:lnTo>
                  <a:lnTo>
                    <a:pt x="534" y="3579"/>
                  </a:lnTo>
                  <a:lnTo>
                    <a:pt x="508" y="3566"/>
                  </a:lnTo>
                  <a:lnTo>
                    <a:pt x="485" y="3547"/>
                  </a:lnTo>
                  <a:lnTo>
                    <a:pt x="467" y="3524"/>
                  </a:lnTo>
                  <a:lnTo>
                    <a:pt x="453" y="3499"/>
                  </a:lnTo>
                  <a:lnTo>
                    <a:pt x="444" y="3470"/>
                  </a:lnTo>
                  <a:lnTo>
                    <a:pt x="441" y="3440"/>
                  </a:lnTo>
                  <a:lnTo>
                    <a:pt x="441" y="1480"/>
                  </a:lnTo>
                  <a:lnTo>
                    <a:pt x="336" y="1583"/>
                  </a:lnTo>
                  <a:lnTo>
                    <a:pt x="308" y="1607"/>
                  </a:lnTo>
                  <a:lnTo>
                    <a:pt x="278" y="1624"/>
                  </a:lnTo>
                  <a:lnTo>
                    <a:pt x="247" y="1635"/>
                  </a:lnTo>
                  <a:lnTo>
                    <a:pt x="214" y="1641"/>
                  </a:lnTo>
                  <a:lnTo>
                    <a:pt x="180" y="1641"/>
                  </a:lnTo>
                  <a:lnTo>
                    <a:pt x="146" y="1635"/>
                  </a:lnTo>
                  <a:lnTo>
                    <a:pt x="114" y="1624"/>
                  </a:lnTo>
                  <a:lnTo>
                    <a:pt x="84" y="1607"/>
                  </a:lnTo>
                  <a:lnTo>
                    <a:pt x="56" y="1583"/>
                  </a:lnTo>
                  <a:lnTo>
                    <a:pt x="34" y="1557"/>
                  </a:lnTo>
                  <a:lnTo>
                    <a:pt x="17" y="1527"/>
                  </a:lnTo>
                  <a:lnTo>
                    <a:pt x="5" y="1495"/>
                  </a:lnTo>
                  <a:lnTo>
                    <a:pt x="0" y="1461"/>
                  </a:lnTo>
                  <a:lnTo>
                    <a:pt x="0" y="1427"/>
                  </a:lnTo>
                  <a:lnTo>
                    <a:pt x="5" y="1394"/>
                  </a:lnTo>
                  <a:lnTo>
                    <a:pt x="17" y="1361"/>
                  </a:lnTo>
                  <a:lnTo>
                    <a:pt x="34" y="1331"/>
                  </a:lnTo>
                  <a:lnTo>
                    <a:pt x="56" y="1305"/>
                  </a:lnTo>
                  <a:lnTo>
                    <a:pt x="274" y="1088"/>
                  </a:lnTo>
                  <a:lnTo>
                    <a:pt x="274" y="396"/>
                  </a:lnTo>
                  <a:lnTo>
                    <a:pt x="665" y="398"/>
                  </a:lnTo>
                  <a:lnTo>
                    <a:pt x="665" y="810"/>
                  </a:lnTo>
                  <a:lnTo>
                    <a:pt x="1574" y="46"/>
                  </a:lnTo>
                  <a:lnTo>
                    <a:pt x="1596" y="27"/>
                  </a:lnTo>
                  <a:lnTo>
                    <a:pt x="1623" y="12"/>
                  </a:lnTo>
                  <a:lnTo>
                    <a:pt x="1651" y="4"/>
                  </a:lnTo>
                  <a:lnTo>
                    <a:pt x="16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2066" name="Группа 2065"/>
          <p:cNvGrpSpPr/>
          <p:nvPr/>
        </p:nvGrpSpPr>
        <p:grpSpPr>
          <a:xfrm>
            <a:off x="7351442" y="4367057"/>
            <a:ext cx="508279" cy="617324"/>
            <a:chOff x="3143672" y="-446979"/>
            <a:chExt cx="4737993" cy="5280857"/>
          </a:xfrm>
          <a:solidFill>
            <a:srgbClr val="C43D59"/>
          </a:solidFill>
        </p:grpSpPr>
        <p:sp>
          <p:nvSpPr>
            <p:cNvPr id="2057" name="Freeform 37"/>
            <p:cNvSpPr>
              <a:spLocks/>
            </p:cNvSpPr>
            <p:nvPr/>
          </p:nvSpPr>
          <p:spPr bwMode="auto">
            <a:xfrm>
              <a:off x="5633482" y="2931216"/>
              <a:ext cx="310964" cy="471782"/>
            </a:xfrm>
            <a:custGeom>
              <a:avLst/>
              <a:gdLst>
                <a:gd name="T0" fmla="*/ 0 w 298"/>
                <a:gd name="T1" fmla="*/ 0 h 486"/>
                <a:gd name="T2" fmla="*/ 63 w 298"/>
                <a:gd name="T3" fmla="*/ 16 h 486"/>
                <a:gd name="T4" fmla="*/ 124 w 298"/>
                <a:gd name="T5" fmla="*/ 38 h 486"/>
                <a:gd name="T6" fmla="*/ 184 w 298"/>
                <a:gd name="T7" fmla="*/ 64 h 486"/>
                <a:gd name="T8" fmla="*/ 210 w 298"/>
                <a:gd name="T9" fmla="*/ 79 h 486"/>
                <a:gd name="T10" fmla="*/ 235 w 298"/>
                <a:gd name="T11" fmla="*/ 96 h 486"/>
                <a:gd name="T12" fmla="*/ 257 w 298"/>
                <a:gd name="T13" fmla="*/ 117 h 486"/>
                <a:gd name="T14" fmla="*/ 273 w 298"/>
                <a:gd name="T15" fmla="*/ 139 h 486"/>
                <a:gd name="T16" fmla="*/ 285 w 298"/>
                <a:gd name="T17" fmla="*/ 163 h 486"/>
                <a:gd name="T18" fmla="*/ 293 w 298"/>
                <a:gd name="T19" fmla="*/ 190 h 486"/>
                <a:gd name="T20" fmla="*/ 298 w 298"/>
                <a:gd name="T21" fmla="*/ 228 h 486"/>
                <a:gd name="T22" fmla="*/ 296 w 298"/>
                <a:gd name="T23" fmla="*/ 268 h 486"/>
                <a:gd name="T24" fmla="*/ 288 w 298"/>
                <a:gd name="T25" fmla="*/ 306 h 486"/>
                <a:gd name="T26" fmla="*/ 271 w 298"/>
                <a:gd name="T27" fmla="*/ 342 h 486"/>
                <a:gd name="T28" fmla="*/ 250 w 298"/>
                <a:gd name="T29" fmla="*/ 375 h 486"/>
                <a:gd name="T30" fmla="*/ 222 w 298"/>
                <a:gd name="T31" fmla="*/ 403 h 486"/>
                <a:gd name="T32" fmla="*/ 189 w 298"/>
                <a:gd name="T33" fmla="*/ 426 h 486"/>
                <a:gd name="T34" fmla="*/ 154 w 298"/>
                <a:gd name="T35" fmla="*/ 445 h 486"/>
                <a:gd name="T36" fmla="*/ 116 w 298"/>
                <a:gd name="T37" fmla="*/ 459 h 486"/>
                <a:gd name="T38" fmla="*/ 78 w 298"/>
                <a:gd name="T39" fmla="*/ 471 h 486"/>
                <a:gd name="T40" fmla="*/ 38 w 298"/>
                <a:gd name="T41" fmla="*/ 479 h 486"/>
                <a:gd name="T42" fmla="*/ 0 w 298"/>
                <a:gd name="T43" fmla="*/ 486 h 486"/>
                <a:gd name="T44" fmla="*/ 0 w 298"/>
                <a:gd name="T4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86">
                  <a:moveTo>
                    <a:pt x="0" y="0"/>
                  </a:moveTo>
                  <a:lnTo>
                    <a:pt x="63" y="16"/>
                  </a:lnTo>
                  <a:lnTo>
                    <a:pt x="124" y="38"/>
                  </a:lnTo>
                  <a:lnTo>
                    <a:pt x="184" y="64"/>
                  </a:lnTo>
                  <a:lnTo>
                    <a:pt x="210" y="79"/>
                  </a:lnTo>
                  <a:lnTo>
                    <a:pt x="235" y="96"/>
                  </a:lnTo>
                  <a:lnTo>
                    <a:pt x="257" y="117"/>
                  </a:lnTo>
                  <a:lnTo>
                    <a:pt x="273" y="139"/>
                  </a:lnTo>
                  <a:lnTo>
                    <a:pt x="285" y="163"/>
                  </a:lnTo>
                  <a:lnTo>
                    <a:pt x="293" y="190"/>
                  </a:lnTo>
                  <a:lnTo>
                    <a:pt x="298" y="228"/>
                  </a:lnTo>
                  <a:lnTo>
                    <a:pt x="296" y="268"/>
                  </a:lnTo>
                  <a:lnTo>
                    <a:pt x="288" y="306"/>
                  </a:lnTo>
                  <a:lnTo>
                    <a:pt x="271" y="342"/>
                  </a:lnTo>
                  <a:lnTo>
                    <a:pt x="250" y="375"/>
                  </a:lnTo>
                  <a:lnTo>
                    <a:pt x="222" y="403"/>
                  </a:lnTo>
                  <a:lnTo>
                    <a:pt x="189" y="426"/>
                  </a:lnTo>
                  <a:lnTo>
                    <a:pt x="154" y="445"/>
                  </a:lnTo>
                  <a:lnTo>
                    <a:pt x="116" y="459"/>
                  </a:lnTo>
                  <a:lnTo>
                    <a:pt x="78" y="471"/>
                  </a:lnTo>
                  <a:lnTo>
                    <a:pt x="38" y="479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58" name="Freeform 38"/>
            <p:cNvSpPr>
              <a:spLocks/>
            </p:cNvSpPr>
            <p:nvPr/>
          </p:nvSpPr>
          <p:spPr bwMode="auto">
            <a:xfrm>
              <a:off x="5095599" y="2172093"/>
              <a:ext cx="256335" cy="429070"/>
            </a:xfrm>
            <a:custGeom>
              <a:avLst/>
              <a:gdLst>
                <a:gd name="T0" fmla="*/ 243 w 243"/>
                <a:gd name="T1" fmla="*/ 0 h 441"/>
                <a:gd name="T2" fmla="*/ 243 w 243"/>
                <a:gd name="T3" fmla="*/ 441 h 441"/>
                <a:gd name="T4" fmla="*/ 199 w 243"/>
                <a:gd name="T5" fmla="*/ 426 h 441"/>
                <a:gd name="T6" fmla="*/ 157 w 243"/>
                <a:gd name="T7" fmla="*/ 411 h 441"/>
                <a:gd name="T8" fmla="*/ 113 w 243"/>
                <a:gd name="T9" fmla="*/ 390 h 441"/>
                <a:gd name="T10" fmla="*/ 70 w 243"/>
                <a:gd name="T11" fmla="*/ 365 h 441"/>
                <a:gd name="T12" fmla="*/ 47 w 243"/>
                <a:gd name="T13" fmla="*/ 347 h 441"/>
                <a:gd name="T14" fmla="*/ 27 w 243"/>
                <a:gd name="T15" fmla="*/ 327 h 441"/>
                <a:gd name="T16" fmla="*/ 12 w 243"/>
                <a:gd name="T17" fmla="*/ 301 h 441"/>
                <a:gd name="T18" fmla="*/ 4 w 243"/>
                <a:gd name="T19" fmla="*/ 271 h 441"/>
                <a:gd name="T20" fmla="*/ 0 w 243"/>
                <a:gd name="T21" fmla="*/ 238 h 441"/>
                <a:gd name="T22" fmla="*/ 0 w 243"/>
                <a:gd name="T23" fmla="*/ 206 h 441"/>
                <a:gd name="T24" fmla="*/ 7 w 243"/>
                <a:gd name="T25" fmla="*/ 177 h 441"/>
                <a:gd name="T26" fmla="*/ 17 w 243"/>
                <a:gd name="T27" fmla="*/ 147 h 441"/>
                <a:gd name="T28" fmla="*/ 32 w 243"/>
                <a:gd name="T29" fmla="*/ 120 h 441"/>
                <a:gd name="T30" fmla="*/ 58 w 243"/>
                <a:gd name="T31" fmla="*/ 89 h 441"/>
                <a:gd name="T32" fmla="*/ 91 w 243"/>
                <a:gd name="T33" fmla="*/ 63 h 441"/>
                <a:gd name="T34" fmla="*/ 126 w 243"/>
                <a:gd name="T35" fmla="*/ 41 h 441"/>
                <a:gd name="T36" fmla="*/ 164 w 243"/>
                <a:gd name="T37" fmla="*/ 23 h 441"/>
                <a:gd name="T38" fmla="*/ 204 w 243"/>
                <a:gd name="T39" fmla="*/ 10 h 441"/>
                <a:gd name="T40" fmla="*/ 243 w 243"/>
                <a:gd name="T4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41">
                  <a:moveTo>
                    <a:pt x="243" y="0"/>
                  </a:moveTo>
                  <a:lnTo>
                    <a:pt x="243" y="441"/>
                  </a:lnTo>
                  <a:lnTo>
                    <a:pt x="199" y="426"/>
                  </a:lnTo>
                  <a:lnTo>
                    <a:pt x="157" y="411"/>
                  </a:lnTo>
                  <a:lnTo>
                    <a:pt x="113" y="390"/>
                  </a:lnTo>
                  <a:lnTo>
                    <a:pt x="70" y="365"/>
                  </a:lnTo>
                  <a:lnTo>
                    <a:pt x="47" y="347"/>
                  </a:lnTo>
                  <a:lnTo>
                    <a:pt x="27" y="327"/>
                  </a:lnTo>
                  <a:lnTo>
                    <a:pt x="12" y="301"/>
                  </a:lnTo>
                  <a:lnTo>
                    <a:pt x="4" y="271"/>
                  </a:lnTo>
                  <a:lnTo>
                    <a:pt x="0" y="238"/>
                  </a:lnTo>
                  <a:lnTo>
                    <a:pt x="0" y="206"/>
                  </a:lnTo>
                  <a:lnTo>
                    <a:pt x="7" y="177"/>
                  </a:lnTo>
                  <a:lnTo>
                    <a:pt x="17" y="147"/>
                  </a:lnTo>
                  <a:lnTo>
                    <a:pt x="32" y="120"/>
                  </a:lnTo>
                  <a:lnTo>
                    <a:pt x="58" y="89"/>
                  </a:lnTo>
                  <a:lnTo>
                    <a:pt x="91" y="63"/>
                  </a:lnTo>
                  <a:lnTo>
                    <a:pt x="126" y="41"/>
                  </a:lnTo>
                  <a:lnTo>
                    <a:pt x="164" y="23"/>
                  </a:lnTo>
                  <a:lnTo>
                    <a:pt x="204" y="1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2059" name="Freeform 39"/>
            <p:cNvSpPr>
              <a:spLocks noEditPoints="1"/>
            </p:cNvSpPr>
            <p:nvPr/>
          </p:nvSpPr>
          <p:spPr bwMode="auto">
            <a:xfrm>
              <a:off x="3143672" y="-446979"/>
              <a:ext cx="4737993" cy="5280857"/>
            </a:xfrm>
            <a:custGeom>
              <a:avLst/>
              <a:gdLst>
                <a:gd name="T0" fmla="*/ 2105 w 4510"/>
                <a:gd name="T1" fmla="*/ 2267 h 5439"/>
                <a:gd name="T2" fmla="*/ 1792 w 4510"/>
                <a:gd name="T3" fmla="*/ 2561 h 5439"/>
                <a:gd name="T4" fmla="*/ 1592 w 4510"/>
                <a:gd name="T5" fmla="*/ 2898 h 5439"/>
                <a:gd name="T6" fmla="*/ 1683 w 4510"/>
                <a:gd name="T7" fmla="*/ 3217 h 5439"/>
                <a:gd name="T8" fmla="*/ 2040 w 4510"/>
                <a:gd name="T9" fmla="*/ 3417 h 5439"/>
                <a:gd name="T10" fmla="*/ 1898 w 4510"/>
                <a:gd name="T11" fmla="*/ 3834 h 5439"/>
                <a:gd name="T12" fmla="*/ 1781 w 4510"/>
                <a:gd name="T13" fmla="*/ 3632 h 5439"/>
                <a:gd name="T14" fmla="*/ 1592 w 4510"/>
                <a:gd name="T15" fmla="*/ 3685 h 5439"/>
                <a:gd name="T16" fmla="*/ 1632 w 4510"/>
                <a:gd name="T17" fmla="*/ 3913 h 5439"/>
                <a:gd name="T18" fmla="*/ 1971 w 4510"/>
                <a:gd name="T19" fmla="*/ 4203 h 5439"/>
                <a:gd name="T20" fmla="*/ 2153 w 4510"/>
                <a:gd name="T21" fmla="*/ 4499 h 5439"/>
                <a:gd name="T22" fmla="*/ 2343 w 4510"/>
                <a:gd name="T23" fmla="*/ 4472 h 5439"/>
                <a:gd name="T24" fmla="*/ 2568 w 4510"/>
                <a:gd name="T25" fmla="*/ 4211 h 5439"/>
                <a:gd name="T26" fmla="*/ 2900 w 4510"/>
                <a:gd name="T27" fmla="*/ 3917 h 5439"/>
                <a:gd name="T28" fmla="*/ 2877 w 4510"/>
                <a:gd name="T29" fmla="*/ 3508 h 5439"/>
                <a:gd name="T30" fmla="*/ 2887 w 4510"/>
                <a:gd name="T31" fmla="*/ 3527 h 5439"/>
                <a:gd name="T32" fmla="*/ 2869 w 4510"/>
                <a:gd name="T33" fmla="*/ 3493 h 5439"/>
                <a:gd name="T34" fmla="*/ 2870 w 4510"/>
                <a:gd name="T35" fmla="*/ 3495 h 5439"/>
                <a:gd name="T36" fmla="*/ 2735 w 4510"/>
                <a:gd name="T37" fmla="*/ 3360 h 5439"/>
                <a:gd name="T38" fmla="*/ 2369 w 4510"/>
                <a:gd name="T39" fmla="*/ 2713 h 5439"/>
                <a:gd name="T40" fmla="*/ 2627 w 4510"/>
                <a:gd name="T41" fmla="*/ 2872 h 5439"/>
                <a:gd name="T42" fmla="*/ 2740 w 4510"/>
                <a:gd name="T43" fmla="*/ 3019 h 5439"/>
                <a:gd name="T44" fmla="*/ 2907 w 4510"/>
                <a:gd name="T45" fmla="*/ 2923 h 5439"/>
                <a:gd name="T46" fmla="*/ 2812 w 4510"/>
                <a:gd name="T47" fmla="*/ 2667 h 5439"/>
                <a:gd name="T48" fmla="*/ 2421 w 4510"/>
                <a:gd name="T49" fmla="*/ 2450 h 5439"/>
                <a:gd name="T50" fmla="*/ 2292 w 4510"/>
                <a:gd name="T51" fmla="*/ 2174 h 5439"/>
                <a:gd name="T52" fmla="*/ 1528 w 4510"/>
                <a:gd name="T53" fmla="*/ 40 h 5439"/>
                <a:gd name="T54" fmla="*/ 1891 w 4510"/>
                <a:gd name="T55" fmla="*/ 185 h 5439"/>
                <a:gd name="T56" fmla="*/ 2263 w 4510"/>
                <a:gd name="T57" fmla="*/ 174 h 5439"/>
                <a:gd name="T58" fmla="*/ 2721 w 4510"/>
                <a:gd name="T59" fmla="*/ 50 h 5439"/>
                <a:gd name="T60" fmla="*/ 3079 w 4510"/>
                <a:gd name="T61" fmla="*/ 26 h 5439"/>
                <a:gd name="T62" fmla="*/ 3093 w 4510"/>
                <a:gd name="T63" fmla="*/ 260 h 5439"/>
                <a:gd name="T64" fmla="*/ 2931 w 4510"/>
                <a:gd name="T65" fmla="*/ 671 h 5439"/>
                <a:gd name="T66" fmla="*/ 2640 w 4510"/>
                <a:gd name="T67" fmla="*/ 1088 h 5439"/>
                <a:gd name="T68" fmla="*/ 2878 w 4510"/>
                <a:gd name="T69" fmla="*/ 1366 h 5439"/>
                <a:gd name="T70" fmla="*/ 3356 w 4510"/>
                <a:gd name="T71" fmla="*/ 1754 h 5439"/>
                <a:gd name="T72" fmla="*/ 3803 w 4510"/>
                <a:gd name="T73" fmla="*/ 2260 h 5439"/>
                <a:gd name="T74" fmla="*/ 4171 w 4510"/>
                <a:gd name="T75" fmla="*/ 2840 h 5439"/>
                <a:gd name="T76" fmla="*/ 4423 w 4510"/>
                <a:gd name="T77" fmla="*/ 3451 h 5439"/>
                <a:gd name="T78" fmla="*/ 4510 w 4510"/>
                <a:gd name="T79" fmla="*/ 4047 h 5439"/>
                <a:gd name="T80" fmla="*/ 4393 w 4510"/>
                <a:gd name="T81" fmla="*/ 4588 h 5439"/>
                <a:gd name="T82" fmla="*/ 4026 w 4510"/>
                <a:gd name="T83" fmla="*/ 5029 h 5439"/>
                <a:gd name="T84" fmla="*/ 3366 w 4510"/>
                <a:gd name="T85" fmla="*/ 5329 h 5439"/>
                <a:gd name="T86" fmla="*/ 2369 w 4510"/>
                <a:gd name="T87" fmla="*/ 5439 h 5439"/>
                <a:gd name="T88" fmla="*/ 1255 w 4510"/>
                <a:gd name="T89" fmla="*/ 5337 h 5439"/>
                <a:gd name="T90" fmla="*/ 536 w 4510"/>
                <a:gd name="T91" fmla="*/ 5034 h 5439"/>
                <a:gd name="T92" fmla="*/ 134 w 4510"/>
                <a:gd name="T93" fmla="*/ 4575 h 5439"/>
                <a:gd name="T94" fmla="*/ 0 w 4510"/>
                <a:gd name="T95" fmla="*/ 4008 h 5439"/>
                <a:gd name="T96" fmla="*/ 86 w 4510"/>
                <a:gd name="T97" fmla="*/ 3383 h 5439"/>
                <a:gd name="T98" fmla="*/ 341 w 4510"/>
                <a:gd name="T99" fmla="*/ 2748 h 5439"/>
                <a:gd name="T100" fmla="*/ 718 w 4510"/>
                <a:gd name="T101" fmla="*/ 2154 h 5439"/>
                <a:gd name="T102" fmla="*/ 1166 w 4510"/>
                <a:gd name="T103" fmla="*/ 1650 h 5439"/>
                <a:gd name="T104" fmla="*/ 1635 w 4510"/>
                <a:gd name="T105" fmla="*/ 1285 h 5439"/>
                <a:gd name="T106" fmla="*/ 1476 w 4510"/>
                <a:gd name="T107" fmla="*/ 952 h 5439"/>
                <a:gd name="T108" fmla="*/ 1209 w 4510"/>
                <a:gd name="T109" fmla="*/ 504 h 5439"/>
                <a:gd name="T110" fmla="*/ 1161 w 4510"/>
                <a:gd name="T111" fmla="*/ 134 h 5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0" h="5439">
                  <a:moveTo>
                    <a:pt x="2230" y="2163"/>
                  </a:moveTo>
                  <a:lnTo>
                    <a:pt x="2201" y="2166"/>
                  </a:lnTo>
                  <a:lnTo>
                    <a:pt x="2173" y="2177"/>
                  </a:lnTo>
                  <a:lnTo>
                    <a:pt x="2146" y="2196"/>
                  </a:lnTo>
                  <a:lnTo>
                    <a:pt x="2128" y="2217"/>
                  </a:lnTo>
                  <a:lnTo>
                    <a:pt x="2113" y="2240"/>
                  </a:lnTo>
                  <a:lnTo>
                    <a:pt x="2105" y="2267"/>
                  </a:lnTo>
                  <a:lnTo>
                    <a:pt x="2101" y="2295"/>
                  </a:lnTo>
                  <a:lnTo>
                    <a:pt x="2101" y="2444"/>
                  </a:lnTo>
                  <a:lnTo>
                    <a:pt x="2035" y="2455"/>
                  </a:lnTo>
                  <a:lnTo>
                    <a:pt x="1971" y="2473"/>
                  </a:lnTo>
                  <a:lnTo>
                    <a:pt x="1908" y="2497"/>
                  </a:lnTo>
                  <a:lnTo>
                    <a:pt x="1848" y="2526"/>
                  </a:lnTo>
                  <a:lnTo>
                    <a:pt x="1792" y="2561"/>
                  </a:lnTo>
                  <a:lnTo>
                    <a:pt x="1741" y="2604"/>
                  </a:lnTo>
                  <a:lnTo>
                    <a:pt x="1698" y="2649"/>
                  </a:lnTo>
                  <a:lnTo>
                    <a:pt x="1660" y="2700"/>
                  </a:lnTo>
                  <a:lnTo>
                    <a:pt x="1630" y="2754"/>
                  </a:lnTo>
                  <a:lnTo>
                    <a:pt x="1612" y="2801"/>
                  </a:lnTo>
                  <a:lnTo>
                    <a:pt x="1600" y="2849"/>
                  </a:lnTo>
                  <a:lnTo>
                    <a:pt x="1592" y="2898"/>
                  </a:lnTo>
                  <a:lnTo>
                    <a:pt x="1591" y="2948"/>
                  </a:lnTo>
                  <a:lnTo>
                    <a:pt x="1594" y="2997"/>
                  </a:lnTo>
                  <a:lnTo>
                    <a:pt x="1600" y="3045"/>
                  </a:lnTo>
                  <a:lnTo>
                    <a:pt x="1614" y="3093"/>
                  </a:lnTo>
                  <a:lnTo>
                    <a:pt x="1632" y="3140"/>
                  </a:lnTo>
                  <a:lnTo>
                    <a:pt x="1655" y="3181"/>
                  </a:lnTo>
                  <a:lnTo>
                    <a:pt x="1683" y="3217"/>
                  </a:lnTo>
                  <a:lnTo>
                    <a:pt x="1715" y="3252"/>
                  </a:lnTo>
                  <a:lnTo>
                    <a:pt x="1751" y="3282"/>
                  </a:lnTo>
                  <a:lnTo>
                    <a:pt x="1802" y="3318"/>
                  </a:lnTo>
                  <a:lnTo>
                    <a:pt x="1858" y="3350"/>
                  </a:lnTo>
                  <a:lnTo>
                    <a:pt x="1918" y="3376"/>
                  </a:lnTo>
                  <a:lnTo>
                    <a:pt x="1977" y="3398"/>
                  </a:lnTo>
                  <a:lnTo>
                    <a:pt x="2040" y="3417"/>
                  </a:lnTo>
                  <a:lnTo>
                    <a:pt x="2101" y="3434"/>
                  </a:lnTo>
                  <a:lnTo>
                    <a:pt x="2101" y="3963"/>
                  </a:lnTo>
                  <a:lnTo>
                    <a:pt x="2055" y="3948"/>
                  </a:lnTo>
                  <a:lnTo>
                    <a:pt x="2010" y="3927"/>
                  </a:lnTo>
                  <a:lnTo>
                    <a:pt x="1969" y="3902"/>
                  </a:lnTo>
                  <a:lnTo>
                    <a:pt x="1931" y="3870"/>
                  </a:lnTo>
                  <a:lnTo>
                    <a:pt x="1898" y="3834"/>
                  </a:lnTo>
                  <a:lnTo>
                    <a:pt x="1872" y="3794"/>
                  </a:lnTo>
                  <a:lnTo>
                    <a:pt x="1852" y="3751"/>
                  </a:lnTo>
                  <a:lnTo>
                    <a:pt x="1843" y="3728"/>
                  </a:lnTo>
                  <a:lnTo>
                    <a:pt x="1837" y="3705"/>
                  </a:lnTo>
                  <a:lnTo>
                    <a:pt x="1824" y="3677"/>
                  </a:lnTo>
                  <a:lnTo>
                    <a:pt x="1805" y="3652"/>
                  </a:lnTo>
                  <a:lnTo>
                    <a:pt x="1781" y="3632"/>
                  </a:lnTo>
                  <a:lnTo>
                    <a:pt x="1753" y="3619"/>
                  </a:lnTo>
                  <a:lnTo>
                    <a:pt x="1723" y="3614"/>
                  </a:lnTo>
                  <a:lnTo>
                    <a:pt x="1690" y="3614"/>
                  </a:lnTo>
                  <a:lnTo>
                    <a:pt x="1660" y="3622"/>
                  </a:lnTo>
                  <a:lnTo>
                    <a:pt x="1634" y="3637"/>
                  </a:lnTo>
                  <a:lnTo>
                    <a:pt x="1610" y="3659"/>
                  </a:lnTo>
                  <a:lnTo>
                    <a:pt x="1592" y="3685"/>
                  </a:lnTo>
                  <a:lnTo>
                    <a:pt x="1582" y="3708"/>
                  </a:lnTo>
                  <a:lnTo>
                    <a:pt x="1577" y="3735"/>
                  </a:lnTo>
                  <a:lnTo>
                    <a:pt x="1577" y="3760"/>
                  </a:lnTo>
                  <a:lnTo>
                    <a:pt x="1581" y="3783"/>
                  </a:lnTo>
                  <a:lnTo>
                    <a:pt x="1587" y="3806"/>
                  </a:lnTo>
                  <a:lnTo>
                    <a:pt x="1604" y="3854"/>
                  </a:lnTo>
                  <a:lnTo>
                    <a:pt x="1632" y="3913"/>
                  </a:lnTo>
                  <a:lnTo>
                    <a:pt x="1665" y="3970"/>
                  </a:lnTo>
                  <a:lnTo>
                    <a:pt x="1705" y="4021"/>
                  </a:lnTo>
                  <a:lnTo>
                    <a:pt x="1751" y="4067"/>
                  </a:lnTo>
                  <a:lnTo>
                    <a:pt x="1801" y="4110"/>
                  </a:lnTo>
                  <a:lnTo>
                    <a:pt x="1853" y="4145"/>
                  </a:lnTo>
                  <a:lnTo>
                    <a:pt x="1911" y="4176"/>
                  </a:lnTo>
                  <a:lnTo>
                    <a:pt x="1971" y="4203"/>
                  </a:lnTo>
                  <a:lnTo>
                    <a:pt x="2032" y="4223"/>
                  </a:lnTo>
                  <a:lnTo>
                    <a:pt x="2101" y="4237"/>
                  </a:lnTo>
                  <a:lnTo>
                    <a:pt x="2101" y="4393"/>
                  </a:lnTo>
                  <a:lnTo>
                    <a:pt x="2105" y="4424"/>
                  </a:lnTo>
                  <a:lnTo>
                    <a:pt x="2115" y="4452"/>
                  </a:lnTo>
                  <a:lnTo>
                    <a:pt x="2131" y="4477"/>
                  </a:lnTo>
                  <a:lnTo>
                    <a:pt x="2153" y="4499"/>
                  </a:lnTo>
                  <a:lnTo>
                    <a:pt x="2179" y="4515"/>
                  </a:lnTo>
                  <a:lnTo>
                    <a:pt x="2209" y="4525"/>
                  </a:lnTo>
                  <a:lnTo>
                    <a:pt x="2239" y="4527"/>
                  </a:lnTo>
                  <a:lnTo>
                    <a:pt x="2270" y="4522"/>
                  </a:lnTo>
                  <a:lnTo>
                    <a:pt x="2298" y="4512"/>
                  </a:lnTo>
                  <a:lnTo>
                    <a:pt x="2323" y="4494"/>
                  </a:lnTo>
                  <a:lnTo>
                    <a:pt x="2343" y="4472"/>
                  </a:lnTo>
                  <a:lnTo>
                    <a:pt x="2356" y="4449"/>
                  </a:lnTo>
                  <a:lnTo>
                    <a:pt x="2366" y="4421"/>
                  </a:lnTo>
                  <a:lnTo>
                    <a:pt x="2369" y="4393"/>
                  </a:lnTo>
                  <a:lnTo>
                    <a:pt x="2369" y="4251"/>
                  </a:lnTo>
                  <a:lnTo>
                    <a:pt x="2435" y="4242"/>
                  </a:lnTo>
                  <a:lnTo>
                    <a:pt x="2503" y="4231"/>
                  </a:lnTo>
                  <a:lnTo>
                    <a:pt x="2568" y="4211"/>
                  </a:lnTo>
                  <a:lnTo>
                    <a:pt x="2630" y="4186"/>
                  </a:lnTo>
                  <a:lnTo>
                    <a:pt x="2690" y="4156"/>
                  </a:lnTo>
                  <a:lnTo>
                    <a:pt x="2746" y="4117"/>
                  </a:lnTo>
                  <a:lnTo>
                    <a:pt x="2794" y="4075"/>
                  </a:lnTo>
                  <a:lnTo>
                    <a:pt x="2837" y="4028"/>
                  </a:lnTo>
                  <a:lnTo>
                    <a:pt x="2872" y="3975"/>
                  </a:lnTo>
                  <a:lnTo>
                    <a:pt x="2900" y="3917"/>
                  </a:lnTo>
                  <a:lnTo>
                    <a:pt x="2920" y="3856"/>
                  </a:lnTo>
                  <a:lnTo>
                    <a:pt x="2931" y="3793"/>
                  </a:lnTo>
                  <a:lnTo>
                    <a:pt x="2935" y="3735"/>
                  </a:lnTo>
                  <a:lnTo>
                    <a:pt x="2930" y="3675"/>
                  </a:lnTo>
                  <a:lnTo>
                    <a:pt x="2920" y="3617"/>
                  </a:lnTo>
                  <a:lnTo>
                    <a:pt x="2902" y="3561"/>
                  </a:lnTo>
                  <a:lnTo>
                    <a:pt x="2877" y="3508"/>
                  </a:lnTo>
                  <a:lnTo>
                    <a:pt x="2878" y="3512"/>
                  </a:lnTo>
                  <a:lnTo>
                    <a:pt x="2882" y="3515"/>
                  </a:lnTo>
                  <a:lnTo>
                    <a:pt x="2883" y="3518"/>
                  </a:lnTo>
                  <a:lnTo>
                    <a:pt x="2885" y="3522"/>
                  </a:lnTo>
                  <a:lnTo>
                    <a:pt x="2887" y="3525"/>
                  </a:lnTo>
                  <a:lnTo>
                    <a:pt x="2887" y="3525"/>
                  </a:lnTo>
                  <a:lnTo>
                    <a:pt x="2887" y="3527"/>
                  </a:lnTo>
                  <a:lnTo>
                    <a:pt x="2887" y="3525"/>
                  </a:lnTo>
                  <a:lnTo>
                    <a:pt x="2885" y="3523"/>
                  </a:lnTo>
                  <a:lnTo>
                    <a:pt x="2883" y="3520"/>
                  </a:lnTo>
                  <a:lnTo>
                    <a:pt x="2880" y="3513"/>
                  </a:lnTo>
                  <a:lnTo>
                    <a:pt x="2877" y="3507"/>
                  </a:lnTo>
                  <a:lnTo>
                    <a:pt x="2872" y="3500"/>
                  </a:lnTo>
                  <a:lnTo>
                    <a:pt x="2869" y="3493"/>
                  </a:lnTo>
                  <a:lnTo>
                    <a:pt x="2867" y="3490"/>
                  </a:lnTo>
                  <a:lnTo>
                    <a:pt x="2865" y="3489"/>
                  </a:lnTo>
                  <a:lnTo>
                    <a:pt x="2865" y="3487"/>
                  </a:lnTo>
                  <a:lnTo>
                    <a:pt x="2865" y="3489"/>
                  </a:lnTo>
                  <a:lnTo>
                    <a:pt x="2867" y="3489"/>
                  </a:lnTo>
                  <a:lnTo>
                    <a:pt x="2869" y="3492"/>
                  </a:lnTo>
                  <a:lnTo>
                    <a:pt x="2870" y="3495"/>
                  </a:lnTo>
                  <a:lnTo>
                    <a:pt x="2872" y="3498"/>
                  </a:lnTo>
                  <a:lnTo>
                    <a:pt x="2874" y="3502"/>
                  </a:lnTo>
                  <a:lnTo>
                    <a:pt x="2877" y="3507"/>
                  </a:lnTo>
                  <a:lnTo>
                    <a:pt x="2847" y="3464"/>
                  </a:lnTo>
                  <a:lnTo>
                    <a:pt x="2814" y="3424"/>
                  </a:lnTo>
                  <a:lnTo>
                    <a:pt x="2776" y="3389"/>
                  </a:lnTo>
                  <a:lnTo>
                    <a:pt x="2735" y="3360"/>
                  </a:lnTo>
                  <a:lnTo>
                    <a:pt x="2692" y="3331"/>
                  </a:lnTo>
                  <a:lnTo>
                    <a:pt x="2645" y="3308"/>
                  </a:lnTo>
                  <a:lnTo>
                    <a:pt x="2597" y="3288"/>
                  </a:lnTo>
                  <a:lnTo>
                    <a:pt x="2523" y="3262"/>
                  </a:lnTo>
                  <a:lnTo>
                    <a:pt x="2445" y="3239"/>
                  </a:lnTo>
                  <a:lnTo>
                    <a:pt x="2369" y="3221"/>
                  </a:lnTo>
                  <a:lnTo>
                    <a:pt x="2369" y="2713"/>
                  </a:lnTo>
                  <a:lnTo>
                    <a:pt x="2417" y="2725"/>
                  </a:lnTo>
                  <a:lnTo>
                    <a:pt x="2465" y="2740"/>
                  </a:lnTo>
                  <a:lnTo>
                    <a:pt x="2510" y="2759"/>
                  </a:lnTo>
                  <a:lnTo>
                    <a:pt x="2553" y="2786"/>
                  </a:lnTo>
                  <a:lnTo>
                    <a:pt x="2587" y="2816"/>
                  </a:lnTo>
                  <a:lnTo>
                    <a:pt x="2616" y="2852"/>
                  </a:lnTo>
                  <a:lnTo>
                    <a:pt x="2627" y="2872"/>
                  </a:lnTo>
                  <a:lnTo>
                    <a:pt x="2637" y="2893"/>
                  </a:lnTo>
                  <a:lnTo>
                    <a:pt x="2645" y="2916"/>
                  </a:lnTo>
                  <a:lnTo>
                    <a:pt x="2652" y="2938"/>
                  </a:lnTo>
                  <a:lnTo>
                    <a:pt x="2667" y="2966"/>
                  </a:lnTo>
                  <a:lnTo>
                    <a:pt x="2687" y="2989"/>
                  </a:lnTo>
                  <a:lnTo>
                    <a:pt x="2711" y="3007"/>
                  </a:lnTo>
                  <a:lnTo>
                    <a:pt x="2740" y="3019"/>
                  </a:lnTo>
                  <a:lnTo>
                    <a:pt x="2771" y="3024"/>
                  </a:lnTo>
                  <a:lnTo>
                    <a:pt x="2802" y="3022"/>
                  </a:lnTo>
                  <a:lnTo>
                    <a:pt x="2832" y="3012"/>
                  </a:lnTo>
                  <a:lnTo>
                    <a:pt x="2859" y="2996"/>
                  </a:lnTo>
                  <a:lnTo>
                    <a:pt x="2880" y="2974"/>
                  </a:lnTo>
                  <a:lnTo>
                    <a:pt x="2898" y="2946"/>
                  </a:lnTo>
                  <a:lnTo>
                    <a:pt x="2907" y="2923"/>
                  </a:lnTo>
                  <a:lnTo>
                    <a:pt x="2910" y="2897"/>
                  </a:lnTo>
                  <a:lnTo>
                    <a:pt x="2908" y="2870"/>
                  </a:lnTo>
                  <a:lnTo>
                    <a:pt x="2903" y="2847"/>
                  </a:lnTo>
                  <a:lnTo>
                    <a:pt x="2897" y="2822"/>
                  </a:lnTo>
                  <a:lnTo>
                    <a:pt x="2877" y="2774"/>
                  </a:lnTo>
                  <a:lnTo>
                    <a:pt x="2849" y="2718"/>
                  </a:lnTo>
                  <a:lnTo>
                    <a:pt x="2812" y="2667"/>
                  </a:lnTo>
                  <a:lnTo>
                    <a:pt x="2771" y="2621"/>
                  </a:lnTo>
                  <a:lnTo>
                    <a:pt x="2721" y="2578"/>
                  </a:lnTo>
                  <a:lnTo>
                    <a:pt x="2667" y="2540"/>
                  </a:lnTo>
                  <a:lnTo>
                    <a:pt x="2609" y="2510"/>
                  </a:lnTo>
                  <a:lnTo>
                    <a:pt x="2548" y="2485"/>
                  </a:lnTo>
                  <a:lnTo>
                    <a:pt x="2485" y="2465"/>
                  </a:lnTo>
                  <a:lnTo>
                    <a:pt x="2421" y="2450"/>
                  </a:lnTo>
                  <a:lnTo>
                    <a:pt x="2369" y="2442"/>
                  </a:lnTo>
                  <a:lnTo>
                    <a:pt x="2369" y="2295"/>
                  </a:lnTo>
                  <a:lnTo>
                    <a:pt x="2366" y="2265"/>
                  </a:lnTo>
                  <a:lnTo>
                    <a:pt x="2354" y="2237"/>
                  </a:lnTo>
                  <a:lnTo>
                    <a:pt x="2338" y="2211"/>
                  </a:lnTo>
                  <a:lnTo>
                    <a:pt x="2316" y="2191"/>
                  </a:lnTo>
                  <a:lnTo>
                    <a:pt x="2292" y="2174"/>
                  </a:lnTo>
                  <a:lnTo>
                    <a:pt x="2262" y="2164"/>
                  </a:lnTo>
                  <a:lnTo>
                    <a:pt x="2230" y="2163"/>
                  </a:lnTo>
                  <a:close/>
                  <a:moveTo>
                    <a:pt x="1346" y="0"/>
                  </a:moveTo>
                  <a:lnTo>
                    <a:pt x="1389" y="2"/>
                  </a:lnTo>
                  <a:lnTo>
                    <a:pt x="1433" y="10"/>
                  </a:lnTo>
                  <a:lnTo>
                    <a:pt x="1480" y="23"/>
                  </a:lnTo>
                  <a:lnTo>
                    <a:pt x="1528" y="40"/>
                  </a:lnTo>
                  <a:lnTo>
                    <a:pt x="1577" y="58"/>
                  </a:lnTo>
                  <a:lnTo>
                    <a:pt x="1627" y="79"/>
                  </a:lnTo>
                  <a:lnTo>
                    <a:pt x="1680" y="103"/>
                  </a:lnTo>
                  <a:lnTo>
                    <a:pt x="1731" y="126"/>
                  </a:lnTo>
                  <a:lnTo>
                    <a:pt x="1784" y="147"/>
                  </a:lnTo>
                  <a:lnTo>
                    <a:pt x="1837" y="167"/>
                  </a:lnTo>
                  <a:lnTo>
                    <a:pt x="1891" y="185"/>
                  </a:lnTo>
                  <a:lnTo>
                    <a:pt x="1944" y="198"/>
                  </a:lnTo>
                  <a:lnTo>
                    <a:pt x="1999" y="207"/>
                  </a:lnTo>
                  <a:lnTo>
                    <a:pt x="2052" y="212"/>
                  </a:lnTo>
                  <a:lnTo>
                    <a:pt x="2106" y="208"/>
                  </a:lnTo>
                  <a:lnTo>
                    <a:pt x="2153" y="200"/>
                  </a:lnTo>
                  <a:lnTo>
                    <a:pt x="2206" y="188"/>
                  </a:lnTo>
                  <a:lnTo>
                    <a:pt x="2263" y="174"/>
                  </a:lnTo>
                  <a:lnTo>
                    <a:pt x="2323" y="157"/>
                  </a:lnTo>
                  <a:lnTo>
                    <a:pt x="2387" y="139"/>
                  </a:lnTo>
                  <a:lnTo>
                    <a:pt x="2452" y="121"/>
                  </a:lnTo>
                  <a:lnTo>
                    <a:pt x="2520" y="103"/>
                  </a:lnTo>
                  <a:lnTo>
                    <a:pt x="2587" y="83"/>
                  </a:lnTo>
                  <a:lnTo>
                    <a:pt x="2655" y="66"/>
                  </a:lnTo>
                  <a:lnTo>
                    <a:pt x="2721" y="50"/>
                  </a:lnTo>
                  <a:lnTo>
                    <a:pt x="2786" y="35"/>
                  </a:lnTo>
                  <a:lnTo>
                    <a:pt x="2849" y="25"/>
                  </a:lnTo>
                  <a:lnTo>
                    <a:pt x="2908" y="17"/>
                  </a:lnTo>
                  <a:lnTo>
                    <a:pt x="2964" y="13"/>
                  </a:lnTo>
                  <a:lnTo>
                    <a:pt x="3016" y="13"/>
                  </a:lnTo>
                  <a:lnTo>
                    <a:pt x="3060" y="18"/>
                  </a:lnTo>
                  <a:lnTo>
                    <a:pt x="3079" y="26"/>
                  </a:lnTo>
                  <a:lnTo>
                    <a:pt x="3093" y="43"/>
                  </a:lnTo>
                  <a:lnTo>
                    <a:pt x="3103" y="64"/>
                  </a:lnTo>
                  <a:lnTo>
                    <a:pt x="3110" y="93"/>
                  </a:lnTo>
                  <a:lnTo>
                    <a:pt x="3112" y="127"/>
                  </a:lnTo>
                  <a:lnTo>
                    <a:pt x="3108" y="167"/>
                  </a:lnTo>
                  <a:lnTo>
                    <a:pt x="3103" y="210"/>
                  </a:lnTo>
                  <a:lnTo>
                    <a:pt x="3093" y="260"/>
                  </a:lnTo>
                  <a:lnTo>
                    <a:pt x="3080" y="311"/>
                  </a:lnTo>
                  <a:lnTo>
                    <a:pt x="3062" y="365"/>
                  </a:lnTo>
                  <a:lnTo>
                    <a:pt x="3042" y="423"/>
                  </a:lnTo>
                  <a:lnTo>
                    <a:pt x="3019" y="484"/>
                  </a:lnTo>
                  <a:lnTo>
                    <a:pt x="2993" y="546"/>
                  </a:lnTo>
                  <a:lnTo>
                    <a:pt x="2963" y="608"/>
                  </a:lnTo>
                  <a:lnTo>
                    <a:pt x="2931" y="671"/>
                  </a:lnTo>
                  <a:lnTo>
                    <a:pt x="2897" y="736"/>
                  </a:lnTo>
                  <a:lnTo>
                    <a:pt x="2860" y="799"/>
                  </a:lnTo>
                  <a:lnTo>
                    <a:pt x="2821" y="860"/>
                  </a:lnTo>
                  <a:lnTo>
                    <a:pt x="2778" y="921"/>
                  </a:lnTo>
                  <a:lnTo>
                    <a:pt x="2735" y="979"/>
                  </a:lnTo>
                  <a:lnTo>
                    <a:pt x="2688" y="1035"/>
                  </a:lnTo>
                  <a:lnTo>
                    <a:pt x="2640" y="1088"/>
                  </a:lnTo>
                  <a:lnTo>
                    <a:pt x="2591" y="1137"/>
                  </a:lnTo>
                  <a:lnTo>
                    <a:pt x="2540" y="1184"/>
                  </a:lnTo>
                  <a:lnTo>
                    <a:pt x="2606" y="1214"/>
                  </a:lnTo>
                  <a:lnTo>
                    <a:pt x="2673" y="1245"/>
                  </a:lnTo>
                  <a:lnTo>
                    <a:pt x="2741" y="1283"/>
                  </a:lnTo>
                  <a:lnTo>
                    <a:pt x="2809" y="1323"/>
                  </a:lnTo>
                  <a:lnTo>
                    <a:pt x="2878" y="1366"/>
                  </a:lnTo>
                  <a:lnTo>
                    <a:pt x="2946" y="1412"/>
                  </a:lnTo>
                  <a:lnTo>
                    <a:pt x="3016" y="1462"/>
                  </a:lnTo>
                  <a:lnTo>
                    <a:pt x="3084" y="1514"/>
                  </a:lnTo>
                  <a:lnTo>
                    <a:pt x="3153" y="1571"/>
                  </a:lnTo>
                  <a:lnTo>
                    <a:pt x="3221" y="1630"/>
                  </a:lnTo>
                  <a:lnTo>
                    <a:pt x="3289" y="1691"/>
                  </a:lnTo>
                  <a:lnTo>
                    <a:pt x="3356" y="1754"/>
                  </a:lnTo>
                  <a:lnTo>
                    <a:pt x="3422" y="1820"/>
                  </a:lnTo>
                  <a:lnTo>
                    <a:pt x="3489" y="1890"/>
                  </a:lnTo>
                  <a:lnTo>
                    <a:pt x="3553" y="1959"/>
                  </a:lnTo>
                  <a:lnTo>
                    <a:pt x="3618" y="2032"/>
                  </a:lnTo>
                  <a:lnTo>
                    <a:pt x="3680" y="2106"/>
                  </a:lnTo>
                  <a:lnTo>
                    <a:pt x="3742" y="2182"/>
                  </a:lnTo>
                  <a:lnTo>
                    <a:pt x="3803" y="2260"/>
                  </a:lnTo>
                  <a:lnTo>
                    <a:pt x="3861" y="2339"/>
                  </a:lnTo>
                  <a:lnTo>
                    <a:pt x="3917" y="2420"/>
                  </a:lnTo>
                  <a:lnTo>
                    <a:pt x="3973" y="2503"/>
                  </a:lnTo>
                  <a:lnTo>
                    <a:pt x="4026" y="2586"/>
                  </a:lnTo>
                  <a:lnTo>
                    <a:pt x="4077" y="2670"/>
                  </a:lnTo>
                  <a:lnTo>
                    <a:pt x="4125" y="2754"/>
                  </a:lnTo>
                  <a:lnTo>
                    <a:pt x="4171" y="2840"/>
                  </a:lnTo>
                  <a:lnTo>
                    <a:pt x="4216" y="2926"/>
                  </a:lnTo>
                  <a:lnTo>
                    <a:pt x="4257" y="3014"/>
                  </a:lnTo>
                  <a:lnTo>
                    <a:pt x="4297" y="3100"/>
                  </a:lnTo>
                  <a:lnTo>
                    <a:pt x="4333" y="3188"/>
                  </a:lnTo>
                  <a:lnTo>
                    <a:pt x="4367" y="3275"/>
                  </a:lnTo>
                  <a:lnTo>
                    <a:pt x="4396" y="3363"/>
                  </a:lnTo>
                  <a:lnTo>
                    <a:pt x="4423" y="3451"/>
                  </a:lnTo>
                  <a:lnTo>
                    <a:pt x="4446" y="3538"/>
                  </a:lnTo>
                  <a:lnTo>
                    <a:pt x="4467" y="3624"/>
                  </a:lnTo>
                  <a:lnTo>
                    <a:pt x="4484" y="3710"/>
                  </a:lnTo>
                  <a:lnTo>
                    <a:pt x="4495" y="3796"/>
                  </a:lnTo>
                  <a:lnTo>
                    <a:pt x="4505" y="3880"/>
                  </a:lnTo>
                  <a:lnTo>
                    <a:pt x="4510" y="3965"/>
                  </a:lnTo>
                  <a:lnTo>
                    <a:pt x="4510" y="4047"/>
                  </a:lnTo>
                  <a:lnTo>
                    <a:pt x="4509" y="4130"/>
                  </a:lnTo>
                  <a:lnTo>
                    <a:pt x="4500" y="4209"/>
                  </a:lnTo>
                  <a:lnTo>
                    <a:pt x="4489" y="4289"/>
                  </a:lnTo>
                  <a:lnTo>
                    <a:pt x="4472" y="4366"/>
                  </a:lnTo>
                  <a:lnTo>
                    <a:pt x="4451" y="4443"/>
                  </a:lnTo>
                  <a:lnTo>
                    <a:pt x="4424" y="4517"/>
                  </a:lnTo>
                  <a:lnTo>
                    <a:pt x="4393" y="4588"/>
                  </a:lnTo>
                  <a:lnTo>
                    <a:pt x="4357" y="4659"/>
                  </a:lnTo>
                  <a:lnTo>
                    <a:pt x="4315" y="4727"/>
                  </a:lnTo>
                  <a:lnTo>
                    <a:pt x="4269" y="4793"/>
                  </a:lnTo>
                  <a:lnTo>
                    <a:pt x="4216" y="4856"/>
                  </a:lnTo>
                  <a:lnTo>
                    <a:pt x="4158" y="4917"/>
                  </a:lnTo>
                  <a:lnTo>
                    <a:pt x="4095" y="4975"/>
                  </a:lnTo>
                  <a:lnTo>
                    <a:pt x="4026" y="5029"/>
                  </a:lnTo>
                  <a:lnTo>
                    <a:pt x="3950" y="5082"/>
                  </a:lnTo>
                  <a:lnTo>
                    <a:pt x="3869" y="5132"/>
                  </a:lnTo>
                  <a:lnTo>
                    <a:pt x="3781" y="5178"/>
                  </a:lnTo>
                  <a:lnTo>
                    <a:pt x="3687" y="5221"/>
                  </a:lnTo>
                  <a:lnTo>
                    <a:pt x="3586" y="5259"/>
                  </a:lnTo>
                  <a:lnTo>
                    <a:pt x="3480" y="5296"/>
                  </a:lnTo>
                  <a:lnTo>
                    <a:pt x="3366" y="5329"/>
                  </a:lnTo>
                  <a:lnTo>
                    <a:pt x="3246" y="5357"/>
                  </a:lnTo>
                  <a:lnTo>
                    <a:pt x="3117" y="5382"/>
                  </a:lnTo>
                  <a:lnTo>
                    <a:pt x="2983" y="5401"/>
                  </a:lnTo>
                  <a:lnTo>
                    <a:pt x="2840" y="5418"/>
                  </a:lnTo>
                  <a:lnTo>
                    <a:pt x="2692" y="5430"/>
                  </a:lnTo>
                  <a:lnTo>
                    <a:pt x="2535" y="5438"/>
                  </a:lnTo>
                  <a:lnTo>
                    <a:pt x="2369" y="5439"/>
                  </a:lnTo>
                  <a:lnTo>
                    <a:pt x="2197" y="5438"/>
                  </a:lnTo>
                  <a:lnTo>
                    <a:pt x="2017" y="5431"/>
                  </a:lnTo>
                  <a:lnTo>
                    <a:pt x="1829" y="5420"/>
                  </a:lnTo>
                  <a:lnTo>
                    <a:pt x="1673" y="5406"/>
                  </a:lnTo>
                  <a:lnTo>
                    <a:pt x="1526" y="5388"/>
                  </a:lnTo>
                  <a:lnTo>
                    <a:pt x="1387" y="5365"/>
                  </a:lnTo>
                  <a:lnTo>
                    <a:pt x="1255" y="5337"/>
                  </a:lnTo>
                  <a:lnTo>
                    <a:pt x="1131" y="5306"/>
                  </a:lnTo>
                  <a:lnTo>
                    <a:pt x="1015" y="5269"/>
                  </a:lnTo>
                  <a:lnTo>
                    <a:pt x="904" y="5229"/>
                  </a:lnTo>
                  <a:lnTo>
                    <a:pt x="802" y="5187"/>
                  </a:lnTo>
                  <a:lnTo>
                    <a:pt x="706" y="5139"/>
                  </a:lnTo>
                  <a:lnTo>
                    <a:pt x="618" y="5089"/>
                  </a:lnTo>
                  <a:lnTo>
                    <a:pt x="536" y="5034"/>
                  </a:lnTo>
                  <a:lnTo>
                    <a:pt x="460" y="4978"/>
                  </a:lnTo>
                  <a:lnTo>
                    <a:pt x="390" y="4917"/>
                  </a:lnTo>
                  <a:lnTo>
                    <a:pt x="327" y="4854"/>
                  </a:lnTo>
                  <a:lnTo>
                    <a:pt x="269" y="4788"/>
                  </a:lnTo>
                  <a:lnTo>
                    <a:pt x="218" y="4720"/>
                  </a:lnTo>
                  <a:lnTo>
                    <a:pt x="174" y="4649"/>
                  </a:lnTo>
                  <a:lnTo>
                    <a:pt x="134" y="4575"/>
                  </a:lnTo>
                  <a:lnTo>
                    <a:pt x="99" y="4500"/>
                  </a:lnTo>
                  <a:lnTo>
                    <a:pt x="69" y="4423"/>
                  </a:lnTo>
                  <a:lnTo>
                    <a:pt x="46" y="4342"/>
                  </a:lnTo>
                  <a:lnTo>
                    <a:pt x="26" y="4261"/>
                  </a:lnTo>
                  <a:lnTo>
                    <a:pt x="13" y="4178"/>
                  </a:lnTo>
                  <a:lnTo>
                    <a:pt x="5" y="4094"/>
                  </a:lnTo>
                  <a:lnTo>
                    <a:pt x="0" y="4008"/>
                  </a:lnTo>
                  <a:lnTo>
                    <a:pt x="0" y="3922"/>
                  </a:lnTo>
                  <a:lnTo>
                    <a:pt x="3" y="3832"/>
                  </a:lnTo>
                  <a:lnTo>
                    <a:pt x="13" y="3745"/>
                  </a:lnTo>
                  <a:lnTo>
                    <a:pt x="25" y="3654"/>
                  </a:lnTo>
                  <a:lnTo>
                    <a:pt x="41" y="3565"/>
                  </a:lnTo>
                  <a:lnTo>
                    <a:pt x="61" y="3474"/>
                  </a:lnTo>
                  <a:lnTo>
                    <a:pt x="86" y="3383"/>
                  </a:lnTo>
                  <a:lnTo>
                    <a:pt x="112" y="3292"/>
                  </a:lnTo>
                  <a:lnTo>
                    <a:pt x="144" y="3201"/>
                  </a:lnTo>
                  <a:lnTo>
                    <a:pt x="177" y="3108"/>
                  </a:lnTo>
                  <a:lnTo>
                    <a:pt x="215" y="3017"/>
                  </a:lnTo>
                  <a:lnTo>
                    <a:pt x="255" y="2928"/>
                  </a:lnTo>
                  <a:lnTo>
                    <a:pt x="296" y="2837"/>
                  </a:lnTo>
                  <a:lnTo>
                    <a:pt x="341" y="2748"/>
                  </a:lnTo>
                  <a:lnTo>
                    <a:pt x="389" y="2660"/>
                  </a:lnTo>
                  <a:lnTo>
                    <a:pt x="438" y="2573"/>
                  </a:lnTo>
                  <a:lnTo>
                    <a:pt x="491" y="2485"/>
                  </a:lnTo>
                  <a:lnTo>
                    <a:pt x="546" y="2401"/>
                  </a:lnTo>
                  <a:lnTo>
                    <a:pt x="600" y="2316"/>
                  </a:lnTo>
                  <a:lnTo>
                    <a:pt x="658" y="2235"/>
                  </a:lnTo>
                  <a:lnTo>
                    <a:pt x="718" y="2154"/>
                  </a:lnTo>
                  <a:lnTo>
                    <a:pt x="779" y="2075"/>
                  </a:lnTo>
                  <a:lnTo>
                    <a:pt x="840" y="1999"/>
                  </a:lnTo>
                  <a:lnTo>
                    <a:pt x="904" y="1924"/>
                  </a:lnTo>
                  <a:lnTo>
                    <a:pt x="969" y="1852"/>
                  </a:lnTo>
                  <a:lnTo>
                    <a:pt x="1033" y="1782"/>
                  </a:lnTo>
                  <a:lnTo>
                    <a:pt x="1099" y="1715"/>
                  </a:lnTo>
                  <a:lnTo>
                    <a:pt x="1166" y="1650"/>
                  </a:lnTo>
                  <a:lnTo>
                    <a:pt x="1232" y="1587"/>
                  </a:lnTo>
                  <a:lnTo>
                    <a:pt x="1300" y="1529"/>
                  </a:lnTo>
                  <a:lnTo>
                    <a:pt x="1367" y="1473"/>
                  </a:lnTo>
                  <a:lnTo>
                    <a:pt x="1435" y="1420"/>
                  </a:lnTo>
                  <a:lnTo>
                    <a:pt x="1501" y="1372"/>
                  </a:lnTo>
                  <a:lnTo>
                    <a:pt x="1569" y="1326"/>
                  </a:lnTo>
                  <a:lnTo>
                    <a:pt x="1635" y="1285"/>
                  </a:lnTo>
                  <a:lnTo>
                    <a:pt x="1701" y="1247"/>
                  </a:lnTo>
                  <a:lnTo>
                    <a:pt x="1766" y="1214"/>
                  </a:lnTo>
                  <a:lnTo>
                    <a:pt x="1703" y="1169"/>
                  </a:lnTo>
                  <a:lnTo>
                    <a:pt x="1642" y="1121"/>
                  </a:lnTo>
                  <a:lnTo>
                    <a:pt x="1584" y="1068"/>
                  </a:lnTo>
                  <a:lnTo>
                    <a:pt x="1529" y="1012"/>
                  </a:lnTo>
                  <a:lnTo>
                    <a:pt x="1476" y="952"/>
                  </a:lnTo>
                  <a:lnTo>
                    <a:pt x="1427" y="891"/>
                  </a:lnTo>
                  <a:lnTo>
                    <a:pt x="1382" y="828"/>
                  </a:lnTo>
                  <a:lnTo>
                    <a:pt x="1339" y="764"/>
                  </a:lnTo>
                  <a:lnTo>
                    <a:pt x="1301" y="698"/>
                  </a:lnTo>
                  <a:lnTo>
                    <a:pt x="1266" y="633"/>
                  </a:lnTo>
                  <a:lnTo>
                    <a:pt x="1235" y="569"/>
                  </a:lnTo>
                  <a:lnTo>
                    <a:pt x="1209" y="504"/>
                  </a:lnTo>
                  <a:lnTo>
                    <a:pt x="1187" y="443"/>
                  </a:lnTo>
                  <a:lnTo>
                    <a:pt x="1171" y="382"/>
                  </a:lnTo>
                  <a:lnTo>
                    <a:pt x="1157" y="326"/>
                  </a:lnTo>
                  <a:lnTo>
                    <a:pt x="1151" y="271"/>
                  </a:lnTo>
                  <a:lnTo>
                    <a:pt x="1149" y="222"/>
                  </a:lnTo>
                  <a:lnTo>
                    <a:pt x="1152" y="175"/>
                  </a:lnTo>
                  <a:lnTo>
                    <a:pt x="1161" y="134"/>
                  </a:lnTo>
                  <a:lnTo>
                    <a:pt x="1176" y="99"/>
                  </a:lnTo>
                  <a:lnTo>
                    <a:pt x="1197" y="69"/>
                  </a:lnTo>
                  <a:lnTo>
                    <a:pt x="1230" y="38"/>
                  </a:lnTo>
                  <a:lnTo>
                    <a:pt x="1266" y="18"/>
                  </a:lnTo>
                  <a:lnTo>
                    <a:pt x="1306" y="5"/>
                  </a:lnTo>
                  <a:lnTo>
                    <a:pt x="1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2060" name="Freeform 40"/>
          <p:cNvSpPr>
            <a:spLocks/>
          </p:cNvSpPr>
          <p:nvPr/>
        </p:nvSpPr>
        <p:spPr bwMode="auto">
          <a:xfrm>
            <a:off x="6473568" y="3169169"/>
            <a:ext cx="0" cy="3883"/>
          </a:xfrm>
          <a:custGeom>
            <a:avLst/>
            <a:gdLst>
              <a:gd name="T0" fmla="*/ 2 w 2"/>
              <a:gd name="T1" fmla="*/ 0 h 4"/>
              <a:gd name="T2" fmla="*/ 2 w 2"/>
              <a:gd name="T3" fmla="*/ 2 h 4"/>
              <a:gd name="T4" fmla="*/ 0 w 2"/>
              <a:gd name="T5" fmla="*/ 4 h 4"/>
              <a:gd name="T6" fmla="*/ 2 w 2"/>
              <a:gd name="T7" fmla="*/ 2 h 4"/>
              <a:gd name="T8" fmla="*/ 2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2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065" name="Freeform 46"/>
          <p:cNvSpPr>
            <a:spLocks noEditPoints="1"/>
          </p:cNvSpPr>
          <p:nvPr/>
        </p:nvSpPr>
        <p:spPr bwMode="auto">
          <a:xfrm>
            <a:off x="7289074" y="5584307"/>
            <a:ext cx="658936" cy="612791"/>
          </a:xfrm>
          <a:custGeom>
            <a:avLst/>
            <a:gdLst>
              <a:gd name="T0" fmla="*/ 2518 w 3919"/>
              <a:gd name="T1" fmla="*/ 1838 h 3295"/>
              <a:gd name="T2" fmla="*/ 2841 w 3919"/>
              <a:gd name="T3" fmla="*/ 2104 h 3295"/>
              <a:gd name="T4" fmla="*/ 2968 w 3919"/>
              <a:gd name="T5" fmla="*/ 2516 h 3295"/>
              <a:gd name="T6" fmla="*/ 2887 w 3919"/>
              <a:gd name="T7" fmla="*/ 3148 h 3295"/>
              <a:gd name="T8" fmla="*/ 2657 w 3919"/>
              <a:gd name="T9" fmla="*/ 3224 h 3295"/>
              <a:gd name="T10" fmla="*/ 2233 w 3919"/>
              <a:gd name="T11" fmla="*/ 3289 h 3295"/>
              <a:gd name="T12" fmla="*/ 1692 w 3919"/>
              <a:gd name="T13" fmla="*/ 3273 h 3295"/>
              <a:gd name="T14" fmla="*/ 1051 w 3919"/>
              <a:gd name="T15" fmla="*/ 3133 h 3295"/>
              <a:gd name="T16" fmla="*/ 1041 w 3919"/>
              <a:gd name="T17" fmla="*/ 2297 h 3295"/>
              <a:gd name="T18" fmla="*/ 1276 w 3919"/>
              <a:gd name="T19" fmla="*/ 1948 h 3295"/>
              <a:gd name="T20" fmla="*/ 1669 w 3919"/>
              <a:gd name="T21" fmla="*/ 1784 h 3295"/>
              <a:gd name="T22" fmla="*/ 3401 w 3919"/>
              <a:gd name="T23" fmla="*/ 1220 h 3295"/>
              <a:gd name="T24" fmla="*/ 3750 w 3919"/>
              <a:gd name="T25" fmla="*/ 1455 h 3295"/>
              <a:gd name="T26" fmla="*/ 3914 w 3919"/>
              <a:gd name="T27" fmla="*/ 1847 h 3295"/>
              <a:gd name="T28" fmla="*/ 3858 w 3919"/>
              <a:gd name="T29" fmla="*/ 2547 h 3295"/>
              <a:gd name="T30" fmla="*/ 3663 w 3919"/>
              <a:gd name="T31" fmla="*/ 2616 h 3295"/>
              <a:gd name="T32" fmla="*/ 3275 w 3919"/>
              <a:gd name="T33" fmla="*/ 2688 h 3295"/>
              <a:gd name="T34" fmla="*/ 3075 w 3919"/>
              <a:gd name="T35" fmla="*/ 2289 h 3295"/>
              <a:gd name="T36" fmla="*/ 2856 w 3919"/>
              <a:gd name="T37" fmla="*/ 1907 h 3295"/>
              <a:gd name="T38" fmla="*/ 2480 w 3919"/>
              <a:gd name="T39" fmla="*/ 1681 h 3295"/>
              <a:gd name="T40" fmla="*/ 2681 w 3919"/>
              <a:gd name="T41" fmla="*/ 1328 h 3295"/>
              <a:gd name="T42" fmla="*/ 1283 w 3919"/>
              <a:gd name="T43" fmla="*/ 1261 h 3295"/>
              <a:gd name="T44" fmla="*/ 1450 w 3919"/>
              <a:gd name="T45" fmla="*/ 1631 h 3295"/>
              <a:gd name="T46" fmla="*/ 1174 w 3919"/>
              <a:gd name="T47" fmla="*/ 1857 h 3295"/>
              <a:gd name="T48" fmla="*/ 925 w 3919"/>
              <a:gd name="T49" fmla="*/ 2216 h 3295"/>
              <a:gd name="T50" fmla="*/ 779 w 3919"/>
              <a:gd name="T51" fmla="*/ 2689 h 3295"/>
              <a:gd name="T52" fmla="*/ 158 w 3919"/>
              <a:gd name="T53" fmla="*/ 2575 h 3295"/>
              <a:gd name="T54" fmla="*/ 14 w 3919"/>
              <a:gd name="T55" fmla="*/ 1775 h 3295"/>
              <a:gd name="T56" fmla="*/ 216 w 3919"/>
              <a:gd name="T57" fmla="*/ 1403 h 3295"/>
              <a:gd name="T58" fmla="*/ 588 w 3919"/>
              <a:gd name="T59" fmla="*/ 1202 h 3295"/>
              <a:gd name="T60" fmla="*/ 2170 w 3919"/>
              <a:gd name="T61" fmla="*/ 622 h 3295"/>
              <a:gd name="T62" fmla="*/ 2451 w 3919"/>
              <a:gd name="T63" fmla="*/ 828 h 3295"/>
              <a:gd name="T64" fmla="*/ 2563 w 3919"/>
              <a:gd name="T65" fmla="*/ 1167 h 3295"/>
              <a:gd name="T66" fmla="*/ 2451 w 3919"/>
              <a:gd name="T67" fmla="*/ 1505 h 3295"/>
              <a:gd name="T68" fmla="*/ 2170 w 3919"/>
              <a:gd name="T69" fmla="*/ 1712 h 3295"/>
              <a:gd name="T70" fmla="*/ 1806 w 3919"/>
              <a:gd name="T71" fmla="*/ 1712 h 3295"/>
              <a:gd name="T72" fmla="*/ 1524 w 3919"/>
              <a:gd name="T73" fmla="*/ 1506 h 3295"/>
              <a:gd name="T74" fmla="*/ 1413 w 3919"/>
              <a:gd name="T75" fmla="*/ 1167 h 3295"/>
              <a:gd name="T76" fmla="*/ 1524 w 3919"/>
              <a:gd name="T77" fmla="*/ 828 h 3295"/>
              <a:gd name="T78" fmla="*/ 1806 w 3919"/>
              <a:gd name="T79" fmla="*/ 622 h 3295"/>
              <a:gd name="T80" fmla="*/ 3062 w 3919"/>
              <a:gd name="T81" fmla="*/ 13 h 3295"/>
              <a:gd name="T82" fmla="*/ 3365 w 3919"/>
              <a:gd name="T83" fmla="*/ 189 h 3295"/>
              <a:gd name="T84" fmla="*/ 3510 w 3919"/>
              <a:gd name="T85" fmla="*/ 511 h 3295"/>
              <a:gd name="T86" fmla="*/ 3435 w 3919"/>
              <a:gd name="T87" fmla="*/ 864 h 3295"/>
              <a:gd name="T88" fmla="*/ 3176 w 3919"/>
              <a:gd name="T89" fmla="*/ 1097 h 3295"/>
              <a:gd name="T90" fmla="*/ 2813 w 3919"/>
              <a:gd name="T91" fmla="*/ 1133 h 3295"/>
              <a:gd name="T92" fmla="*/ 2621 w 3919"/>
              <a:gd name="T93" fmla="*/ 843 h 3295"/>
              <a:gd name="T94" fmla="*/ 2365 w 3919"/>
              <a:gd name="T95" fmla="*/ 565 h 3295"/>
              <a:gd name="T96" fmla="*/ 2493 w 3919"/>
              <a:gd name="T97" fmla="*/ 210 h 3295"/>
              <a:gd name="T98" fmla="*/ 2808 w 3919"/>
              <a:gd name="T99" fmla="*/ 14 h 3295"/>
              <a:gd name="T100" fmla="*/ 1162 w 3919"/>
              <a:gd name="T101" fmla="*/ 28 h 3295"/>
              <a:gd name="T102" fmla="*/ 1444 w 3919"/>
              <a:gd name="T103" fmla="*/ 234 h 3295"/>
              <a:gd name="T104" fmla="*/ 1554 w 3919"/>
              <a:gd name="T105" fmla="*/ 574 h 3295"/>
              <a:gd name="T106" fmla="*/ 1377 w 3919"/>
              <a:gd name="T107" fmla="*/ 805 h 3295"/>
              <a:gd name="T108" fmla="*/ 1192 w 3919"/>
              <a:gd name="T109" fmla="*/ 1107 h 3295"/>
              <a:gd name="T110" fmla="*/ 856 w 3919"/>
              <a:gd name="T111" fmla="*/ 1134 h 3295"/>
              <a:gd name="T112" fmla="*/ 553 w 3919"/>
              <a:gd name="T113" fmla="*/ 959 h 3295"/>
              <a:gd name="T114" fmla="*/ 408 w 3919"/>
              <a:gd name="T115" fmla="*/ 636 h 3295"/>
              <a:gd name="T116" fmla="*/ 484 w 3919"/>
              <a:gd name="T117" fmla="*/ 284 h 3295"/>
              <a:gd name="T118" fmla="*/ 743 w 3919"/>
              <a:gd name="T119" fmla="*/ 50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19" h="3295">
                <a:moveTo>
                  <a:pt x="1745" y="1779"/>
                </a:moveTo>
                <a:lnTo>
                  <a:pt x="2232" y="1779"/>
                </a:lnTo>
                <a:lnTo>
                  <a:pt x="2307" y="1784"/>
                </a:lnTo>
                <a:lnTo>
                  <a:pt x="2380" y="1795"/>
                </a:lnTo>
                <a:lnTo>
                  <a:pt x="2450" y="1813"/>
                </a:lnTo>
                <a:lnTo>
                  <a:pt x="2518" y="1838"/>
                </a:lnTo>
                <a:lnTo>
                  <a:pt x="2583" y="1869"/>
                </a:lnTo>
                <a:lnTo>
                  <a:pt x="2643" y="1906"/>
                </a:lnTo>
                <a:lnTo>
                  <a:pt x="2699" y="1948"/>
                </a:lnTo>
                <a:lnTo>
                  <a:pt x="2752" y="1996"/>
                </a:lnTo>
                <a:lnTo>
                  <a:pt x="2799" y="2048"/>
                </a:lnTo>
                <a:lnTo>
                  <a:pt x="2841" y="2104"/>
                </a:lnTo>
                <a:lnTo>
                  <a:pt x="2879" y="2166"/>
                </a:lnTo>
                <a:lnTo>
                  <a:pt x="2910" y="2230"/>
                </a:lnTo>
                <a:lnTo>
                  <a:pt x="2934" y="2297"/>
                </a:lnTo>
                <a:lnTo>
                  <a:pt x="2952" y="2368"/>
                </a:lnTo>
                <a:lnTo>
                  <a:pt x="2964" y="2440"/>
                </a:lnTo>
                <a:lnTo>
                  <a:pt x="2968" y="2516"/>
                </a:lnTo>
                <a:lnTo>
                  <a:pt x="2968" y="3112"/>
                </a:lnTo>
                <a:lnTo>
                  <a:pt x="2963" y="3112"/>
                </a:lnTo>
                <a:lnTo>
                  <a:pt x="2926" y="3131"/>
                </a:lnTo>
                <a:lnTo>
                  <a:pt x="2918" y="3135"/>
                </a:lnTo>
                <a:lnTo>
                  <a:pt x="2906" y="3141"/>
                </a:lnTo>
                <a:lnTo>
                  <a:pt x="2887" y="3148"/>
                </a:lnTo>
                <a:lnTo>
                  <a:pt x="2863" y="3159"/>
                </a:lnTo>
                <a:lnTo>
                  <a:pt x="2833" y="3169"/>
                </a:lnTo>
                <a:lnTo>
                  <a:pt x="2798" y="3183"/>
                </a:lnTo>
                <a:lnTo>
                  <a:pt x="2756" y="3196"/>
                </a:lnTo>
                <a:lnTo>
                  <a:pt x="2709" y="3209"/>
                </a:lnTo>
                <a:lnTo>
                  <a:pt x="2657" y="3224"/>
                </a:lnTo>
                <a:lnTo>
                  <a:pt x="2599" y="3238"/>
                </a:lnTo>
                <a:lnTo>
                  <a:pt x="2536" y="3250"/>
                </a:lnTo>
                <a:lnTo>
                  <a:pt x="2468" y="3262"/>
                </a:lnTo>
                <a:lnTo>
                  <a:pt x="2395" y="3273"/>
                </a:lnTo>
                <a:lnTo>
                  <a:pt x="2316" y="3283"/>
                </a:lnTo>
                <a:lnTo>
                  <a:pt x="2233" y="3289"/>
                </a:lnTo>
                <a:lnTo>
                  <a:pt x="2144" y="3293"/>
                </a:lnTo>
                <a:lnTo>
                  <a:pt x="2052" y="3295"/>
                </a:lnTo>
                <a:lnTo>
                  <a:pt x="1966" y="3293"/>
                </a:lnTo>
                <a:lnTo>
                  <a:pt x="1878" y="3290"/>
                </a:lnTo>
                <a:lnTo>
                  <a:pt x="1787" y="3283"/>
                </a:lnTo>
                <a:lnTo>
                  <a:pt x="1692" y="3273"/>
                </a:lnTo>
                <a:lnTo>
                  <a:pt x="1593" y="3260"/>
                </a:lnTo>
                <a:lnTo>
                  <a:pt x="1491" y="3243"/>
                </a:lnTo>
                <a:lnTo>
                  <a:pt x="1386" y="3222"/>
                </a:lnTo>
                <a:lnTo>
                  <a:pt x="1277" y="3197"/>
                </a:lnTo>
                <a:lnTo>
                  <a:pt x="1165" y="3168"/>
                </a:lnTo>
                <a:lnTo>
                  <a:pt x="1051" y="3133"/>
                </a:lnTo>
                <a:lnTo>
                  <a:pt x="1010" y="3121"/>
                </a:lnTo>
                <a:lnTo>
                  <a:pt x="1008" y="3112"/>
                </a:lnTo>
                <a:lnTo>
                  <a:pt x="1008" y="2516"/>
                </a:lnTo>
                <a:lnTo>
                  <a:pt x="1013" y="2440"/>
                </a:lnTo>
                <a:lnTo>
                  <a:pt x="1023" y="2368"/>
                </a:lnTo>
                <a:lnTo>
                  <a:pt x="1041" y="2297"/>
                </a:lnTo>
                <a:lnTo>
                  <a:pt x="1067" y="2230"/>
                </a:lnTo>
                <a:lnTo>
                  <a:pt x="1097" y="2166"/>
                </a:lnTo>
                <a:lnTo>
                  <a:pt x="1134" y="2104"/>
                </a:lnTo>
                <a:lnTo>
                  <a:pt x="1176" y="2048"/>
                </a:lnTo>
                <a:lnTo>
                  <a:pt x="1224" y="1996"/>
                </a:lnTo>
                <a:lnTo>
                  <a:pt x="1276" y="1948"/>
                </a:lnTo>
                <a:lnTo>
                  <a:pt x="1333" y="1906"/>
                </a:lnTo>
                <a:lnTo>
                  <a:pt x="1394" y="1869"/>
                </a:lnTo>
                <a:lnTo>
                  <a:pt x="1458" y="1838"/>
                </a:lnTo>
                <a:lnTo>
                  <a:pt x="1525" y="1813"/>
                </a:lnTo>
                <a:lnTo>
                  <a:pt x="1597" y="1795"/>
                </a:lnTo>
                <a:lnTo>
                  <a:pt x="1669" y="1784"/>
                </a:lnTo>
                <a:lnTo>
                  <a:pt x="1745" y="1779"/>
                </a:lnTo>
                <a:close/>
                <a:moveTo>
                  <a:pt x="2699" y="1187"/>
                </a:moveTo>
                <a:lnTo>
                  <a:pt x="3182" y="1187"/>
                </a:lnTo>
                <a:lnTo>
                  <a:pt x="3258" y="1191"/>
                </a:lnTo>
                <a:lnTo>
                  <a:pt x="3330" y="1202"/>
                </a:lnTo>
                <a:lnTo>
                  <a:pt x="3401" y="1220"/>
                </a:lnTo>
                <a:lnTo>
                  <a:pt x="3469" y="1245"/>
                </a:lnTo>
                <a:lnTo>
                  <a:pt x="3533" y="1276"/>
                </a:lnTo>
                <a:lnTo>
                  <a:pt x="3594" y="1313"/>
                </a:lnTo>
                <a:lnTo>
                  <a:pt x="3651" y="1355"/>
                </a:lnTo>
                <a:lnTo>
                  <a:pt x="3702" y="1403"/>
                </a:lnTo>
                <a:lnTo>
                  <a:pt x="3750" y="1455"/>
                </a:lnTo>
                <a:lnTo>
                  <a:pt x="3793" y="1511"/>
                </a:lnTo>
                <a:lnTo>
                  <a:pt x="3830" y="1573"/>
                </a:lnTo>
                <a:lnTo>
                  <a:pt x="3860" y="1636"/>
                </a:lnTo>
                <a:lnTo>
                  <a:pt x="3885" y="1704"/>
                </a:lnTo>
                <a:lnTo>
                  <a:pt x="3903" y="1775"/>
                </a:lnTo>
                <a:lnTo>
                  <a:pt x="3914" y="1847"/>
                </a:lnTo>
                <a:lnTo>
                  <a:pt x="3919" y="1923"/>
                </a:lnTo>
                <a:lnTo>
                  <a:pt x="3919" y="2518"/>
                </a:lnTo>
                <a:lnTo>
                  <a:pt x="3914" y="2518"/>
                </a:lnTo>
                <a:lnTo>
                  <a:pt x="3876" y="2538"/>
                </a:lnTo>
                <a:lnTo>
                  <a:pt x="3870" y="2541"/>
                </a:lnTo>
                <a:lnTo>
                  <a:pt x="3858" y="2547"/>
                </a:lnTo>
                <a:lnTo>
                  <a:pt x="3840" y="2555"/>
                </a:lnTo>
                <a:lnTo>
                  <a:pt x="3815" y="2565"/>
                </a:lnTo>
                <a:lnTo>
                  <a:pt x="3785" y="2576"/>
                </a:lnTo>
                <a:lnTo>
                  <a:pt x="3750" y="2589"/>
                </a:lnTo>
                <a:lnTo>
                  <a:pt x="3710" y="2603"/>
                </a:lnTo>
                <a:lnTo>
                  <a:pt x="3663" y="2616"/>
                </a:lnTo>
                <a:lnTo>
                  <a:pt x="3611" y="2630"/>
                </a:lnTo>
                <a:lnTo>
                  <a:pt x="3554" y="2644"/>
                </a:lnTo>
                <a:lnTo>
                  <a:pt x="3492" y="2657"/>
                </a:lnTo>
                <a:lnTo>
                  <a:pt x="3424" y="2669"/>
                </a:lnTo>
                <a:lnTo>
                  <a:pt x="3352" y="2680"/>
                </a:lnTo>
                <a:lnTo>
                  <a:pt x="3275" y="2688"/>
                </a:lnTo>
                <a:lnTo>
                  <a:pt x="3192" y="2695"/>
                </a:lnTo>
                <a:lnTo>
                  <a:pt x="3105" y="2700"/>
                </a:lnTo>
                <a:lnTo>
                  <a:pt x="3105" y="2516"/>
                </a:lnTo>
                <a:lnTo>
                  <a:pt x="3102" y="2439"/>
                </a:lnTo>
                <a:lnTo>
                  <a:pt x="3091" y="2362"/>
                </a:lnTo>
                <a:lnTo>
                  <a:pt x="3075" y="2289"/>
                </a:lnTo>
                <a:lnTo>
                  <a:pt x="3052" y="2216"/>
                </a:lnTo>
                <a:lnTo>
                  <a:pt x="3023" y="2148"/>
                </a:lnTo>
                <a:lnTo>
                  <a:pt x="2988" y="2083"/>
                </a:lnTo>
                <a:lnTo>
                  <a:pt x="2950" y="2020"/>
                </a:lnTo>
                <a:lnTo>
                  <a:pt x="2905" y="1961"/>
                </a:lnTo>
                <a:lnTo>
                  <a:pt x="2856" y="1907"/>
                </a:lnTo>
                <a:lnTo>
                  <a:pt x="2803" y="1857"/>
                </a:lnTo>
                <a:lnTo>
                  <a:pt x="2745" y="1811"/>
                </a:lnTo>
                <a:lnTo>
                  <a:pt x="2684" y="1770"/>
                </a:lnTo>
                <a:lnTo>
                  <a:pt x="2619" y="1735"/>
                </a:lnTo>
                <a:lnTo>
                  <a:pt x="2551" y="1705"/>
                </a:lnTo>
                <a:lnTo>
                  <a:pt x="2480" y="1681"/>
                </a:lnTo>
                <a:lnTo>
                  <a:pt x="2527" y="1631"/>
                </a:lnTo>
                <a:lnTo>
                  <a:pt x="2569" y="1577"/>
                </a:lnTo>
                <a:lnTo>
                  <a:pt x="2605" y="1520"/>
                </a:lnTo>
                <a:lnTo>
                  <a:pt x="2637" y="1459"/>
                </a:lnTo>
                <a:lnTo>
                  <a:pt x="2662" y="1396"/>
                </a:lnTo>
                <a:lnTo>
                  <a:pt x="2681" y="1328"/>
                </a:lnTo>
                <a:lnTo>
                  <a:pt x="2693" y="1258"/>
                </a:lnTo>
                <a:lnTo>
                  <a:pt x="2699" y="1187"/>
                </a:lnTo>
                <a:close/>
                <a:moveTo>
                  <a:pt x="736" y="1187"/>
                </a:moveTo>
                <a:lnTo>
                  <a:pt x="1223" y="1187"/>
                </a:lnTo>
                <a:lnTo>
                  <a:pt x="1277" y="1190"/>
                </a:lnTo>
                <a:lnTo>
                  <a:pt x="1283" y="1261"/>
                </a:lnTo>
                <a:lnTo>
                  <a:pt x="1296" y="1329"/>
                </a:lnTo>
                <a:lnTo>
                  <a:pt x="1315" y="1397"/>
                </a:lnTo>
                <a:lnTo>
                  <a:pt x="1340" y="1461"/>
                </a:lnTo>
                <a:lnTo>
                  <a:pt x="1371" y="1521"/>
                </a:lnTo>
                <a:lnTo>
                  <a:pt x="1407" y="1579"/>
                </a:lnTo>
                <a:lnTo>
                  <a:pt x="1450" y="1631"/>
                </a:lnTo>
                <a:lnTo>
                  <a:pt x="1495" y="1681"/>
                </a:lnTo>
                <a:lnTo>
                  <a:pt x="1426" y="1705"/>
                </a:lnTo>
                <a:lnTo>
                  <a:pt x="1357" y="1735"/>
                </a:lnTo>
                <a:lnTo>
                  <a:pt x="1292" y="1770"/>
                </a:lnTo>
                <a:lnTo>
                  <a:pt x="1232" y="1811"/>
                </a:lnTo>
                <a:lnTo>
                  <a:pt x="1174" y="1857"/>
                </a:lnTo>
                <a:lnTo>
                  <a:pt x="1120" y="1907"/>
                </a:lnTo>
                <a:lnTo>
                  <a:pt x="1072" y="1961"/>
                </a:lnTo>
                <a:lnTo>
                  <a:pt x="1027" y="2020"/>
                </a:lnTo>
                <a:lnTo>
                  <a:pt x="987" y="2083"/>
                </a:lnTo>
                <a:lnTo>
                  <a:pt x="954" y="2148"/>
                </a:lnTo>
                <a:lnTo>
                  <a:pt x="925" y="2216"/>
                </a:lnTo>
                <a:lnTo>
                  <a:pt x="902" y="2289"/>
                </a:lnTo>
                <a:lnTo>
                  <a:pt x="885" y="2362"/>
                </a:lnTo>
                <a:lnTo>
                  <a:pt x="875" y="2439"/>
                </a:lnTo>
                <a:lnTo>
                  <a:pt x="872" y="2516"/>
                </a:lnTo>
                <a:lnTo>
                  <a:pt x="872" y="2697"/>
                </a:lnTo>
                <a:lnTo>
                  <a:pt x="779" y="2689"/>
                </a:lnTo>
                <a:lnTo>
                  <a:pt x="684" y="2680"/>
                </a:lnTo>
                <a:lnTo>
                  <a:pt x="585" y="2666"/>
                </a:lnTo>
                <a:lnTo>
                  <a:pt x="483" y="2650"/>
                </a:lnTo>
                <a:lnTo>
                  <a:pt x="378" y="2629"/>
                </a:lnTo>
                <a:lnTo>
                  <a:pt x="270" y="2604"/>
                </a:lnTo>
                <a:lnTo>
                  <a:pt x="158" y="2575"/>
                </a:lnTo>
                <a:lnTo>
                  <a:pt x="42" y="2541"/>
                </a:lnTo>
                <a:lnTo>
                  <a:pt x="1" y="2528"/>
                </a:lnTo>
                <a:lnTo>
                  <a:pt x="0" y="2518"/>
                </a:lnTo>
                <a:lnTo>
                  <a:pt x="0" y="1923"/>
                </a:lnTo>
                <a:lnTo>
                  <a:pt x="4" y="1847"/>
                </a:lnTo>
                <a:lnTo>
                  <a:pt x="14" y="1775"/>
                </a:lnTo>
                <a:lnTo>
                  <a:pt x="34" y="1704"/>
                </a:lnTo>
                <a:lnTo>
                  <a:pt x="58" y="1636"/>
                </a:lnTo>
                <a:lnTo>
                  <a:pt x="89" y="1573"/>
                </a:lnTo>
                <a:lnTo>
                  <a:pt x="125" y="1511"/>
                </a:lnTo>
                <a:lnTo>
                  <a:pt x="169" y="1455"/>
                </a:lnTo>
                <a:lnTo>
                  <a:pt x="216" y="1403"/>
                </a:lnTo>
                <a:lnTo>
                  <a:pt x="268" y="1355"/>
                </a:lnTo>
                <a:lnTo>
                  <a:pt x="325" y="1313"/>
                </a:lnTo>
                <a:lnTo>
                  <a:pt x="385" y="1276"/>
                </a:lnTo>
                <a:lnTo>
                  <a:pt x="449" y="1245"/>
                </a:lnTo>
                <a:lnTo>
                  <a:pt x="518" y="1220"/>
                </a:lnTo>
                <a:lnTo>
                  <a:pt x="588" y="1202"/>
                </a:lnTo>
                <a:lnTo>
                  <a:pt x="661" y="1191"/>
                </a:lnTo>
                <a:lnTo>
                  <a:pt x="736" y="1187"/>
                </a:lnTo>
                <a:close/>
                <a:moveTo>
                  <a:pt x="1988" y="592"/>
                </a:moveTo>
                <a:lnTo>
                  <a:pt x="2050" y="595"/>
                </a:lnTo>
                <a:lnTo>
                  <a:pt x="2112" y="605"/>
                </a:lnTo>
                <a:lnTo>
                  <a:pt x="2170" y="622"/>
                </a:lnTo>
                <a:lnTo>
                  <a:pt x="2225" y="643"/>
                </a:lnTo>
                <a:lnTo>
                  <a:pt x="2278" y="671"/>
                </a:lnTo>
                <a:lnTo>
                  <a:pt x="2327" y="702"/>
                </a:lnTo>
                <a:lnTo>
                  <a:pt x="2373" y="740"/>
                </a:lnTo>
                <a:lnTo>
                  <a:pt x="2415" y="782"/>
                </a:lnTo>
                <a:lnTo>
                  <a:pt x="2451" y="828"/>
                </a:lnTo>
                <a:lnTo>
                  <a:pt x="2484" y="877"/>
                </a:lnTo>
                <a:lnTo>
                  <a:pt x="2512" y="929"/>
                </a:lnTo>
                <a:lnTo>
                  <a:pt x="2533" y="985"/>
                </a:lnTo>
                <a:lnTo>
                  <a:pt x="2550" y="1043"/>
                </a:lnTo>
                <a:lnTo>
                  <a:pt x="2560" y="1104"/>
                </a:lnTo>
                <a:lnTo>
                  <a:pt x="2563" y="1167"/>
                </a:lnTo>
                <a:lnTo>
                  <a:pt x="2560" y="1230"/>
                </a:lnTo>
                <a:lnTo>
                  <a:pt x="2550" y="1290"/>
                </a:lnTo>
                <a:lnTo>
                  <a:pt x="2533" y="1347"/>
                </a:lnTo>
                <a:lnTo>
                  <a:pt x="2512" y="1404"/>
                </a:lnTo>
                <a:lnTo>
                  <a:pt x="2484" y="1457"/>
                </a:lnTo>
                <a:lnTo>
                  <a:pt x="2451" y="1505"/>
                </a:lnTo>
                <a:lnTo>
                  <a:pt x="2415" y="1551"/>
                </a:lnTo>
                <a:lnTo>
                  <a:pt x="2373" y="1593"/>
                </a:lnTo>
                <a:lnTo>
                  <a:pt x="2327" y="1630"/>
                </a:lnTo>
                <a:lnTo>
                  <a:pt x="2278" y="1663"/>
                </a:lnTo>
                <a:lnTo>
                  <a:pt x="2225" y="1689"/>
                </a:lnTo>
                <a:lnTo>
                  <a:pt x="2170" y="1712"/>
                </a:lnTo>
                <a:lnTo>
                  <a:pt x="2112" y="1728"/>
                </a:lnTo>
                <a:lnTo>
                  <a:pt x="2050" y="1737"/>
                </a:lnTo>
                <a:lnTo>
                  <a:pt x="1988" y="1741"/>
                </a:lnTo>
                <a:lnTo>
                  <a:pt x="1925" y="1737"/>
                </a:lnTo>
                <a:lnTo>
                  <a:pt x="1865" y="1728"/>
                </a:lnTo>
                <a:lnTo>
                  <a:pt x="1806" y="1712"/>
                </a:lnTo>
                <a:lnTo>
                  <a:pt x="1751" y="1689"/>
                </a:lnTo>
                <a:lnTo>
                  <a:pt x="1698" y="1663"/>
                </a:lnTo>
                <a:lnTo>
                  <a:pt x="1648" y="1630"/>
                </a:lnTo>
                <a:lnTo>
                  <a:pt x="1603" y="1593"/>
                </a:lnTo>
                <a:lnTo>
                  <a:pt x="1562" y="1551"/>
                </a:lnTo>
                <a:lnTo>
                  <a:pt x="1524" y="1506"/>
                </a:lnTo>
                <a:lnTo>
                  <a:pt x="1492" y="1457"/>
                </a:lnTo>
                <a:lnTo>
                  <a:pt x="1464" y="1404"/>
                </a:lnTo>
                <a:lnTo>
                  <a:pt x="1442" y="1349"/>
                </a:lnTo>
                <a:lnTo>
                  <a:pt x="1427" y="1290"/>
                </a:lnTo>
                <a:lnTo>
                  <a:pt x="1417" y="1230"/>
                </a:lnTo>
                <a:lnTo>
                  <a:pt x="1413" y="1167"/>
                </a:lnTo>
                <a:lnTo>
                  <a:pt x="1417" y="1104"/>
                </a:lnTo>
                <a:lnTo>
                  <a:pt x="1427" y="1043"/>
                </a:lnTo>
                <a:lnTo>
                  <a:pt x="1442" y="985"/>
                </a:lnTo>
                <a:lnTo>
                  <a:pt x="1464" y="930"/>
                </a:lnTo>
                <a:lnTo>
                  <a:pt x="1492" y="877"/>
                </a:lnTo>
                <a:lnTo>
                  <a:pt x="1524" y="828"/>
                </a:lnTo>
                <a:lnTo>
                  <a:pt x="1562" y="782"/>
                </a:lnTo>
                <a:lnTo>
                  <a:pt x="1603" y="740"/>
                </a:lnTo>
                <a:lnTo>
                  <a:pt x="1648" y="702"/>
                </a:lnTo>
                <a:lnTo>
                  <a:pt x="1698" y="671"/>
                </a:lnTo>
                <a:lnTo>
                  <a:pt x="1751" y="643"/>
                </a:lnTo>
                <a:lnTo>
                  <a:pt x="1806" y="622"/>
                </a:lnTo>
                <a:lnTo>
                  <a:pt x="1865" y="605"/>
                </a:lnTo>
                <a:lnTo>
                  <a:pt x="1925" y="595"/>
                </a:lnTo>
                <a:lnTo>
                  <a:pt x="1988" y="592"/>
                </a:lnTo>
                <a:close/>
                <a:moveTo>
                  <a:pt x="2939" y="0"/>
                </a:moveTo>
                <a:lnTo>
                  <a:pt x="3002" y="2"/>
                </a:lnTo>
                <a:lnTo>
                  <a:pt x="3062" y="13"/>
                </a:lnTo>
                <a:lnTo>
                  <a:pt x="3121" y="28"/>
                </a:lnTo>
                <a:lnTo>
                  <a:pt x="3176" y="50"/>
                </a:lnTo>
                <a:lnTo>
                  <a:pt x="3229" y="78"/>
                </a:lnTo>
                <a:lnTo>
                  <a:pt x="3278" y="110"/>
                </a:lnTo>
                <a:lnTo>
                  <a:pt x="3324" y="148"/>
                </a:lnTo>
                <a:lnTo>
                  <a:pt x="3365" y="189"/>
                </a:lnTo>
                <a:lnTo>
                  <a:pt x="3403" y="234"/>
                </a:lnTo>
                <a:lnTo>
                  <a:pt x="3435" y="284"/>
                </a:lnTo>
                <a:lnTo>
                  <a:pt x="3463" y="337"/>
                </a:lnTo>
                <a:lnTo>
                  <a:pt x="3484" y="392"/>
                </a:lnTo>
                <a:lnTo>
                  <a:pt x="3500" y="450"/>
                </a:lnTo>
                <a:lnTo>
                  <a:pt x="3510" y="511"/>
                </a:lnTo>
                <a:lnTo>
                  <a:pt x="3513" y="574"/>
                </a:lnTo>
                <a:lnTo>
                  <a:pt x="3510" y="636"/>
                </a:lnTo>
                <a:lnTo>
                  <a:pt x="3500" y="696"/>
                </a:lnTo>
                <a:lnTo>
                  <a:pt x="3484" y="755"/>
                </a:lnTo>
                <a:lnTo>
                  <a:pt x="3463" y="811"/>
                </a:lnTo>
                <a:lnTo>
                  <a:pt x="3435" y="864"/>
                </a:lnTo>
                <a:lnTo>
                  <a:pt x="3403" y="913"/>
                </a:lnTo>
                <a:lnTo>
                  <a:pt x="3365" y="959"/>
                </a:lnTo>
                <a:lnTo>
                  <a:pt x="3324" y="1000"/>
                </a:lnTo>
                <a:lnTo>
                  <a:pt x="3278" y="1037"/>
                </a:lnTo>
                <a:lnTo>
                  <a:pt x="3229" y="1069"/>
                </a:lnTo>
                <a:lnTo>
                  <a:pt x="3176" y="1097"/>
                </a:lnTo>
                <a:lnTo>
                  <a:pt x="3121" y="1119"/>
                </a:lnTo>
                <a:lnTo>
                  <a:pt x="3062" y="1134"/>
                </a:lnTo>
                <a:lnTo>
                  <a:pt x="3002" y="1144"/>
                </a:lnTo>
                <a:lnTo>
                  <a:pt x="2939" y="1148"/>
                </a:lnTo>
                <a:lnTo>
                  <a:pt x="2875" y="1144"/>
                </a:lnTo>
                <a:lnTo>
                  <a:pt x="2813" y="1133"/>
                </a:lnTo>
                <a:lnTo>
                  <a:pt x="2752" y="1116"/>
                </a:lnTo>
                <a:lnTo>
                  <a:pt x="2696" y="1094"/>
                </a:lnTo>
                <a:lnTo>
                  <a:pt x="2686" y="1027"/>
                </a:lnTo>
                <a:lnTo>
                  <a:pt x="2670" y="964"/>
                </a:lnTo>
                <a:lnTo>
                  <a:pt x="2649" y="902"/>
                </a:lnTo>
                <a:lnTo>
                  <a:pt x="2621" y="843"/>
                </a:lnTo>
                <a:lnTo>
                  <a:pt x="2590" y="788"/>
                </a:lnTo>
                <a:lnTo>
                  <a:pt x="2552" y="736"/>
                </a:lnTo>
                <a:lnTo>
                  <a:pt x="2512" y="687"/>
                </a:lnTo>
                <a:lnTo>
                  <a:pt x="2467" y="642"/>
                </a:lnTo>
                <a:lnTo>
                  <a:pt x="2418" y="601"/>
                </a:lnTo>
                <a:lnTo>
                  <a:pt x="2365" y="565"/>
                </a:lnTo>
                <a:lnTo>
                  <a:pt x="2369" y="499"/>
                </a:lnTo>
                <a:lnTo>
                  <a:pt x="2382" y="435"/>
                </a:lnTo>
                <a:lnTo>
                  <a:pt x="2401" y="374"/>
                </a:lnTo>
                <a:lnTo>
                  <a:pt x="2426" y="316"/>
                </a:lnTo>
                <a:lnTo>
                  <a:pt x="2457" y="261"/>
                </a:lnTo>
                <a:lnTo>
                  <a:pt x="2493" y="210"/>
                </a:lnTo>
                <a:lnTo>
                  <a:pt x="2536" y="164"/>
                </a:lnTo>
                <a:lnTo>
                  <a:pt x="2583" y="124"/>
                </a:lnTo>
                <a:lnTo>
                  <a:pt x="2633" y="87"/>
                </a:lnTo>
                <a:lnTo>
                  <a:pt x="2689" y="56"/>
                </a:lnTo>
                <a:lnTo>
                  <a:pt x="2746" y="32"/>
                </a:lnTo>
                <a:lnTo>
                  <a:pt x="2808" y="14"/>
                </a:lnTo>
                <a:lnTo>
                  <a:pt x="2873" y="3"/>
                </a:lnTo>
                <a:lnTo>
                  <a:pt x="2939" y="0"/>
                </a:lnTo>
                <a:close/>
                <a:moveTo>
                  <a:pt x="980" y="0"/>
                </a:moveTo>
                <a:lnTo>
                  <a:pt x="1043" y="2"/>
                </a:lnTo>
                <a:lnTo>
                  <a:pt x="1103" y="13"/>
                </a:lnTo>
                <a:lnTo>
                  <a:pt x="1162" y="28"/>
                </a:lnTo>
                <a:lnTo>
                  <a:pt x="1217" y="50"/>
                </a:lnTo>
                <a:lnTo>
                  <a:pt x="1270" y="78"/>
                </a:lnTo>
                <a:lnTo>
                  <a:pt x="1320" y="110"/>
                </a:lnTo>
                <a:lnTo>
                  <a:pt x="1365" y="148"/>
                </a:lnTo>
                <a:lnTo>
                  <a:pt x="1406" y="189"/>
                </a:lnTo>
                <a:lnTo>
                  <a:pt x="1444" y="234"/>
                </a:lnTo>
                <a:lnTo>
                  <a:pt x="1476" y="284"/>
                </a:lnTo>
                <a:lnTo>
                  <a:pt x="1504" y="337"/>
                </a:lnTo>
                <a:lnTo>
                  <a:pt x="1525" y="392"/>
                </a:lnTo>
                <a:lnTo>
                  <a:pt x="1541" y="451"/>
                </a:lnTo>
                <a:lnTo>
                  <a:pt x="1551" y="511"/>
                </a:lnTo>
                <a:lnTo>
                  <a:pt x="1554" y="574"/>
                </a:lnTo>
                <a:lnTo>
                  <a:pt x="1554" y="589"/>
                </a:lnTo>
                <a:lnTo>
                  <a:pt x="1553" y="606"/>
                </a:lnTo>
                <a:lnTo>
                  <a:pt x="1503" y="649"/>
                </a:lnTo>
                <a:lnTo>
                  <a:pt x="1456" y="696"/>
                </a:lnTo>
                <a:lnTo>
                  <a:pt x="1413" y="749"/>
                </a:lnTo>
                <a:lnTo>
                  <a:pt x="1377" y="805"/>
                </a:lnTo>
                <a:lnTo>
                  <a:pt x="1345" y="864"/>
                </a:lnTo>
                <a:lnTo>
                  <a:pt x="1320" y="926"/>
                </a:lnTo>
                <a:lnTo>
                  <a:pt x="1299" y="991"/>
                </a:lnTo>
                <a:lnTo>
                  <a:pt x="1286" y="1059"/>
                </a:lnTo>
                <a:lnTo>
                  <a:pt x="1240" y="1085"/>
                </a:lnTo>
                <a:lnTo>
                  <a:pt x="1192" y="1107"/>
                </a:lnTo>
                <a:lnTo>
                  <a:pt x="1141" y="1125"/>
                </a:lnTo>
                <a:lnTo>
                  <a:pt x="1090" y="1137"/>
                </a:lnTo>
                <a:lnTo>
                  <a:pt x="1035" y="1145"/>
                </a:lnTo>
                <a:lnTo>
                  <a:pt x="980" y="1148"/>
                </a:lnTo>
                <a:lnTo>
                  <a:pt x="917" y="1144"/>
                </a:lnTo>
                <a:lnTo>
                  <a:pt x="856" y="1134"/>
                </a:lnTo>
                <a:lnTo>
                  <a:pt x="798" y="1119"/>
                </a:lnTo>
                <a:lnTo>
                  <a:pt x="743" y="1097"/>
                </a:lnTo>
                <a:lnTo>
                  <a:pt x="690" y="1069"/>
                </a:lnTo>
                <a:lnTo>
                  <a:pt x="641" y="1037"/>
                </a:lnTo>
                <a:lnTo>
                  <a:pt x="595" y="1000"/>
                </a:lnTo>
                <a:lnTo>
                  <a:pt x="553" y="959"/>
                </a:lnTo>
                <a:lnTo>
                  <a:pt x="515" y="913"/>
                </a:lnTo>
                <a:lnTo>
                  <a:pt x="484" y="864"/>
                </a:lnTo>
                <a:lnTo>
                  <a:pt x="456" y="811"/>
                </a:lnTo>
                <a:lnTo>
                  <a:pt x="435" y="755"/>
                </a:lnTo>
                <a:lnTo>
                  <a:pt x="418" y="696"/>
                </a:lnTo>
                <a:lnTo>
                  <a:pt x="408" y="636"/>
                </a:lnTo>
                <a:lnTo>
                  <a:pt x="405" y="574"/>
                </a:lnTo>
                <a:lnTo>
                  <a:pt x="408" y="511"/>
                </a:lnTo>
                <a:lnTo>
                  <a:pt x="418" y="451"/>
                </a:lnTo>
                <a:lnTo>
                  <a:pt x="435" y="392"/>
                </a:lnTo>
                <a:lnTo>
                  <a:pt x="456" y="337"/>
                </a:lnTo>
                <a:lnTo>
                  <a:pt x="484" y="284"/>
                </a:lnTo>
                <a:lnTo>
                  <a:pt x="515" y="234"/>
                </a:lnTo>
                <a:lnTo>
                  <a:pt x="553" y="189"/>
                </a:lnTo>
                <a:lnTo>
                  <a:pt x="595" y="148"/>
                </a:lnTo>
                <a:lnTo>
                  <a:pt x="641" y="110"/>
                </a:lnTo>
                <a:lnTo>
                  <a:pt x="690" y="78"/>
                </a:lnTo>
                <a:lnTo>
                  <a:pt x="743" y="50"/>
                </a:lnTo>
                <a:lnTo>
                  <a:pt x="798" y="28"/>
                </a:lnTo>
                <a:lnTo>
                  <a:pt x="856" y="13"/>
                </a:lnTo>
                <a:lnTo>
                  <a:pt x="917" y="2"/>
                </a:lnTo>
                <a:lnTo>
                  <a:pt x="980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3431704" y="1222957"/>
            <a:ext cx="756689" cy="858514"/>
            <a:chOff x="3143672" y="-446979"/>
            <a:chExt cx="4737993" cy="5280857"/>
          </a:xfrm>
          <a:solidFill>
            <a:srgbClr val="C43D59"/>
          </a:solidFill>
        </p:grpSpPr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5633482" y="2931216"/>
              <a:ext cx="310964" cy="471782"/>
            </a:xfrm>
            <a:custGeom>
              <a:avLst/>
              <a:gdLst>
                <a:gd name="T0" fmla="*/ 0 w 298"/>
                <a:gd name="T1" fmla="*/ 0 h 486"/>
                <a:gd name="T2" fmla="*/ 63 w 298"/>
                <a:gd name="T3" fmla="*/ 16 h 486"/>
                <a:gd name="T4" fmla="*/ 124 w 298"/>
                <a:gd name="T5" fmla="*/ 38 h 486"/>
                <a:gd name="T6" fmla="*/ 184 w 298"/>
                <a:gd name="T7" fmla="*/ 64 h 486"/>
                <a:gd name="T8" fmla="*/ 210 w 298"/>
                <a:gd name="T9" fmla="*/ 79 h 486"/>
                <a:gd name="T10" fmla="*/ 235 w 298"/>
                <a:gd name="T11" fmla="*/ 96 h 486"/>
                <a:gd name="T12" fmla="*/ 257 w 298"/>
                <a:gd name="T13" fmla="*/ 117 h 486"/>
                <a:gd name="T14" fmla="*/ 273 w 298"/>
                <a:gd name="T15" fmla="*/ 139 h 486"/>
                <a:gd name="T16" fmla="*/ 285 w 298"/>
                <a:gd name="T17" fmla="*/ 163 h 486"/>
                <a:gd name="T18" fmla="*/ 293 w 298"/>
                <a:gd name="T19" fmla="*/ 190 h 486"/>
                <a:gd name="T20" fmla="*/ 298 w 298"/>
                <a:gd name="T21" fmla="*/ 228 h 486"/>
                <a:gd name="T22" fmla="*/ 296 w 298"/>
                <a:gd name="T23" fmla="*/ 268 h 486"/>
                <a:gd name="T24" fmla="*/ 288 w 298"/>
                <a:gd name="T25" fmla="*/ 306 h 486"/>
                <a:gd name="T26" fmla="*/ 271 w 298"/>
                <a:gd name="T27" fmla="*/ 342 h 486"/>
                <a:gd name="T28" fmla="*/ 250 w 298"/>
                <a:gd name="T29" fmla="*/ 375 h 486"/>
                <a:gd name="T30" fmla="*/ 222 w 298"/>
                <a:gd name="T31" fmla="*/ 403 h 486"/>
                <a:gd name="T32" fmla="*/ 189 w 298"/>
                <a:gd name="T33" fmla="*/ 426 h 486"/>
                <a:gd name="T34" fmla="*/ 154 w 298"/>
                <a:gd name="T35" fmla="*/ 445 h 486"/>
                <a:gd name="T36" fmla="*/ 116 w 298"/>
                <a:gd name="T37" fmla="*/ 459 h 486"/>
                <a:gd name="T38" fmla="*/ 78 w 298"/>
                <a:gd name="T39" fmla="*/ 471 h 486"/>
                <a:gd name="T40" fmla="*/ 38 w 298"/>
                <a:gd name="T41" fmla="*/ 479 h 486"/>
                <a:gd name="T42" fmla="*/ 0 w 298"/>
                <a:gd name="T43" fmla="*/ 486 h 486"/>
                <a:gd name="T44" fmla="*/ 0 w 298"/>
                <a:gd name="T4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86">
                  <a:moveTo>
                    <a:pt x="0" y="0"/>
                  </a:moveTo>
                  <a:lnTo>
                    <a:pt x="63" y="16"/>
                  </a:lnTo>
                  <a:lnTo>
                    <a:pt x="124" y="38"/>
                  </a:lnTo>
                  <a:lnTo>
                    <a:pt x="184" y="64"/>
                  </a:lnTo>
                  <a:lnTo>
                    <a:pt x="210" y="79"/>
                  </a:lnTo>
                  <a:lnTo>
                    <a:pt x="235" y="96"/>
                  </a:lnTo>
                  <a:lnTo>
                    <a:pt x="257" y="117"/>
                  </a:lnTo>
                  <a:lnTo>
                    <a:pt x="273" y="139"/>
                  </a:lnTo>
                  <a:lnTo>
                    <a:pt x="285" y="163"/>
                  </a:lnTo>
                  <a:lnTo>
                    <a:pt x="293" y="190"/>
                  </a:lnTo>
                  <a:lnTo>
                    <a:pt x="298" y="228"/>
                  </a:lnTo>
                  <a:lnTo>
                    <a:pt x="296" y="268"/>
                  </a:lnTo>
                  <a:lnTo>
                    <a:pt x="288" y="306"/>
                  </a:lnTo>
                  <a:lnTo>
                    <a:pt x="271" y="342"/>
                  </a:lnTo>
                  <a:lnTo>
                    <a:pt x="250" y="375"/>
                  </a:lnTo>
                  <a:lnTo>
                    <a:pt x="222" y="403"/>
                  </a:lnTo>
                  <a:lnTo>
                    <a:pt x="189" y="426"/>
                  </a:lnTo>
                  <a:lnTo>
                    <a:pt x="154" y="445"/>
                  </a:lnTo>
                  <a:lnTo>
                    <a:pt x="116" y="459"/>
                  </a:lnTo>
                  <a:lnTo>
                    <a:pt x="78" y="471"/>
                  </a:lnTo>
                  <a:lnTo>
                    <a:pt x="38" y="479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5095599" y="2172093"/>
              <a:ext cx="256335" cy="429070"/>
            </a:xfrm>
            <a:custGeom>
              <a:avLst/>
              <a:gdLst>
                <a:gd name="T0" fmla="*/ 243 w 243"/>
                <a:gd name="T1" fmla="*/ 0 h 441"/>
                <a:gd name="T2" fmla="*/ 243 w 243"/>
                <a:gd name="T3" fmla="*/ 441 h 441"/>
                <a:gd name="T4" fmla="*/ 199 w 243"/>
                <a:gd name="T5" fmla="*/ 426 h 441"/>
                <a:gd name="T6" fmla="*/ 157 w 243"/>
                <a:gd name="T7" fmla="*/ 411 h 441"/>
                <a:gd name="T8" fmla="*/ 113 w 243"/>
                <a:gd name="T9" fmla="*/ 390 h 441"/>
                <a:gd name="T10" fmla="*/ 70 w 243"/>
                <a:gd name="T11" fmla="*/ 365 h 441"/>
                <a:gd name="T12" fmla="*/ 47 w 243"/>
                <a:gd name="T13" fmla="*/ 347 h 441"/>
                <a:gd name="T14" fmla="*/ 27 w 243"/>
                <a:gd name="T15" fmla="*/ 327 h 441"/>
                <a:gd name="T16" fmla="*/ 12 w 243"/>
                <a:gd name="T17" fmla="*/ 301 h 441"/>
                <a:gd name="T18" fmla="*/ 4 w 243"/>
                <a:gd name="T19" fmla="*/ 271 h 441"/>
                <a:gd name="T20" fmla="*/ 0 w 243"/>
                <a:gd name="T21" fmla="*/ 238 h 441"/>
                <a:gd name="T22" fmla="*/ 0 w 243"/>
                <a:gd name="T23" fmla="*/ 206 h 441"/>
                <a:gd name="T24" fmla="*/ 7 w 243"/>
                <a:gd name="T25" fmla="*/ 177 h 441"/>
                <a:gd name="T26" fmla="*/ 17 w 243"/>
                <a:gd name="T27" fmla="*/ 147 h 441"/>
                <a:gd name="T28" fmla="*/ 32 w 243"/>
                <a:gd name="T29" fmla="*/ 120 h 441"/>
                <a:gd name="T30" fmla="*/ 58 w 243"/>
                <a:gd name="T31" fmla="*/ 89 h 441"/>
                <a:gd name="T32" fmla="*/ 91 w 243"/>
                <a:gd name="T33" fmla="*/ 63 h 441"/>
                <a:gd name="T34" fmla="*/ 126 w 243"/>
                <a:gd name="T35" fmla="*/ 41 h 441"/>
                <a:gd name="T36" fmla="*/ 164 w 243"/>
                <a:gd name="T37" fmla="*/ 23 h 441"/>
                <a:gd name="T38" fmla="*/ 204 w 243"/>
                <a:gd name="T39" fmla="*/ 10 h 441"/>
                <a:gd name="T40" fmla="*/ 243 w 243"/>
                <a:gd name="T4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41">
                  <a:moveTo>
                    <a:pt x="243" y="0"/>
                  </a:moveTo>
                  <a:lnTo>
                    <a:pt x="243" y="441"/>
                  </a:lnTo>
                  <a:lnTo>
                    <a:pt x="199" y="426"/>
                  </a:lnTo>
                  <a:lnTo>
                    <a:pt x="157" y="411"/>
                  </a:lnTo>
                  <a:lnTo>
                    <a:pt x="113" y="390"/>
                  </a:lnTo>
                  <a:lnTo>
                    <a:pt x="70" y="365"/>
                  </a:lnTo>
                  <a:lnTo>
                    <a:pt x="47" y="347"/>
                  </a:lnTo>
                  <a:lnTo>
                    <a:pt x="27" y="327"/>
                  </a:lnTo>
                  <a:lnTo>
                    <a:pt x="12" y="301"/>
                  </a:lnTo>
                  <a:lnTo>
                    <a:pt x="4" y="271"/>
                  </a:lnTo>
                  <a:lnTo>
                    <a:pt x="0" y="238"/>
                  </a:lnTo>
                  <a:lnTo>
                    <a:pt x="0" y="206"/>
                  </a:lnTo>
                  <a:lnTo>
                    <a:pt x="7" y="177"/>
                  </a:lnTo>
                  <a:lnTo>
                    <a:pt x="17" y="147"/>
                  </a:lnTo>
                  <a:lnTo>
                    <a:pt x="32" y="120"/>
                  </a:lnTo>
                  <a:lnTo>
                    <a:pt x="58" y="89"/>
                  </a:lnTo>
                  <a:lnTo>
                    <a:pt x="91" y="63"/>
                  </a:lnTo>
                  <a:lnTo>
                    <a:pt x="126" y="41"/>
                  </a:lnTo>
                  <a:lnTo>
                    <a:pt x="164" y="23"/>
                  </a:lnTo>
                  <a:lnTo>
                    <a:pt x="204" y="1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62" name="Freeform 39"/>
            <p:cNvSpPr>
              <a:spLocks noEditPoints="1"/>
            </p:cNvSpPr>
            <p:nvPr/>
          </p:nvSpPr>
          <p:spPr bwMode="auto">
            <a:xfrm>
              <a:off x="3143672" y="-446979"/>
              <a:ext cx="4737993" cy="5280857"/>
            </a:xfrm>
            <a:custGeom>
              <a:avLst/>
              <a:gdLst>
                <a:gd name="T0" fmla="*/ 2105 w 4510"/>
                <a:gd name="T1" fmla="*/ 2267 h 5439"/>
                <a:gd name="T2" fmla="*/ 1792 w 4510"/>
                <a:gd name="T3" fmla="*/ 2561 h 5439"/>
                <a:gd name="T4" fmla="*/ 1592 w 4510"/>
                <a:gd name="T5" fmla="*/ 2898 h 5439"/>
                <a:gd name="T6" fmla="*/ 1683 w 4510"/>
                <a:gd name="T7" fmla="*/ 3217 h 5439"/>
                <a:gd name="T8" fmla="*/ 2040 w 4510"/>
                <a:gd name="T9" fmla="*/ 3417 h 5439"/>
                <a:gd name="T10" fmla="*/ 1898 w 4510"/>
                <a:gd name="T11" fmla="*/ 3834 h 5439"/>
                <a:gd name="T12" fmla="*/ 1781 w 4510"/>
                <a:gd name="T13" fmla="*/ 3632 h 5439"/>
                <a:gd name="T14" fmla="*/ 1592 w 4510"/>
                <a:gd name="T15" fmla="*/ 3685 h 5439"/>
                <a:gd name="T16" fmla="*/ 1632 w 4510"/>
                <a:gd name="T17" fmla="*/ 3913 h 5439"/>
                <a:gd name="T18" fmla="*/ 1971 w 4510"/>
                <a:gd name="T19" fmla="*/ 4203 h 5439"/>
                <a:gd name="T20" fmla="*/ 2153 w 4510"/>
                <a:gd name="T21" fmla="*/ 4499 h 5439"/>
                <a:gd name="T22" fmla="*/ 2343 w 4510"/>
                <a:gd name="T23" fmla="*/ 4472 h 5439"/>
                <a:gd name="T24" fmla="*/ 2568 w 4510"/>
                <a:gd name="T25" fmla="*/ 4211 h 5439"/>
                <a:gd name="T26" fmla="*/ 2900 w 4510"/>
                <a:gd name="T27" fmla="*/ 3917 h 5439"/>
                <a:gd name="T28" fmla="*/ 2877 w 4510"/>
                <a:gd name="T29" fmla="*/ 3508 h 5439"/>
                <a:gd name="T30" fmla="*/ 2887 w 4510"/>
                <a:gd name="T31" fmla="*/ 3527 h 5439"/>
                <a:gd name="T32" fmla="*/ 2869 w 4510"/>
                <a:gd name="T33" fmla="*/ 3493 h 5439"/>
                <a:gd name="T34" fmla="*/ 2870 w 4510"/>
                <a:gd name="T35" fmla="*/ 3495 h 5439"/>
                <a:gd name="T36" fmla="*/ 2735 w 4510"/>
                <a:gd name="T37" fmla="*/ 3360 h 5439"/>
                <a:gd name="T38" fmla="*/ 2369 w 4510"/>
                <a:gd name="T39" fmla="*/ 2713 h 5439"/>
                <a:gd name="T40" fmla="*/ 2627 w 4510"/>
                <a:gd name="T41" fmla="*/ 2872 h 5439"/>
                <a:gd name="T42" fmla="*/ 2740 w 4510"/>
                <a:gd name="T43" fmla="*/ 3019 h 5439"/>
                <a:gd name="T44" fmla="*/ 2907 w 4510"/>
                <a:gd name="T45" fmla="*/ 2923 h 5439"/>
                <a:gd name="T46" fmla="*/ 2812 w 4510"/>
                <a:gd name="T47" fmla="*/ 2667 h 5439"/>
                <a:gd name="T48" fmla="*/ 2421 w 4510"/>
                <a:gd name="T49" fmla="*/ 2450 h 5439"/>
                <a:gd name="T50" fmla="*/ 2292 w 4510"/>
                <a:gd name="T51" fmla="*/ 2174 h 5439"/>
                <a:gd name="T52" fmla="*/ 1528 w 4510"/>
                <a:gd name="T53" fmla="*/ 40 h 5439"/>
                <a:gd name="T54" fmla="*/ 1891 w 4510"/>
                <a:gd name="T55" fmla="*/ 185 h 5439"/>
                <a:gd name="T56" fmla="*/ 2263 w 4510"/>
                <a:gd name="T57" fmla="*/ 174 h 5439"/>
                <a:gd name="T58" fmla="*/ 2721 w 4510"/>
                <a:gd name="T59" fmla="*/ 50 h 5439"/>
                <a:gd name="T60" fmla="*/ 3079 w 4510"/>
                <a:gd name="T61" fmla="*/ 26 h 5439"/>
                <a:gd name="T62" fmla="*/ 3093 w 4510"/>
                <a:gd name="T63" fmla="*/ 260 h 5439"/>
                <a:gd name="T64" fmla="*/ 2931 w 4510"/>
                <a:gd name="T65" fmla="*/ 671 h 5439"/>
                <a:gd name="T66" fmla="*/ 2640 w 4510"/>
                <a:gd name="T67" fmla="*/ 1088 h 5439"/>
                <a:gd name="T68" fmla="*/ 2878 w 4510"/>
                <a:gd name="T69" fmla="*/ 1366 h 5439"/>
                <a:gd name="T70" fmla="*/ 3356 w 4510"/>
                <a:gd name="T71" fmla="*/ 1754 h 5439"/>
                <a:gd name="T72" fmla="*/ 3803 w 4510"/>
                <a:gd name="T73" fmla="*/ 2260 h 5439"/>
                <a:gd name="T74" fmla="*/ 4171 w 4510"/>
                <a:gd name="T75" fmla="*/ 2840 h 5439"/>
                <a:gd name="T76" fmla="*/ 4423 w 4510"/>
                <a:gd name="T77" fmla="*/ 3451 h 5439"/>
                <a:gd name="T78" fmla="*/ 4510 w 4510"/>
                <a:gd name="T79" fmla="*/ 4047 h 5439"/>
                <a:gd name="T80" fmla="*/ 4393 w 4510"/>
                <a:gd name="T81" fmla="*/ 4588 h 5439"/>
                <a:gd name="T82" fmla="*/ 4026 w 4510"/>
                <a:gd name="T83" fmla="*/ 5029 h 5439"/>
                <a:gd name="T84" fmla="*/ 3366 w 4510"/>
                <a:gd name="T85" fmla="*/ 5329 h 5439"/>
                <a:gd name="T86" fmla="*/ 2369 w 4510"/>
                <a:gd name="T87" fmla="*/ 5439 h 5439"/>
                <a:gd name="T88" fmla="*/ 1255 w 4510"/>
                <a:gd name="T89" fmla="*/ 5337 h 5439"/>
                <a:gd name="T90" fmla="*/ 536 w 4510"/>
                <a:gd name="T91" fmla="*/ 5034 h 5439"/>
                <a:gd name="T92" fmla="*/ 134 w 4510"/>
                <a:gd name="T93" fmla="*/ 4575 h 5439"/>
                <a:gd name="T94" fmla="*/ 0 w 4510"/>
                <a:gd name="T95" fmla="*/ 4008 h 5439"/>
                <a:gd name="T96" fmla="*/ 86 w 4510"/>
                <a:gd name="T97" fmla="*/ 3383 h 5439"/>
                <a:gd name="T98" fmla="*/ 341 w 4510"/>
                <a:gd name="T99" fmla="*/ 2748 h 5439"/>
                <a:gd name="T100" fmla="*/ 718 w 4510"/>
                <a:gd name="T101" fmla="*/ 2154 h 5439"/>
                <a:gd name="T102" fmla="*/ 1166 w 4510"/>
                <a:gd name="T103" fmla="*/ 1650 h 5439"/>
                <a:gd name="T104" fmla="*/ 1635 w 4510"/>
                <a:gd name="T105" fmla="*/ 1285 h 5439"/>
                <a:gd name="T106" fmla="*/ 1476 w 4510"/>
                <a:gd name="T107" fmla="*/ 952 h 5439"/>
                <a:gd name="T108" fmla="*/ 1209 w 4510"/>
                <a:gd name="T109" fmla="*/ 504 h 5439"/>
                <a:gd name="T110" fmla="*/ 1161 w 4510"/>
                <a:gd name="T111" fmla="*/ 134 h 5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0" h="5439">
                  <a:moveTo>
                    <a:pt x="2230" y="2163"/>
                  </a:moveTo>
                  <a:lnTo>
                    <a:pt x="2201" y="2166"/>
                  </a:lnTo>
                  <a:lnTo>
                    <a:pt x="2173" y="2177"/>
                  </a:lnTo>
                  <a:lnTo>
                    <a:pt x="2146" y="2196"/>
                  </a:lnTo>
                  <a:lnTo>
                    <a:pt x="2128" y="2217"/>
                  </a:lnTo>
                  <a:lnTo>
                    <a:pt x="2113" y="2240"/>
                  </a:lnTo>
                  <a:lnTo>
                    <a:pt x="2105" y="2267"/>
                  </a:lnTo>
                  <a:lnTo>
                    <a:pt x="2101" y="2295"/>
                  </a:lnTo>
                  <a:lnTo>
                    <a:pt x="2101" y="2444"/>
                  </a:lnTo>
                  <a:lnTo>
                    <a:pt x="2035" y="2455"/>
                  </a:lnTo>
                  <a:lnTo>
                    <a:pt x="1971" y="2473"/>
                  </a:lnTo>
                  <a:lnTo>
                    <a:pt x="1908" y="2497"/>
                  </a:lnTo>
                  <a:lnTo>
                    <a:pt x="1848" y="2526"/>
                  </a:lnTo>
                  <a:lnTo>
                    <a:pt x="1792" y="2561"/>
                  </a:lnTo>
                  <a:lnTo>
                    <a:pt x="1741" y="2604"/>
                  </a:lnTo>
                  <a:lnTo>
                    <a:pt x="1698" y="2649"/>
                  </a:lnTo>
                  <a:lnTo>
                    <a:pt x="1660" y="2700"/>
                  </a:lnTo>
                  <a:lnTo>
                    <a:pt x="1630" y="2754"/>
                  </a:lnTo>
                  <a:lnTo>
                    <a:pt x="1612" y="2801"/>
                  </a:lnTo>
                  <a:lnTo>
                    <a:pt x="1600" y="2849"/>
                  </a:lnTo>
                  <a:lnTo>
                    <a:pt x="1592" y="2898"/>
                  </a:lnTo>
                  <a:lnTo>
                    <a:pt x="1591" y="2948"/>
                  </a:lnTo>
                  <a:lnTo>
                    <a:pt x="1594" y="2997"/>
                  </a:lnTo>
                  <a:lnTo>
                    <a:pt x="1600" y="3045"/>
                  </a:lnTo>
                  <a:lnTo>
                    <a:pt x="1614" y="3093"/>
                  </a:lnTo>
                  <a:lnTo>
                    <a:pt x="1632" y="3140"/>
                  </a:lnTo>
                  <a:lnTo>
                    <a:pt x="1655" y="3181"/>
                  </a:lnTo>
                  <a:lnTo>
                    <a:pt x="1683" y="3217"/>
                  </a:lnTo>
                  <a:lnTo>
                    <a:pt x="1715" y="3252"/>
                  </a:lnTo>
                  <a:lnTo>
                    <a:pt x="1751" y="3282"/>
                  </a:lnTo>
                  <a:lnTo>
                    <a:pt x="1802" y="3318"/>
                  </a:lnTo>
                  <a:lnTo>
                    <a:pt x="1858" y="3350"/>
                  </a:lnTo>
                  <a:lnTo>
                    <a:pt x="1918" y="3376"/>
                  </a:lnTo>
                  <a:lnTo>
                    <a:pt x="1977" y="3398"/>
                  </a:lnTo>
                  <a:lnTo>
                    <a:pt x="2040" y="3417"/>
                  </a:lnTo>
                  <a:lnTo>
                    <a:pt x="2101" y="3434"/>
                  </a:lnTo>
                  <a:lnTo>
                    <a:pt x="2101" y="3963"/>
                  </a:lnTo>
                  <a:lnTo>
                    <a:pt x="2055" y="3948"/>
                  </a:lnTo>
                  <a:lnTo>
                    <a:pt x="2010" y="3927"/>
                  </a:lnTo>
                  <a:lnTo>
                    <a:pt x="1969" y="3902"/>
                  </a:lnTo>
                  <a:lnTo>
                    <a:pt x="1931" y="3870"/>
                  </a:lnTo>
                  <a:lnTo>
                    <a:pt x="1898" y="3834"/>
                  </a:lnTo>
                  <a:lnTo>
                    <a:pt x="1872" y="3794"/>
                  </a:lnTo>
                  <a:lnTo>
                    <a:pt x="1852" y="3751"/>
                  </a:lnTo>
                  <a:lnTo>
                    <a:pt x="1843" y="3728"/>
                  </a:lnTo>
                  <a:lnTo>
                    <a:pt x="1837" y="3705"/>
                  </a:lnTo>
                  <a:lnTo>
                    <a:pt x="1824" y="3677"/>
                  </a:lnTo>
                  <a:lnTo>
                    <a:pt x="1805" y="3652"/>
                  </a:lnTo>
                  <a:lnTo>
                    <a:pt x="1781" y="3632"/>
                  </a:lnTo>
                  <a:lnTo>
                    <a:pt x="1753" y="3619"/>
                  </a:lnTo>
                  <a:lnTo>
                    <a:pt x="1723" y="3614"/>
                  </a:lnTo>
                  <a:lnTo>
                    <a:pt x="1690" y="3614"/>
                  </a:lnTo>
                  <a:lnTo>
                    <a:pt x="1660" y="3622"/>
                  </a:lnTo>
                  <a:lnTo>
                    <a:pt x="1634" y="3637"/>
                  </a:lnTo>
                  <a:lnTo>
                    <a:pt x="1610" y="3659"/>
                  </a:lnTo>
                  <a:lnTo>
                    <a:pt x="1592" y="3685"/>
                  </a:lnTo>
                  <a:lnTo>
                    <a:pt x="1582" y="3708"/>
                  </a:lnTo>
                  <a:lnTo>
                    <a:pt x="1577" y="3735"/>
                  </a:lnTo>
                  <a:lnTo>
                    <a:pt x="1577" y="3760"/>
                  </a:lnTo>
                  <a:lnTo>
                    <a:pt x="1581" y="3783"/>
                  </a:lnTo>
                  <a:lnTo>
                    <a:pt x="1587" y="3806"/>
                  </a:lnTo>
                  <a:lnTo>
                    <a:pt x="1604" y="3854"/>
                  </a:lnTo>
                  <a:lnTo>
                    <a:pt x="1632" y="3913"/>
                  </a:lnTo>
                  <a:lnTo>
                    <a:pt x="1665" y="3970"/>
                  </a:lnTo>
                  <a:lnTo>
                    <a:pt x="1705" y="4021"/>
                  </a:lnTo>
                  <a:lnTo>
                    <a:pt x="1751" y="4067"/>
                  </a:lnTo>
                  <a:lnTo>
                    <a:pt x="1801" y="4110"/>
                  </a:lnTo>
                  <a:lnTo>
                    <a:pt x="1853" y="4145"/>
                  </a:lnTo>
                  <a:lnTo>
                    <a:pt x="1911" y="4176"/>
                  </a:lnTo>
                  <a:lnTo>
                    <a:pt x="1971" y="4203"/>
                  </a:lnTo>
                  <a:lnTo>
                    <a:pt x="2032" y="4223"/>
                  </a:lnTo>
                  <a:lnTo>
                    <a:pt x="2101" y="4237"/>
                  </a:lnTo>
                  <a:lnTo>
                    <a:pt x="2101" y="4393"/>
                  </a:lnTo>
                  <a:lnTo>
                    <a:pt x="2105" y="4424"/>
                  </a:lnTo>
                  <a:lnTo>
                    <a:pt x="2115" y="4452"/>
                  </a:lnTo>
                  <a:lnTo>
                    <a:pt x="2131" y="4477"/>
                  </a:lnTo>
                  <a:lnTo>
                    <a:pt x="2153" y="4499"/>
                  </a:lnTo>
                  <a:lnTo>
                    <a:pt x="2179" y="4515"/>
                  </a:lnTo>
                  <a:lnTo>
                    <a:pt x="2209" y="4525"/>
                  </a:lnTo>
                  <a:lnTo>
                    <a:pt x="2239" y="4527"/>
                  </a:lnTo>
                  <a:lnTo>
                    <a:pt x="2270" y="4522"/>
                  </a:lnTo>
                  <a:lnTo>
                    <a:pt x="2298" y="4512"/>
                  </a:lnTo>
                  <a:lnTo>
                    <a:pt x="2323" y="4494"/>
                  </a:lnTo>
                  <a:lnTo>
                    <a:pt x="2343" y="4472"/>
                  </a:lnTo>
                  <a:lnTo>
                    <a:pt x="2356" y="4449"/>
                  </a:lnTo>
                  <a:lnTo>
                    <a:pt x="2366" y="4421"/>
                  </a:lnTo>
                  <a:lnTo>
                    <a:pt x="2369" y="4393"/>
                  </a:lnTo>
                  <a:lnTo>
                    <a:pt x="2369" y="4251"/>
                  </a:lnTo>
                  <a:lnTo>
                    <a:pt x="2435" y="4242"/>
                  </a:lnTo>
                  <a:lnTo>
                    <a:pt x="2503" y="4231"/>
                  </a:lnTo>
                  <a:lnTo>
                    <a:pt x="2568" y="4211"/>
                  </a:lnTo>
                  <a:lnTo>
                    <a:pt x="2630" y="4186"/>
                  </a:lnTo>
                  <a:lnTo>
                    <a:pt x="2690" y="4156"/>
                  </a:lnTo>
                  <a:lnTo>
                    <a:pt x="2746" y="4117"/>
                  </a:lnTo>
                  <a:lnTo>
                    <a:pt x="2794" y="4075"/>
                  </a:lnTo>
                  <a:lnTo>
                    <a:pt x="2837" y="4028"/>
                  </a:lnTo>
                  <a:lnTo>
                    <a:pt x="2872" y="3975"/>
                  </a:lnTo>
                  <a:lnTo>
                    <a:pt x="2900" y="3917"/>
                  </a:lnTo>
                  <a:lnTo>
                    <a:pt x="2920" y="3856"/>
                  </a:lnTo>
                  <a:lnTo>
                    <a:pt x="2931" y="3793"/>
                  </a:lnTo>
                  <a:lnTo>
                    <a:pt x="2935" y="3735"/>
                  </a:lnTo>
                  <a:lnTo>
                    <a:pt x="2930" y="3675"/>
                  </a:lnTo>
                  <a:lnTo>
                    <a:pt x="2920" y="3617"/>
                  </a:lnTo>
                  <a:lnTo>
                    <a:pt x="2902" y="3561"/>
                  </a:lnTo>
                  <a:lnTo>
                    <a:pt x="2877" y="3508"/>
                  </a:lnTo>
                  <a:lnTo>
                    <a:pt x="2878" y="3512"/>
                  </a:lnTo>
                  <a:lnTo>
                    <a:pt x="2882" y="3515"/>
                  </a:lnTo>
                  <a:lnTo>
                    <a:pt x="2883" y="3518"/>
                  </a:lnTo>
                  <a:lnTo>
                    <a:pt x="2885" y="3522"/>
                  </a:lnTo>
                  <a:lnTo>
                    <a:pt x="2887" y="3525"/>
                  </a:lnTo>
                  <a:lnTo>
                    <a:pt x="2887" y="3525"/>
                  </a:lnTo>
                  <a:lnTo>
                    <a:pt x="2887" y="3527"/>
                  </a:lnTo>
                  <a:lnTo>
                    <a:pt x="2887" y="3525"/>
                  </a:lnTo>
                  <a:lnTo>
                    <a:pt x="2885" y="3523"/>
                  </a:lnTo>
                  <a:lnTo>
                    <a:pt x="2883" y="3520"/>
                  </a:lnTo>
                  <a:lnTo>
                    <a:pt x="2880" y="3513"/>
                  </a:lnTo>
                  <a:lnTo>
                    <a:pt x="2877" y="3507"/>
                  </a:lnTo>
                  <a:lnTo>
                    <a:pt x="2872" y="3500"/>
                  </a:lnTo>
                  <a:lnTo>
                    <a:pt x="2869" y="3493"/>
                  </a:lnTo>
                  <a:lnTo>
                    <a:pt x="2867" y="3490"/>
                  </a:lnTo>
                  <a:lnTo>
                    <a:pt x="2865" y="3489"/>
                  </a:lnTo>
                  <a:lnTo>
                    <a:pt x="2865" y="3487"/>
                  </a:lnTo>
                  <a:lnTo>
                    <a:pt x="2865" y="3489"/>
                  </a:lnTo>
                  <a:lnTo>
                    <a:pt x="2867" y="3489"/>
                  </a:lnTo>
                  <a:lnTo>
                    <a:pt x="2869" y="3492"/>
                  </a:lnTo>
                  <a:lnTo>
                    <a:pt x="2870" y="3495"/>
                  </a:lnTo>
                  <a:lnTo>
                    <a:pt x="2872" y="3498"/>
                  </a:lnTo>
                  <a:lnTo>
                    <a:pt x="2874" y="3502"/>
                  </a:lnTo>
                  <a:lnTo>
                    <a:pt x="2877" y="3507"/>
                  </a:lnTo>
                  <a:lnTo>
                    <a:pt x="2847" y="3464"/>
                  </a:lnTo>
                  <a:lnTo>
                    <a:pt x="2814" y="3424"/>
                  </a:lnTo>
                  <a:lnTo>
                    <a:pt x="2776" y="3389"/>
                  </a:lnTo>
                  <a:lnTo>
                    <a:pt x="2735" y="3360"/>
                  </a:lnTo>
                  <a:lnTo>
                    <a:pt x="2692" y="3331"/>
                  </a:lnTo>
                  <a:lnTo>
                    <a:pt x="2645" y="3308"/>
                  </a:lnTo>
                  <a:lnTo>
                    <a:pt x="2597" y="3288"/>
                  </a:lnTo>
                  <a:lnTo>
                    <a:pt x="2523" y="3262"/>
                  </a:lnTo>
                  <a:lnTo>
                    <a:pt x="2445" y="3239"/>
                  </a:lnTo>
                  <a:lnTo>
                    <a:pt x="2369" y="3221"/>
                  </a:lnTo>
                  <a:lnTo>
                    <a:pt x="2369" y="2713"/>
                  </a:lnTo>
                  <a:lnTo>
                    <a:pt x="2417" y="2725"/>
                  </a:lnTo>
                  <a:lnTo>
                    <a:pt x="2465" y="2740"/>
                  </a:lnTo>
                  <a:lnTo>
                    <a:pt x="2510" y="2759"/>
                  </a:lnTo>
                  <a:lnTo>
                    <a:pt x="2553" y="2786"/>
                  </a:lnTo>
                  <a:lnTo>
                    <a:pt x="2587" y="2816"/>
                  </a:lnTo>
                  <a:lnTo>
                    <a:pt x="2616" y="2852"/>
                  </a:lnTo>
                  <a:lnTo>
                    <a:pt x="2627" y="2872"/>
                  </a:lnTo>
                  <a:lnTo>
                    <a:pt x="2637" y="2893"/>
                  </a:lnTo>
                  <a:lnTo>
                    <a:pt x="2645" y="2916"/>
                  </a:lnTo>
                  <a:lnTo>
                    <a:pt x="2652" y="2938"/>
                  </a:lnTo>
                  <a:lnTo>
                    <a:pt x="2667" y="2966"/>
                  </a:lnTo>
                  <a:lnTo>
                    <a:pt x="2687" y="2989"/>
                  </a:lnTo>
                  <a:lnTo>
                    <a:pt x="2711" y="3007"/>
                  </a:lnTo>
                  <a:lnTo>
                    <a:pt x="2740" y="3019"/>
                  </a:lnTo>
                  <a:lnTo>
                    <a:pt x="2771" y="3024"/>
                  </a:lnTo>
                  <a:lnTo>
                    <a:pt x="2802" y="3022"/>
                  </a:lnTo>
                  <a:lnTo>
                    <a:pt x="2832" y="3012"/>
                  </a:lnTo>
                  <a:lnTo>
                    <a:pt x="2859" y="2996"/>
                  </a:lnTo>
                  <a:lnTo>
                    <a:pt x="2880" y="2974"/>
                  </a:lnTo>
                  <a:lnTo>
                    <a:pt x="2898" y="2946"/>
                  </a:lnTo>
                  <a:lnTo>
                    <a:pt x="2907" y="2923"/>
                  </a:lnTo>
                  <a:lnTo>
                    <a:pt x="2910" y="2897"/>
                  </a:lnTo>
                  <a:lnTo>
                    <a:pt x="2908" y="2870"/>
                  </a:lnTo>
                  <a:lnTo>
                    <a:pt x="2903" y="2847"/>
                  </a:lnTo>
                  <a:lnTo>
                    <a:pt x="2897" y="2822"/>
                  </a:lnTo>
                  <a:lnTo>
                    <a:pt x="2877" y="2774"/>
                  </a:lnTo>
                  <a:lnTo>
                    <a:pt x="2849" y="2718"/>
                  </a:lnTo>
                  <a:lnTo>
                    <a:pt x="2812" y="2667"/>
                  </a:lnTo>
                  <a:lnTo>
                    <a:pt x="2771" y="2621"/>
                  </a:lnTo>
                  <a:lnTo>
                    <a:pt x="2721" y="2578"/>
                  </a:lnTo>
                  <a:lnTo>
                    <a:pt x="2667" y="2540"/>
                  </a:lnTo>
                  <a:lnTo>
                    <a:pt x="2609" y="2510"/>
                  </a:lnTo>
                  <a:lnTo>
                    <a:pt x="2548" y="2485"/>
                  </a:lnTo>
                  <a:lnTo>
                    <a:pt x="2485" y="2465"/>
                  </a:lnTo>
                  <a:lnTo>
                    <a:pt x="2421" y="2450"/>
                  </a:lnTo>
                  <a:lnTo>
                    <a:pt x="2369" y="2442"/>
                  </a:lnTo>
                  <a:lnTo>
                    <a:pt x="2369" y="2295"/>
                  </a:lnTo>
                  <a:lnTo>
                    <a:pt x="2366" y="2265"/>
                  </a:lnTo>
                  <a:lnTo>
                    <a:pt x="2354" y="2237"/>
                  </a:lnTo>
                  <a:lnTo>
                    <a:pt x="2338" y="2211"/>
                  </a:lnTo>
                  <a:lnTo>
                    <a:pt x="2316" y="2191"/>
                  </a:lnTo>
                  <a:lnTo>
                    <a:pt x="2292" y="2174"/>
                  </a:lnTo>
                  <a:lnTo>
                    <a:pt x="2262" y="2164"/>
                  </a:lnTo>
                  <a:lnTo>
                    <a:pt x="2230" y="2163"/>
                  </a:lnTo>
                  <a:close/>
                  <a:moveTo>
                    <a:pt x="1346" y="0"/>
                  </a:moveTo>
                  <a:lnTo>
                    <a:pt x="1389" y="2"/>
                  </a:lnTo>
                  <a:lnTo>
                    <a:pt x="1433" y="10"/>
                  </a:lnTo>
                  <a:lnTo>
                    <a:pt x="1480" y="23"/>
                  </a:lnTo>
                  <a:lnTo>
                    <a:pt x="1528" y="40"/>
                  </a:lnTo>
                  <a:lnTo>
                    <a:pt x="1577" y="58"/>
                  </a:lnTo>
                  <a:lnTo>
                    <a:pt x="1627" y="79"/>
                  </a:lnTo>
                  <a:lnTo>
                    <a:pt x="1680" y="103"/>
                  </a:lnTo>
                  <a:lnTo>
                    <a:pt x="1731" y="126"/>
                  </a:lnTo>
                  <a:lnTo>
                    <a:pt x="1784" y="147"/>
                  </a:lnTo>
                  <a:lnTo>
                    <a:pt x="1837" y="167"/>
                  </a:lnTo>
                  <a:lnTo>
                    <a:pt x="1891" y="185"/>
                  </a:lnTo>
                  <a:lnTo>
                    <a:pt x="1944" y="198"/>
                  </a:lnTo>
                  <a:lnTo>
                    <a:pt x="1999" y="207"/>
                  </a:lnTo>
                  <a:lnTo>
                    <a:pt x="2052" y="212"/>
                  </a:lnTo>
                  <a:lnTo>
                    <a:pt x="2106" y="208"/>
                  </a:lnTo>
                  <a:lnTo>
                    <a:pt x="2153" y="200"/>
                  </a:lnTo>
                  <a:lnTo>
                    <a:pt x="2206" y="188"/>
                  </a:lnTo>
                  <a:lnTo>
                    <a:pt x="2263" y="174"/>
                  </a:lnTo>
                  <a:lnTo>
                    <a:pt x="2323" y="157"/>
                  </a:lnTo>
                  <a:lnTo>
                    <a:pt x="2387" y="139"/>
                  </a:lnTo>
                  <a:lnTo>
                    <a:pt x="2452" y="121"/>
                  </a:lnTo>
                  <a:lnTo>
                    <a:pt x="2520" y="103"/>
                  </a:lnTo>
                  <a:lnTo>
                    <a:pt x="2587" y="83"/>
                  </a:lnTo>
                  <a:lnTo>
                    <a:pt x="2655" y="66"/>
                  </a:lnTo>
                  <a:lnTo>
                    <a:pt x="2721" y="50"/>
                  </a:lnTo>
                  <a:lnTo>
                    <a:pt x="2786" y="35"/>
                  </a:lnTo>
                  <a:lnTo>
                    <a:pt x="2849" y="25"/>
                  </a:lnTo>
                  <a:lnTo>
                    <a:pt x="2908" y="17"/>
                  </a:lnTo>
                  <a:lnTo>
                    <a:pt x="2964" y="13"/>
                  </a:lnTo>
                  <a:lnTo>
                    <a:pt x="3016" y="13"/>
                  </a:lnTo>
                  <a:lnTo>
                    <a:pt x="3060" y="18"/>
                  </a:lnTo>
                  <a:lnTo>
                    <a:pt x="3079" y="26"/>
                  </a:lnTo>
                  <a:lnTo>
                    <a:pt x="3093" y="43"/>
                  </a:lnTo>
                  <a:lnTo>
                    <a:pt x="3103" y="64"/>
                  </a:lnTo>
                  <a:lnTo>
                    <a:pt x="3110" y="93"/>
                  </a:lnTo>
                  <a:lnTo>
                    <a:pt x="3112" y="127"/>
                  </a:lnTo>
                  <a:lnTo>
                    <a:pt x="3108" y="167"/>
                  </a:lnTo>
                  <a:lnTo>
                    <a:pt x="3103" y="210"/>
                  </a:lnTo>
                  <a:lnTo>
                    <a:pt x="3093" y="260"/>
                  </a:lnTo>
                  <a:lnTo>
                    <a:pt x="3080" y="311"/>
                  </a:lnTo>
                  <a:lnTo>
                    <a:pt x="3062" y="365"/>
                  </a:lnTo>
                  <a:lnTo>
                    <a:pt x="3042" y="423"/>
                  </a:lnTo>
                  <a:lnTo>
                    <a:pt x="3019" y="484"/>
                  </a:lnTo>
                  <a:lnTo>
                    <a:pt x="2993" y="546"/>
                  </a:lnTo>
                  <a:lnTo>
                    <a:pt x="2963" y="608"/>
                  </a:lnTo>
                  <a:lnTo>
                    <a:pt x="2931" y="671"/>
                  </a:lnTo>
                  <a:lnTo>
                    <a:pt x="2897" y="736"/>
                  </a:lnTo>
                  <a:lnTo>
                    <a:pt x="2860" y="799"/>
                  </a:lnTo>
                  <a:lnTo>
                    <a:pt x="2821" y="860"/>
                  </a:lnTo>
                  <a:lnTo>
                    <a:pt x="2778" y="921"/>
                  </a:lnTo>
                  <a:lnTo>
                    <a:pt x="2735" y="979"/>
                  </a:lnTo>
                  <a:lnTo>
                    <a:pt x="2688" y="1035"/>
                  </a:lnTo>
                  <a:lnTo>
                    <a:pt x="2640" y="1088"/>
                  </a:lnTo>
                  <a:lnTo>
                    <a:pt x="2591" y="1137"/>
                  </a:lnTo>
                  <a:lnTo>
                    <a:pt x="2540" y="1184"/>
                  </a:lnTo>
                  <a:lnTo>
                    <a:pt x="2606" y="1214"/>
                  </a:lnTo>
                  <a:lnTo>
                    <a:pt x="2673" y="1245"/>
                  </a:lnTo>
                  <a:lnTo>
                    <a:pt x="2741" y="1283"/>
                  </a:lnTo>
                  <a:lnTo>
                    <a:pt x="2809" y="1323"/>
                  </a:lnTo>
                  <a:lnTo>
                    <a:pt x="2878" y="1366"/>
                  </a:lnTo>
                  <a:lnTo>
                    <a:pt x="2946" y="1412"/>
                  </a:lnTo>
                  <a:lnTo>
                    <a:pt x="3016" y="1462"/>
                  </a:lnTo>
                  <a:lnTo>
                    <a:pt x="3084" y="1514"/>
                  </a:lnTo>
                  <a:lnTo>
                    <a:pt x="3153" y="1571"/>
                  </a:lnTo>
                  <a:lnTo>
                    <a:pt x="3221" y="1630"/>
                  </a:lnTo>
                  <a:lnTo>
                    <a:pt x="3289" y="1691"/>
                  </a:lnTo>
                  <a:lnTo>
                    <a:pt x="3356" y="1754"/>
                  </a:lnTo>
                  <a:lnTo>
                    <a:pt x="3422" y="1820"/>
                  </a:lnTo>
                  <a:lnTo>
                    <a:pt x="3489" y="1890"/>
                  </a:lnTo>
                  <a:lnTo>
                    <a:pt x="3553" y="1959"/>
                  </a:lnTo>
                  <a:lnTo>
                    <a:pt x="3618" y="2032"/>
                  </a:lnTo>
                  <a:lnTo>
                    <a:pt x="3680" y="2106"/>
                  </a:lnTo>
                  <a:lnTo>
                    <a:pt x="3742" y="2182"/>
                  </a:lnTo>
                  <a:lnTo>
                    <a:pt x="3803" y="2260"/>
                  </a:lnTo>
                  <a:lnTo>
                    <a:pt x="3861" y="2339"/>
                  </a:lnTo>
                  <a:lnTo>
                    <a:pt x="3917" y="2420"/>
                  </a:lnTo>
                  <a:lnTo>
                    <a:pt x="3973" y="2503"/>
                  </a:lnTo>
                  <a:lnTo>
                    <a:pt x="4026" y="2586"/>
                  </a:lnTo>
                  <a:lnTo>
                    <a:pt x="4077" y="2670"/>
                  </a:lnTo>
                  <a:lnTo>
                    <a:pt x="4125" y="2754"/>
                  </a:lnTo>
                  <a:lnTo>
                    <a:pt x="4171" y="2840"/>
                  </a:lnTo>
                  <a:lnTo>
                    <a:pt x="4216" y="2926"/>
                  </a:lnTo>
                  <a:lnTo>
                    <a:pt x="4257" y="3014"/>
                  </a:lnTo>
                  <a:lnTo>
                    <a:pt x="4297" y="3100"/>
                  </a:lnTo>
                  <a:lnTo>
                    <a:pt x="4333" y="3188"/>
                  </a:lnTo>
                  <a:lnTo>
                    <a:pt x="4367" y="3275"/>
                  </a:lnTo>
                  <a:lnTo>
                    <a:pt x="4396" y="3363"/>
                  </a:lnTo>
                  <a:lnTo>
                    <a:pt x="4423" y="3451"/>
                  </a:lnTo>
                  <a:lnTo>
                    <a:pt x="4446" y="3538"/>
                  </a:lnTo>
                  <a:lnTo>
                    <a:pt x="4467" y="3624"/>
                  </a:lnTo>
                  <a:lnTo>
                    <a:pt x="4484" y="3710"/>
                  </a:lnTo>
                  <a:lnTo>
                    <a:pt x="4495" y="3796"/>
                  </a:lnTo>
                  <a:lnTo>
                    <a:pt x="4505" y="3880"/>
                  </a:lnTo>
                  <a:lnTo>
                    <a:pt x="4510" y="3965"/>
                  </a:lnTo>
                  <a:lnTo>
                    <a:pt x="4510" y="4047"/>
                  </a:lnTo>
                  <a:lnTo>
                    <a:pt x="4509" y="4130"/>
                  </a:lnTo>
                  <a:lnTo>
                    <a:pt x="4500" y="4209"/>
                  </a:lnTo>
                  <a:lnTo>
                    <a:pt x="4489" y="4289"/>
                  </a:lnTo>
                  <a:lnTo>
                    <a:pt x="4472" y="4366"/>
                  </a:lnTo>
                  <a:lnTo>
                    <a:pt x="4451" y="4443"/>
                  </a:lnTo>
                  <a:lnTo>
                    <a:pt x="4424" y="4517"/>
                  </a:lnTo>
                  <a:lnTo>
                    <a:pt x="4393" y="4588"/>
                  </a:lnTo>
                  <a:lnTo>
                    <a:pt x="4357" y="4659"/>
                  </a:lnTo>
                  <a:lnTo>
                    <a:pt x="4315" y="4727"/>
                  </a:lnTo>
                  <a:lnTo>
                    <a:pt x="4269" y="4793"/>
                  </a:lnTo>
                  <a:lnTo>
                    <a:pt x="4216" y="4856"/>
                  </a:lnTo>
                  <a:lnTo>
                    <a:pt x="4158" y="4917"/>
                  </a:lnTo>
                  <a:lnTo>
                    <a:pt x="4095" y="4975"/>
                  </a:lnTo>
                  <a:lnTo>
                    <a:pt x="4026" y="5029"/>
                  </a:lnTo>
                  <a:lnTo>
                    <a:pt x="3950" y="5082"/>
                  </a:lnTo>
                  <a:lnTo>
                    <a:pt x="3869" y="5132"/>
                  </a:lnTo>
                  <a:lnTo>
                    <a:pt x="3781" y="5178"/>
                  </a:lnTo>
                  <a:lnTo>
                    <a:pt x="3687" y="5221"/>
                  </a:lnTo>
                  <a:lnTo>
                    <a:pt x="3586" y="5259"/>
                  </a:lnTo>
                  <a:lnTo>
                    <a:pt x="3480" y="5296"/>
                  </a:lnTo>
                  <a:lnTo>
                    <a:pt x="3366" y="5329"/>
                  </a:lnTo>
                  <a:lnTo>
                    <a:pt x="3246" y="5357"/>
                  </a:lnTo>
                  <a:lnTo>
                    <a:pt x="3117" y="5382"/>
                  </a:lnTo>
                  <a:lnTo>
                    <a:pt x="2983" y="5401"/>
                  </a:lnTo>
                  <a:lnTo>
                    <a:pt x="2840" y="5418"/>
                  </a:lnTo>
                  <a:lnTo>
                    <a:pt x="2692" y="5430"/>
                  </a:lnTo>
                  <a:lnTo>
                    <a:pt x="2535" y="5438"/>
                  </a:lnTo>
                  <a:lnTo>
                    <a:pt x="2369" y="5439"/>
                  </a:lnTo>
                  <a:lnTo>
                    <a:pt x="2197" y="5438"/>
                  </a:lnTo>
                  <a:lnTo>
                    <a:pt x="2017" y="5431"/>
                  </a:lnTo>
                  <a:lnTo>
                    <a:pt x="1829" y="5420"/>
                  </a:lnTo>
                  <a:lnTo>
                    <a:pt x="1673" y="5406"/>
                  </a:lnTo>
                  <a:lnTo>
                    <a:pt x="1526" y="5388"/>
                  </a:lnTo>
                  <a:lnTo>
                    <a:pt x="1387" y="5365"/>
                  </a:lnTo>
                  <a:lnTo>
                    <a:pt x="1255" y="5337"/>
                  </a:lnTo>
                  <a:lnTo>
                    <a:pt x="1131" y="5306"/>
                  </a:lnTo>
                  <a:lnTo>
                    <a:pt x="1015" y="5269"/>
                  </a:lnTo>
                  <a:lnTo>
                    <a:pt x="904" y="5229"/>
                  </a:lnTo>
                  <a:lnTo>
                    <a:pt x="802" y="5187"/>
                  </a:lnTo>
                  <a:lnTo>
                    <a:pt x="706" y="5139"/>
                  </a:lnTo>
                  <a:lnTo>
                    <a:pt x="618" y="5089"/>
                  </a:lnTo>
                  <a:lnTo>
                    <a:pt x="536" y="5034"/>
                  </a:lnTo>
                  <a:lnTo>
                    <a:pt x="460" y="4978"/>
                  </a:lnTo>
                  <a:lnTo>
                    <a:pt x="390" y="4917"/>
                  </a:lnTo>
                  <a:lnTo>
                    <a:pt x="327" y="4854"/>
                  </a:lnTo>
                  <a:lnTo>
                    <a:pt x="269" y="4788"/>
                  </a:lnTo>
                  <a:lnTo>
                    <a:pt x="218" y="4720"/>
                  </a:lnTo>
                  <a:lnTo>
                    <a:pt x="174" y="4649"/>
                  </a:lnTo>
                  <a:lnTo>
                    <a:pt x="134" y="4575"/>
                  </a:lnTo>
                  <a:lnTo>
                    <a:pt x="99" y="4500"/>
                  </a:lnTo>
                  <a:lnTo>
                    <a:pt x="69" y="4423"/>
                  </a:lnTo>
                  <a:lnTo>
                    <a:pt x="46" y="4342"/>
                  </a:lnTo>
                  <a:lnTo>
                    <a:pt x="26" y="4261"/>
                  </a:lnTo>
                  <a:lnTo>
                    <a:pt x="13" y="4178"/>
                  </a:lnTo>
                  <a:lnTo>
                    <a:pt x="5" y="4094"/>
                  </a:lnTo>
                  <a:lnTo>
                    <a:pt x="0" y="4008"/>
                  </a:lnTo>
                  <a:lnTo>
                    <a:pt x="0" y="3922"/>
                  </a:lnTo>
                  <a:lnTo>
                    <a:pt x="3" y="3832"/>
                  </a:lnTo>
                  <a:lnTo>
                    <a:pt x="13" y="3745"/>
                  </a:lnTo>
                  <a:lnTo>
                    <a:pt x="25" y="3654"/>
                  </a:lnTo>
                  <a:lnTo>
                    <a:pt x="41" y="3565"/>
                  </a:lnTo>
                  <a:lnTo>
                    <a:pt x="61" y="3474"/>
                  </a:lnTo>
                  <a:lnTo>
                    <a:pt x="86" y="3383"/>
                  </a:lnTo>
                  <a:lnTo>
                    <a:pt x="112" y="3292"/>
                  </a:lnTo>
                  <a:lnTo>
                    <a:pt x="144" y="3201"/>
                  </a:lnTo>
                  <a:lnTo>
                    <a:pt x="177" y="3108"/>
                  </a:lnTo>
                  <a:lnTo>
                    <a:pt x="215" y="3017"/>
                  </a:lnTo>
                  <a:lnTo>
                    <a:pt x="255" y="2928"/>
                  </a:lnTo>
                  <a:lnTo>
                    <a:pt x="296" y="2837"/>
                  </a:lnTo>
                  <a:lnTo>
                    <a:pt x="341" y="2748"/>
                  </a:lnTo>
                  <a:lnTo>
                    <a:pt x="389" y="2660"/>
                  </a:lnTo>
                  <a:lnTo>
                    <a:pt x="438" y="2573"/>
                  </a:lnTo>
                  <a:lnTo>
                    <a:pt x="491" y="2485"/>
                  </a:lnTo>
                  <a:lnTo>
                    <a:pt x="546" y="2401"/>
                  </a:lnTo>
                  <a:lnTo>
                    <a:pt x="600" y="2316"/>
                  </a:lnTo>
                  <a:lnTo>
                    <a:pt x="658" y="2235"/>
                  </a:lnTo>
                  <a:lnTo>
                    <a:pt x="718" y="2154"/>
                  </a:lnTo>
                  <a:lnTo>
                    <a:pt x="779" y="2075"/>
                  </a:lnTo>
                  <a:lnTo>
                    <a:pt x="840" y="1999"/>
                  </a:lnTo>
                  <a:lnTo>
                    <a:pt x="904" y="1924"/>
                  </a:lnTo>
                  <a:lnTo>
                    <a:pt x="969" y="1852"/>
                  </a:lnTo>
                  <a:lnTo>
                    <a:pt x="1033" y="1782"/>
                  </a:lnTo>
                  <a:lnTo>
                    <a:pt x="1099" y="1715"/>
                  </a:lnTo>
                  <a:lnTo>
                    <a:pt x="1166" y="1650"/>
                  </a:lnTo>
                  <a:lnTo>
                    <a:pt x="1232" y="1587"/>
                  </a:lnTo>
                  <a:lnTo>
                    <a:pt x="1300" y="1529"/>
                  </a:lnTo>
                  <a:lnTo>
                    <a:pt x="1367" y="1473"/>
                  </a:lnTo>
                  <a:lnTo>
                    <a:pt x="1435" y="1420"/>
                  </a:lnTo>
                  <a:lnTo>
                    <a:pt x="1501" y="1372"/>
                  </a:lnTo>
                  <a:lnTo>
                    <a:pt x="1569" y="1326"/>
                  </a:lnTo>
                  <a:lnTo>
                    <a:pt x="1635" y="1285"/>
                  </a:lnTo>
                  <a:lnTo>
                    <a:pt x="1701" y="1247"/>
                  </a:lnTo>
                  <a:lnTo>
                    <a:pt x="1766" y="1214"/>
                  </a:lnTo>
                  <a:lnTo>
                    <a:pt x="1703" y="1169"/>
                  </a:lnTo>
                  <a:lnTo>
                    <a:pt x="1642" y="1121"/>
                  </a:lnTo>
                  <a:lnTo>
                    <a:pt x="1584" y="1068"/>
                  </a:lnTo>
                  <a:lnTo>
                    <a:pt x="1529" y="1012"/>
                  </a:lnTo>
                  <a:lnTo>
                    <a:pt x="1476" y="952"/>
                  </a:lnTo>
                  <a:lnTo>
                    <a:pt x="1427" y="891"/>
                  </a:lnTo>
                  <a:lnTo>
                    <a:pt x="1382" y="828"/>
                  </a:lnTo>
                  <a:lnTo>
                    <a:pt x="1339" y="764"/>
                  </a:lnTo>
                  <a:lnTo>
                    <a:pt x="1301" y="698"/>
                  </a:lnTo>
                  <a:lnTo>
                    <a:pt x="1266" y="633"/>
                  </a:lnTo>
                  <a:lnTo>
                    <a:pt x="1235" y="569"/>
                  </a:lnTo>
                  <a:lnTo>
                    <a:pt x="1209" y="504"/>
                  </a:lnTo>
                  <a:lnTo>
                    <a:pt x="1187" y="443"/>
                  </a:lnTo>
                  <a:lnTo>
                    <a:pt x="1171" y="382"/>
                  </a:lnTo>
                  <a:lnTo>
                    <a:pt x="1157" y="326"/>
                  </a:lnTo>
                  <a:lnTo>
                    <a:pt x="1151" y="271"/>
                  </a:lnTo>
                  <a:lnTo>
                    <a:pt x="1149" y="222"/>
                  </a:lnTo>
                  <a:lnTo>
                    <a:pt x="1152" y="175"/>
                  </a:lnTo>
                  <a:lnTo>
                    <a:pt x="1161" y="134"/>
                  </a:lnTo>
                  <a:lnTo>
                    <a:pt x="1176" y="99"/>
                  </a:lnTo>
                  <a:lnTo>
                    <a:pt x="1197" y="69"/>
                  </a:lnTo>
                  <a:lnTo>
                    <a:pt x="1230" y="38"/>
                  </a:lnTo>
                  <a:lnTo>
                    <a:pt x="1266" y="18"/>
                  </a:lnTo>
                  <a:lnTo>
                    <a:pt x="1306" y="5"/>
                  </a:lnTo>
                  <a:lnTo>
                    <a:pt x="1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950592" y="5657310"/>
            <a:ext cx="640080" cy="491866"/>
            <a:chOff x="3432" y="1839"/>
            <a:chExt cx="488" cy="375"/>
          </a:xfrm>
          <a:solidFill>
            <a:srgbClr val="C43D59"/>
          </a:solidFill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624" y="1975"/>
              <a:ext cx="104" cy="239"/>
            </a:xfrm>
            <a:custGeom>
              <a:avLst/>
              <a:gdLst>
                <a:gd name="T0" fmla="*/ 366 w 732"/>
                <a:gd name="T1" fmla="*/ 0 h 1669"/>
                <a:gd name="T2" fmla="*/ 536 w 732"/>
                <a:gd name="T3" fmla="*/ 994 h 1669"/>
                <a:gd name="T4" fmla="*/ 573 w 732"/>
                <a:gd name="T5" fmla="*/ 1016 h 1669"/>
                <a:gd name="T6" fmla="*/ 607 w 732"/>
                <a:gd name="T7" fmla="*/ 1043 h 1669"/>
                <a:gd name="T8" fmla="*/ 638 w 732"/>
                <a:gd name="T9" fmla="*/ 1072 h 1669"/>
                <a:gd name="T10" fmla="*/ 665 w 732"/>
                <a:gd name="T11" fmla="*/ 1105 h 1669"/>
                <a:gd name="T12" fmla="*/ 689 w 732"/>
                <a:gd name="T13" fmla="*/ 1142 h 1669"/>
                <a:gd name="T14" fmla="*/ 707 w 732"/>
                <a:gd name="T15" fmla="*/ 1181 h 1669"/>
                <a:gd name="T16" fmla="*/ 721 w 732"/>
                <a:gd name="T17" fmla="*/ 1223 h 1669"/>
                <a:gd name="T18" fmla="*/ 729 w 732"/>
                <a:gd name="T19" fmla="*/ 1266 h 1669"/>
                <a:gd name="T20" fmla="*/ 732 w 732"/>
                <a:gd name="T21" fmla="*/ 1311 h 1669"/>
                <a:gd name="T22" fmla="*/ 728 w 732"/>
                <a:gd name="T23" fmla="*/ 1359 h 1669"/>
                <a:gd name="T24" fmla="*/ 719 w 732"/>
                <a:gd name="T25" fmla="*/ 1406 h 1669"/>
                <a:gd name="T26" fmla="*/ 704 w 732"/>
                <a:gd name="T27" fmla="*/ 1450 h 1669"/>
                <a:gd name="T28" fmla="*/ 682 w 732"/>
                <a:gd name="T29" fmla="*/ 1491 h 1669"/>
                <a:gd name="T30" fmla="*/ 656 w 732"/>
                <a:gd name="T31" fmla="*/ 1530 h 1669"/>
                <a:gd name="T32" fmla="*/ 625 w 732"/>
                <a:gd name="T33" fmla="*/ 1564 h 1669"/>
                <a:gd name="T34" fmla="*/ 590 w 732"/>
                <a:gd name="T35" fmla="*/ 1594 h 1669"/>
                <a:gd name="T36" fmla="*/ 551 w 732"/>
                <a:gd name="T37" fmla="*/ 1620 h 1669"/>
                <a:gd name="T38" fmla="*/ 508 w 732"/>
                <a:gd name="T39" fmla="*/ 1641 h 1669"/>
                <a:gd name="T40" fmla="*/ 464 w 732"/>
                <a:gd name="T41" fmla="*/ 1656 h 1669"/>
                <a:gd name="T42" fmla="*/ 416 w 732"/>
                <a:gd name="T43" fmla="*/ 1666 h 1669"/>
                <a:gd name="T44" fmla="*/ 366 w 732"/>
                <a:gd name="T45" fmla="*/ 1669 h 1669"/>
                <a:gd name="T46" fmla="*/ 316 w 732"/>
                <a:gd name="T47" fmla="*/ 1666 h 1669"/>
                <a:gd name="T48" fmla="*/ 268 w 732"/>
                <a:gd name="T49" fmla="*/ 1656 h 1669"/>
                <a:gd name="T50" fmla="*/ 223 w 732"/>
                <a:gd name="T51" fmla="*/ 1641 h 1669"/>
                <a:gd name="T52" fmla="*/ 181 w 732"/>
                <a:gd name="T53" fmla="*/ 1620 h 1669"/>
                <a:gd name="T54" fmla="*/ 143 w 732"/>
                <a:gd name="T55" fmla="*/ 1594 h 1669"/>
                <a:gd name="T56" fmla="*/ 108 w 732"/>
                <a:gd name="T57" fmla="*/ 1564 h 1669"/>
                <a:gd name="T58" fmla="*/ 76 w 732"/>
                <a:gd name="T59" fmla="*/ 1530 h 1669"/>
                <a:gd name="T60" fmla="*/ 50 w 732"/>
                <a:gd name="T61" fmla="*/ 1491 h 1669"/>
                <a:gd name="T62" fmla="*/ 29 w 732"/>
                <a:gd name="T63" fmla="*/ 1450 h 1669"/>
                <a:gd name="T64" fmla="*/ 13 w 732"/>
                <a:gd name="T65" fmla="*/ 1406 h 1669"/>
                <a:gd name="T66" fmla="*/ 3 w 732"/>
                <a:gd name="T67" fmla="*/ 1359 h 1669"/>
                <a:gd name="T68" fmla="*/ 0 w 732"/>
                <a:gd name="T69" fmla="*/ 1311 h 1669"/>
                <a:gd name="T70" fmla="*/ 2 w 732"/>
                <a:gd name="T71" fmla="*/ 1266 h 1669"/>
                <a:gd name="T72" fmla="*/ 11 w 732"/>
                <a:gd name="T73" fmla="*/ 1223 h 1669"/>
                <a:gd name="T74" fmla="*/ 25 w 732"/>
                <a:gd name="T75" fmla="*/ 1181 h 1669"/>
                <a:gd name="T76" fmla="*/ 44 w 732"/>
                <a:gd name="T77" fmla="*/ 1142 h 1669"/>
                <a:gd name="T78" fmla="*/ 66 w 732"/>
                <a:gd name="T79" fmla="*/ 1105 h 1669"/>
                <a:gd name="T80" fmla="*/ 94 w 732"/>
                <a:gd name="T81" fmla="*/ 1072 h 1669"/>
                <a:gd name="T82" fmla="*/ 125 w 732"/>
                <a:gd name="T83" fmla="*/ 1043 h 1669"/>
                <a:gd name="T84" fmla="*/ 159 w 732"/>
                <a:gd name="T85" fmla="*/ 1016 h 1669"/>
                <a:gd name="T86" fmla="*/ 197 w 732"/>
                <a:gd name="T87" fmla="*/ 994 h 1669"/>
                <a:gd name="T88" fmla="*/ 366 w 732"/>
                <a:gd name="T8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1669">
                  <a:moveTo>
                    <a:pt x="366" y="0"/>
                  </a:moveTo>
                  <a:lnTo>
                    <a:pt x="536" y="994"/>
                  </a:lnTo>
                  <a:lnTo>
                    <a:pt x="573" y="1016"/>
                  </a:lnTo>
                  <a:lnTo>
                    <a:pt x="607" y="1043"/>
                  </a:lnTo>
                  <a:lnTo>
                    <a:pt x="638" y="1072"/>
                  </a:lnTo>
                  <a:lnTo>
                    <a:pt x="665" y="1105"/>
                  </a:lnTo>
                  <a:lnTo>
                    <a:pt x="689" y="1142"/>
                  </a:lnTo>
                  <a:lnTo>
                    <a:pt x="707" y="1181"/>
                  </a:lnTo>
                  <a:lnTo>
                    <a:pt x="721" y="1223"/>
                  </a:lnTo>
                  <a:lnTo>
                    <a:pt x="729" y="1266"/>
                  </a:lnTo>
                  <a:lnTo>
                    <a:pt x="732" y="1311"/>
                  </a:lnTo>
                  <a:lnTo>
                    <a:pt x="728" y="1359"/>
                  </a:lnTo>
                  <a:lnTo>
                    <a:pt x="719" y="1406"/>
                  </a:lnTo>
                  <a:lnTo>
                    <a:pt x="704" y="1450"/>
                  </a:lnTo>
                  <a:lnTo>
                    <a:pt x="682" y="1491"/>
                  </a:lnTo>
                  <a:lnTo>
                    <a:pt x="656" y="1530"/>
                  </a:lnTo>
                  <a:lnTo>
                    <a:pt x="625" y="1564"/>
                  </a:lnTo>
                  <a:lnTo>
                    <a:pt x="590" y="1594"/>
                  </a:lnTo>
                  <a:lnTo>
                    <a:pt x="551" y="1620"/>
                  </a:lnTo>
                  <a:lnTo>
                    <a:pt x="508" y="1641"/>
                  </a:lnTo>
                  <a:lnTo>
                    <a:pt x="464" y="1656"/>
                  </a:lnTo>
                  <a:lnTo>
                    <a:pt x="416" y="1666"/>
                  </a:lnTo>
                  <a:lnTo>
                    <a:pt x="366" y="1669"/>
                  </a:lnTo>
                  <a:lnTo>
                    <a:pt x="316" y="1666"/>
                  </a:lnTo>
                  <a:lnTo>
                    <a:pt x="268" y="1656"/>
                  </a:lnTo>
                  <a:lnTo>
                    <a:pt x="223" y="1641"/>
                  </a:lnTo>
                  <a:lnTo>
                    <a:pt x="181" y="1620"/>
                  </a:lnTo>
                  <a:lnTo>
                    <a:pt x="143" y="1594"/>
                  </a:lnTo>
                  <a:lnTo>
                    <a:pt x="108" y="1564"/>
                  </a:lnTo>
                  <a:lnTo>
                    <a:pt x="76" y="1530"/>
                  </a:lnTo>
                  <a:lnTo>
                    <a:pt x="50" y="1491"/>
                  </a:lnTo>
                  <a:lnTo>
                    <a:pt x="29" y="1450"/>
                  </a:lnTo>
                  <a:lnTo>
                    <a:pt x="13" y="1406"/>
                  </a:lnTo>
                  <a:lnTo>
                    <a:pt x="3" y="1359"/>
                  </a:lnTo>
                  <a:lnTo>
                    <a:pt x="0" y="1311"/>
                  </a:lnTo>
                  <a:lnTo>
                    <a:pt x="2" y="1266"/>
                  </a:lnTo>
                  <a:lnTo>
                    <a:pt x="11" y="1223"/>
                  </a:lnTo>
                  <a:lnTo>
                    <a:pt x="25" y="1181"/>
                  </a:lnTo>
                  <a:lnTo>
                    <a:pt x="44" y="1142"/>
                  </a:lnTo>
                  <a:lnTo>
                    <a:pt x="66" y="1105"/>
                  </a:lnTo>
                  <a:lnTo>
                    <a:pt x="94" y="1072"/>
                  </a:lnTo>
                  <a:lnTo>
                    <a:pt x="125" y="1043"/>
                  </a:lnTo>
                  <a:lnTo>
                    <a:pt x="159" y="1016"/>
                  </a:lnTo>
                  <a:lnTo>
                    <a:pt x="197" y="994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432" y="1839"/>
              <a:ext cx="488" cy="337"/>
            </a:xfrm>
            <a:custGeom>
              <a:avLst/>
              <a:gdLst>
                <a:gd name="T0" fmla="*/ 1921 w 3416"/>
                <a:gd name="T1" fmla="*/ 14 h 2355"/>
                <a:gd name="T2" fmla="*/ 2227 w 3416"/>
                <a:gd name="T3" fmla="*/ 79 h 2355"/>
                <a:gd name="T4" fmla="*/ 2510 w 3416"/>
                <a:gd name="T5" fmla="*/ 196 h 2355"/>
                <a:gd name="T6" fmla="*/ 2764 w 3416"/>
                <a:gd name="T7" fmla="*/ 358 h 2355"/>
                <a:gd name="T8" fmla="*/ 2984 w 3416"/>
                <a:gd name="T9" fmla="*/ 560 h 2355"/>
                <a:gd name="T10" fmla="*/ 3165 w 3416"/>
                <a:gd name="T11" fmla="*/ 798 h 2355"/>
                <a:gd name="T12" fmla="*/ 3301 w 3416"/>
                <a:gd name="T13" fmla="*/ 1066 h 2355"/>
                <a:gd name="T14" fmla="*/ 3386 w 3416"/>
                <a:gd name="T15" fmla="*/ 1357 h 2355"/>
                <a:gd name="T16" fmla="*/ 3416 w 3416"/>
                <a:gd name="T17" fmla="*/ 1667 h 2355"/>
                <a:gd name="T18" fmla="*/ 3387 w 3416"/>
                <a:gd name="T19" fmla="*/ 1975 h 2355"/>
                <a:gd name="T20" fmla="*/ 3303 w 3416"/>
                <a:gd name="T21" fmla="*/ 2264 h 2355"/>
                <a:gd name="T22" fmla="*/ 3122 w 3416"/>
                <a:gd name="T23" fmla="*/ 2283 h 2355"/>
                <a:gd name="T24" fmla="*/ 3105 w 3416"/>
                <a:gd name="T25" fmla="*/ 2094 h 2355"/>
                <a:gd name="T26" fmla="*/ 3161 w 3416"/>
                <a:gd name="T27" fmla="*/ 1843 h 2355"/>
                <a:gd name="T28" fmla="*/ 3168 w 3416"/>
                <a:gd name="T29" fmla="*/ 1570 h 2355"/>
                <a:gd name="T30" fmla="*/ 3119 w 3416"/>
                <a:gd name="T31" fmla="*/ 1288 h 2355"/>
                <a:gd name="T32" fmla="*/ 3017 w 3416"/>
                <a:gd name="T33" fmla="*/ 1027 h 2355"/>
                <a:gd name="T34" fmla="*/ 2866 w 3416"/>
                <a:gd name="T35" fmla="*/ 795 h 2355"/>
                <a:gd name="T36" fmla="*/ 2675 w 3416"/>
                <a:gd name="T37" fmla="*/ 595 h 2355"/>
                <a:gd name="T38" fmla="*/ 2446 w 3416"/>
                <a:gd name="T39" fmla="*/ 434 h 2355"/>
                <a:gd name="T40" fmla="*/ 2188 w 3416"/>
                <a:gd name="T41" fmla="*/ 318 h 2355"/>
                <a:gd name="T42" fmla="*/ 1907 w 3416"/>
                <a:gd name="T43" fmla="*/ 252 h 2355"/>
                <a:gd name="T44" fmla="*/ 1608 w 3416"/>
                <a:gd name="T45" fmla="*/ 242 h 2355"/>
                <a:gd name="T46" fmla="*/ 1319 w 3416"/>
                <a:gd name="T47" fmla="*/ 290 h 2355"/>
                <a:gd name="T48" fmla="*/ 1052 w 3416"/>
                <a:gd name="T49" fmla="*/ 390 h 2355"/>
                <a:gd name="T50" fmla="*/ 813 w 3416"/>
                <a:gd name="T51" fmla="*/ 536 h 2355"/>
                <a:gd name="T52" fmla="*/ 609 w 3416"/>
                <a:gd name="T53" fmla="*/ 724 h 2355"/>
                <a:gd name="T54" fmla="*/ 444 w 3416"/>
                <a:gd name="T55" fmla="*/ 946 h 2355"/>
                <a:gd name="T56" fmla="*/ 325 w 3416"/>
                <a:gd name="T57" fmla="*/ 1198 h 2355"/>
                <a:gd name="T58" fmla="*/ 257 w 3416"/>
                <a:gd name="T59" fmla="*/ 1473 h 2355"/>
                <a:gd name="T60" fmla="*/ 247 w 3416"/>
                <a:gd name="T61" fmla="*/ 1756 h 2355"/>
                <a:gd name="T62" fmla="*/ 287 w 3416"/>
                <a:gd name="T63" fmla="*/ 2012 h 2355"/>
                <a:gd name="T64" fmla="*/ 371 w 3416"/>
                <a:gd name="T65" fmla="*/ 2250 h 2355"/>
                <a:gd name="T66" fmla="*/ 151 w 3416"/>
                <a:gd name="T67" fmla="*/ 2355 h 2355"/>
                <a:gd name="T68" fmla="*/ 51 w 3416"/>
                <a:gd name="T69" fmla="*/ 2074 h 2355"/>
                <a:gd name="T70" fmla="*/ 3 w 3416"/>
                <a:gd name="T71" fmla="*/ 1772 h 2355"/>
                <a:gd name="T72" fmla="*/ 3 w 3416"/>
                <a:gd name="T73" fmla="*/ 1562 h 2355"/>
                <a:gd name="T74" fmla="*/ 52 w 3416"/>
                <a:gd name="T75" fmla="*/ 1257 h 2355"/>
                <a:gd name="T76" fmla="*/ 155 w 3416"/>
                <a:gd name="T77" fmla="*/ 973 h 2355"/>
                <a:gd name="T78" fmla="*/ 306 w 3416"/>
                <a:gd name="T79" fmla="*/ 715 h 2355"/>
                <a:gd name="T80" fmla="*/ 501 w 3416"/>
                <a:gd name="T81" fmla="*/ 489 h 2355"/>
                <a:gd name="T82" fmla="*/ 732 w 3416"/>
                <a:gd name="T83" fmla="*/ 299 h 2355"/>
                <a:gd name="T84" fmla="*/ 996 w 3416"/>
                <a:gd name="T85" fmla="*/ 152 h 2355"/>
                <a:gd name="T86" fmla="*/ 1287 w 3416"/>
                <a:gd name="T87" fmla="*/ 51 h 2355"/>
                <a:gd name="T88" fmla="*/ 1599 w 3416"/>
                <a:gd name="T89" fmla="*/ 4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6" h="2355">
                  <a:moveTo>
                    <a:pt x="1708" y="0"/>
                  </a:moveTo>
                  <a:lnTo>
                    <a:pt x="1815" y="4"/>
                  </a:lnTo>
                  <a:lnTo>
                    <a:pt x="1921" y="14"/>
                  </a:lnTo>
                  <a:lnTo>
                    <a:pt x="2027" y="29"/>
                  </a:lnTo>
                  <a:lnTo>
                    <a:pt x="2129" y="51"/>
                  </a:lnTo>
                  <a:lnTo>
                    <a:pt x="2227" y="79"/>
                  </a:lnTo>
                  <a:lnTo>
                    <a:pt x="2325" y="113"/>
                  </a:lnTo>
                  <a:lnTo>
                    <a:pt x="2419" y="152"/>
                  </a:lnTo>
                  <a:lnTo>
                    <a:pt x="2510" y="196"/>
                  </a:lnTo>
                  <a:lnTo>
                    <a:pt x="2598" y="245"/>
                  </a:lnTo>
                  <a:lnTo>
                    <a:pt x="2683" y="299"/>
                  </a:lnTo>
                  <a:lnTo>
                    <a:pt x="2764" y="358"/>
                  </a:lnTo>
                  <a:lnTo>
                    <a:pt x="2842" y="421"/>
                  </a:lnTo>
                  <a:lnTo>
                    <a:pt x="2915" y="489"/>
                  </a:lnTo>
                  <a:lnTo>
                    <a:pt x="2984" y="560"/>
                  </a:lnTo>
                  <a:lnTo>
                    <a:pt x="3049" y="636"/>
                  </a:lnTo>
                  <a:lnTo>
                    <a:pt x="3110" y="715"/>
                  </a:lnTo>
                  <a:lnTo>
                    <a:pt x="3165" y="798"/>
                  </a:lnTo>
                  <a:lnTo>
                    <a:pt x="3215" y="884"/>
                  </a:lnTo>
                  <a:lnTo>
                    <a:pt x="3260" y="973"/>
                  </a:lnTo>
                  <a:lnTo>
                    <a:pt x="3301" y="1066"/>
                  </a:lnTo>
                  <a:lnTo>
                    <a:pt x="3335" y="1160"/>
                  </a:lnTo>
                  <a:lnTo>
                    <a:pt x="3364" y="1257"/>
                  </a:lnTo>
                  <a:lnTo>
                    <a:pt x="3386" y="1357"/>
                  </a:lnTo>
                  <a:lnTo>
                    <a:pt x="3402" y="1459"/>
                  </a:lnTo>
                  <a:lnTo>
                    <a:pt x="3411" y="1562"/>
                  </a:lnTo>
                  <a:lnTo>
                    <a:pt x="3416" y="1667"/>
                  </a:lnTo>
                  <a:lnTo>
                    <a:pt x="3412" y="1772"/>
                  </a:lnTo>
                  <a:lnTo>
                    <a:pt x="3402" y="1875"/>
                  </a:lnTo>
                  <a:lnTo>
                    <a:pt x="3387" y="1975"/>
                  </a:lnTo>
                  <a:lnTo>
                    <a:pt x="3365" y="2074"/>
                  </a:lnTo>
                  <a:lnTo>
                    <a:pt x="3337" y="2170"/>
                  </a:lnTo>
                  <a:lnTo>
                    <a:pt x="3303" y="2264"/>
                  </a:lnTo>
                  <a:lnTo>
                    <a:pt x="3264" y="2355"/>
                  </a:lnTo>
                  <a:lnTo>
                    <a:pt x="3196" y="2319"/>
                  </a:lnTo>
                  <a:lnTo>
                    <a:pt x="3122" y="2283"/>
                  </a:lnTo>
                  <a:lnTo>
                    <a:pt x="3045" y="2250"/>
                  </a:lnTo>
                  <a:lnTo>
                    <a:pt x="3078" y="2174"/>
                  </a:lnTo>
                  <a:lnTo>
                    <a:pt x="3105" y="2094"/>
                  </a:lnTo>
                  <a:lnTo>
                    <a:pt x="3129" y="2012"/>
                  </a:lnTo>
                  <a:lnTo>
                    <a:pt x="3148" y="1929"/>
                  </a:lnTo>
                  <a:lnTo>
                    <a:pt x="3161" y="1843"/>
                  </a:lnTo>
                  <a:lnTo>
                    <a:pt x="3169" y="1756"/>
                  </a:lnTo>
                  <a:lnTo>
                    <a:pt x="3171" y="1667"/>
                  </a:lnTo>
                  <a:lnTo>
                    <a:pt x="3168" y="1570"/>
                  </a:lnTo>
                  <a:lnTo>
                    <a:pt x="3158" y="1473"/>
                  </a:lnTo>
                  <a:lnTo>
                    <a:pt x="3141" y="1380"/>
                  </a:lnTo>
                  <a:lnTo>
                    <a:pt x="3119" y="1288"/>
                  </a:lnTo>
                  <a:lnTo>
                    <a:pt x="3090" y="1198"/>
                  </a:lnTo>
                  <a:lnTo>
                    <a:pt x="3056" y="1111"/>
                  </a:lnTo>
                  <a:lnTo>
                    <a:pt x="3017" y="1027"/>
                  </a:lnTo>
                  <a:lnTo>
                    <a:pt x="2971" y="946"/>
                  </a:lnTo>
                  <a:lnTo>
                    <a:pt x="2921" y="868"/>
                  </a:lnTo>
                  <a:lnTo>
                    <a:pt x="2866" y="795"/>
                  </a:lnTo>
                  <a:lnTo>
                    <a:pt x="2807" y="724"/>
                  </a:lnTo>
                  <a:lnTo>
                    <a:pt x="2743" y="657"/>
                  </a:lnTo>
                  <a:lnTo>
                    <a:pt x="2675" y="595"/>
                  </a:lnTo>
                  <a:lnTo>
                    <a:pt x="2603" y="536"/>
                  </a:lnTo>
                  <a:lnTo>
                    <a:pt x="2526" y="483"/>
                  </a:lnTo>
                  <a:lnTo>
                    <a:pt x="2446" y="434"/>
                  </a:lnTo>
                  <a:lnTo>
                    <a:pt x="2364" y="390"/>
                  </a:lnTo>
                  <a:lnTo>
                    <a:pt x="2277" y="351"/>
                  </a:lnTo>
                  <a:lnTo>
                    <a:pt x="2188" y="318"/>
                  </a:lnTo>
                  <a:lnTo>
                    <a:pt x="2097" y="290"/>
                  </a:lnTo>
                  <a:lnTo>
                    <a:pt x="2002" y="268"/>
                  </a:lnTo>
                  <a:lnTo>
                    <a:pt x="1907" y="252"/>
                  </a:lnTo>
                  <a:lnTo>
                    <a:pt x="1808" y="242"/>
                  </a:lnTo>
                  <a:lnTo>
                    <a:pt x="1708" y="239"/>
                  </a:lnTo>
                  <a:lnTo>
                    <a:pt x="1608" y="242"/>
                  </a:lnTo>
                  <a:lnTo>
                    <a:pt x="1509" y="252"/>
                  </a:lnTo>
                  <a:lnTo>
                    <a:pt x="1412" y="268"/>
                  </a:lnTo>
                  <a:lnTo>
                    <a:pt x="1319" y="290"/>
                  </a:lnTo>
                  <a:lnTo>
                    <a:pt x="1226" y="318"/>
                  </a:lnTo>
                  <a:lnTo>
                    <a:pt x="1138" y="351"/>
                  </a:lnTo>
                  <a:lnTo>
                    <a:pt x="1052" y="390"/>
                  </a:lnTo>
                  <a:lnTo>
                    <a:pt x="969" y="434"/>
                  </a:lnTo>
                  <a:lnTo>
                    <a:pt x="890" y="483"/>
                  </a:lnTo>
                  <a:lnTo>
                    <a:pt x="813" y="536"/>
                  </a:lnTo>
                  <a:lnTo>
                    <a:pt x="741" y="595"/>
                  </a:lnTo>
                  <a:lnTo>
                    <a:pt x="673" y="657"/>
                  </a:lnTo>
                  <a:lnTo>
                    <a:pt x="609" y="724"/>
                  </a:lnTo>
                  <a:lnTo>
                    <a:pt x="549" y="795"/>
                  </a:lnTo>
                  <a:lnTo>
                    <a:pt x="494" y="868"/>
                  </a:lnTo>
                  <a:lnTo>
                    <a:pt x="444" y="946"/>
                  </a:lnTo>
                  <a:lnTo>
                    <a:pt x="399" y="1027"/>
                  </a:lnTo>
                  <a:lnTo>
                    <a:pt x="359" y="1111"/>
                  </a:lnTo>
                  <a:lnTo>
                    <a:pt x="325" y="1198"/>
                  </a:lnTo>
                  <a:lnTo>
                    <a:pt x="297" y="1288"/>
                  </a:lnTo>
                  <a:lnTo>
                    <a:pt x="274" y="1380"/>
                  </a:lnTo>
                  <a:lnTo>
                    <a:pt x="257" y="1473"/>
                  </a:lnTo>
                  <a:lnTo>
                    <a:pt x="248" y="1570"/>
                  </a:lnTo>
                  <a:lnTo>
                    <a:pt x="244" y="1667"/>
                  </a:lnTo>
                  <a:lnTo>
                    <a:pt x="247" y="1756"/>
                  </a:lnTo>
                  <a:lnTo>
                    <a:pt x="255" y="1843"/>
                  </a:lnTo>
                  <a:lnTo>
                    <a:pt x="269" y="1929"/>
                  </a:lnTo>
                  <a:lnTo>
                    <a:pt x="287" y="2012"/>
                  </a:lnTo>
                  <a:lnTo>
                    <a:pt x="310" y="2094"/>
                  </a:lnTo>
                  <a:lnTo>
                    <a:pt x="338" y="2174"/>
                  </a:lnTo>
                  <a:lnTo>
                    <a:pt x="371" y="2250"/>
                  </a:lnTo>
                  <a:lnTo>
                    <a:pt x="293" y="2283"/>
                  </a:lnTo>
                  <a:lnTo>
                    <a:pt x="220" y="2319"/>
                  </a:lnTo>
                  <a:lnTo>
                    <a:pt x="151" y="2355"/>
                  </a:lnTo>
                  <a:lnTo>
                    <a:pt x="113" y="2264"/>
                  </a:lnTo>
                  <a:lnTo>
                    <a:pt x="79" y="2170"/>
                  </a:lnTo>
                  <a:lnTo>
                    <a:pt x="51" y="2074"/>
                  </a:lnTo>
                  <a:lnTo>
                    <a:pt x="29" y="1975"/>
                  </a:lnTo>
                  <a:lnTo>
                    <a:pt x="13" y="1875"/>
                  </a:lnTo>
                  <a:lnTo>
                    <a:pt x="3" y="1772"/>
                  </a:lnTo>
                  <a:lnTo>
                    <a:pt x="0" y="1667"/>
                  </a:lnTo>
                  <a:lnTo>
                    <a:pt x="0" y="1667"/>
                  </a:lnTo>
                  <a:lnTo>
                    <a:pt x="3" y="1562"/>
                  </a:lnTo>
                  <a:lnTo>
                    <a:pt x="14" y="1459"/>
                  </a:lnTo>
                  <a:lnTo>
                    <a:pt x="30" y="1357"/>
                  </a:lnTo>
                  <a:lnTo>
                    <a:pt x="52" y="1257"/>
                  </a:lnTo>
                  <a:lnTo>
                    <a:pt x="81" y="1160"/>
                  </a:lnTo>
                  <a:lnTo>
                    <a:pt x="115" y="1066"/>
                  </a:lnTo>
                  <a:lnTo>
                    <a:pt x="155" y="973"/>
                  </a:lnTo>
                  <a:lnTo>
                    <a:pt x="200" y="884"/>
                  </a:lnTo>
                  <a:lnTo>
                    <a:pt x="251" y="798"/>
                  </a:lnTo>
                  <a:lnTo>
                    <a:pt x="306" y="715"/>
                  </a:lnTo>
                  <a:lnTo>
                    <a:pt x="367" y="636"/>
                  </a:lnTo>
                  <a:lnTo>
                    <a:pt x="431" y="560"/>
                  </a:lnTo>
                  <a:lnTo>
                    <a:pt x="501" y="489"/>
                  </a:lnTo>
                  <a:lnTo>
                    <a:pt x="574" y="421"/>
                  </a:lnTo>
                  <a:lnTo>
                    <a:pt x="651" y="358"/>
                  </a:lnTo>
                  <a:lnTo>
                    <a:pt x="732" y="299"/>
                  </a:lnTo>
                  <a:lnTo>
                    <a:pt x="817" y="245"/>
                  </a:lnTo>
                  <a:lnTo>
                    <a:pt x="905" y="196"/>
                  </a:lnTo>
                  <a:lnTo>
                    <a:pt x="996" y="152"/>
                  </a:lnTo>
                  <a:lnTo>
                    <a:pt x="1090" y="113"/>
                  </a:lnTo>
                  <a:lnTo>
                    <a:pt x="1188" y="79"/>
                  </a:lnTo>
                  <a:lnTo>
                    <a:pt x="1287" y="51"/>
                  </a:lnTo>
                  <a:lnTo>
                    <a:pt x="1389" y="29"/>
                  </a:lnTo>
                  <a:lnTo>
                    <a:pt x="1493" y="14"/>
                  </a:lnTo>
                  <a:lnTo>
                    <a:pt x="1599" y="4"/>
                  </a:lnTo>
                  <a:lnTo>
                    <a:pt x="1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3488" y="1890"/>
              <a:ext cx="376" cy="262"/>
            </a:xfrm>
            <a:custGeom>
              <a:avLst/>
              <a:gdLst>
                <a:gd name="T0" fmla="*/ 2168 w 2631"/>
                <a:gd name="T1" fmla="*/ 1458 h 1832"/>
                <a:gd name="T2" fmla="*/ 2631 w 2631"/>
                <a:gd name="T3" fmla="*/ 1605 h 1832"/>
                <a:gd name="T4" fmla="*/ 2556 w 2631"/>
                <a:gd name="T5" fmla="*/ 1832 h 1832"/>
                <a:gd name="T6" fmla="*/ 2093 w 2631"/>
                <a:gd name="T7" fmla="*/ 1685 h 1832"/>
                <a:gd name="T8" fmla="*/ 2168 w 2631"/>
                <a:gd name="T9" fmla="*/ 1458 h 1832"/>
                <a:gd name="T10" fmla="*/ 463 w 2631"/>
                <a:gd name="T11" fmla="*/ 1458 h 1832"/>
                <a:gd name="T12" fmla="*/ 539 w 2631"/>
                <a:gd name="T13" fmla="*/ 1685 h 1832"/>
                <a:gd name="T14" fmla="*/ 75 w 2631"/>
                <a:gd name="T15" fmla="*/ 1832 h 1832"/>
                <a:gd name="T16" fmla="*/ 0 w 2631"/>
                <a:gd name="T17" fmla="*/ 1605 h 1832"/>
                <a:gd name="T18" fmla="*/ 463 w 2631"/>
                <a:gd name="T19" fmla="*/ 1458 h 1832"/>
                <a:gd name="T20" fmla="*/ 2556 w 2631"/>
                <a:gd name="T21" fmla="*/ 794 h 1832"/>
                <a:gd name="T22" fmla="*/ 2631 w 2631"/>
                <a:gd name="T23" fmla="*/ 1021 h 1832"/>
                <a:gd name="T24" fmla="*/ 2167 w 2631"/>
                <a:gd name="T25" fmla="*/ 1167 h 1832"/>
                <a:gd name="T26" fmla="*/ 2093 w 2631"/>
                <a:gd name="T27" fmla="*/ 941 h 1832"/>
                <a:gd name="T28" fmla="*/ 2556 w 2631"/>
                <a:gd name="T29" fmla="*/ 794 h 1832"/>
                <a:gd name="T30" fmla="*/ 75 w 2631"/>
                <a:gd name="T31" fmla="*/ 794 h 1832"/>
                <a:gd name="T32" fmla="*/ 539 w 2631"/>
                <a:gd name="T33" fmla="*/ 941 h 1832"/>
                <a:gd name="T34" fmla="*/ 463 w 2631"/>
                <a:gd name="T35" fmla="*/ 1168 h 1832"/>
                <a:gd name="T36" fmla="*/ 0 w 2631"/>
                <a:gd name="T37" fmla="*/ 1021 h 1832"/>
                <a:gd name="T38" fmla="*/ 75 w 2631"/>
                <a:gd name="T39" fmla="*/ 794 h 1832"/>
                <a:gd name="T40" fmla="*/ 2007 w 2631"/>
                <a:gd name="T41" fmla="*/ 182 h 1832"/>
                <a:gd name="T42" fmla="*/ 2205 w 2631"/>
                <a:gd name="T43" fmla="*/ 322 h 1832"/>
                <a:gd name="T44" fmla="*/ 1917 w 2631"/>
                <a:gd name="T45" fmla="*/ 708 h 1832"/>
                <a:gd name="T46" fmla="*/ 1720 w 2631"/>
                <a:gd name="T47" fmla="*/ 566 h 1832"/>
                <a:gd name="T48" fmla="*/ 2007 w 2631"/>
                <a:gd name="T49" fmla="*/ 182 h 1832"/>
                <a:gd name="T50" fmla="*/ 625 w 2631"/>
                <a:gd name="T51" fmla="*/ 182 h 1832"/>
                <a:gd name="T52" fmla="*/ 911 w 2631"/>
                <a:gd name="T53" fmla="*/ 566 h 1832"/>
                <a:gd name="T54" fmla="*/ 713 w 2631"/>
                <a:gd name="T55" fmla="*/ 708 h 1832"/>
                <a:gd name="T56" fmla="*/ 427 w 2631"/>
                <a:gd name="T57" fmla="*/ 322 h 1832"/>
                <a:gd name="T58" fmla="*/ 625 w 2631"/>
                <a:gd name="T59" fmla="*/ 182 h 1832"/>
                <a:gd name="T60" fmla="*/ 1194 w 2631"/>
                <a:gd name="T61" fmla="*/ 0 h 1832"/>
                <a:gd name="T62" fmla="*/ 1438 w 2631"/>
                <a:gd name="T63" fmla="*/ 0 h 1832"/>
                <a:gd name="T64" fmla="*/ 1438 w 2631"/>
                <a:gd name="T65" fmla="*/ 477 h 1832"/>
                <a:gd name="T66" fmla="*/ 1194 w 2631"/>
                <a:gd name="T67" fmla="*/ 477 h 1832"/>
                <a:gd name="T68" fmla="*/ 1194 w 2631"/>
                <a:gd name="T69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1" h="1832">
                  <a:moveTo>
                    <a:pt x="2168" y="1458"/>
                  </a:moveTo>
                  <a:lnTo>
                    <a:pt x="2631" y="1605"/>
                  </a:lnTo>
                  <a:lnTo>
                    <a:pt x="2556" y="1832"/>
                  </a:lnTo>
                  <a:lnTo>
                    <a:pt x="2093" y="1685"/>
                  </a:lnTo>
                  <a:lnTo>
                    <a:pt x="2168" y="1458"/>
                  </a:lnTo>
                  <a:close/>
                  <a:moveTo>
                    <a:pt x="463" y="1458"/>
                  </a:moveTo>
                  <a:lnTo>
                    <a:pt x="539" y="1685"/>
                  </a:lnTo>
                  <a:lnTo>
                    <a:pt x="75" y="1832"/>
                  </a:lnTo>
                  <a:lnTo>
                    <a:pt x="0" y="1605"/>
                  </a:lnTo>
                  <a:lnTo>
                    <a:pt x="463" y="1458"/>
                  </a:lnTo>
                  <a:close/>
                  <a:moveTo>
                    <a:pt x="2556" y="794"/>
                  </a:moveTo>
                  <a:lnTo>
                    <a:pt x="2631" y="1021"/>
                  </a:lnTo>
                  <a:lnTo>
                    <a:pt x="2167" y="1167"/>
                  </a:lnTo>
                  <a:lnTo>
                    <a:pt x="2093" y="941"/>
                  </a:lnTo>
                  <a:lnTo>
                    <a:pt x="2556" y="794"/>
                  </a:lnTo>
                  <a:close/>
                  <a:moveTo>
                    <a:pt x="75" y="794"/>
                  </a:moveTo>
                  <a:lnTo>
                    <a:pt x="539" y="941"/>
                  </a:lnTo>
                  <a:lnTo>
                    <a:pt x="463" y="1168"/>
                  </a:lnTo>
                  <a:lnTo>
                    <a:pt x="0" y="1021"/>
                  </a:lnTo>
                  <a:lnTo>
                    <a:pt x="75" y="794"/>
                  </a:lnTo>
                  <a:close/>
                  <a:moveTo>
                    <a:pt x="2007" y="182"/>
                  </a:moveTo>
                  <a:lnTo>
                    <a:pt x="2205" y="322"/>
                  </a:lnTo>
                  <a:lnTo>
                    <a:pt x="1917" y="708"/>
                  </a:lnTo>
                  <a:lnTo>
                    <a:pt x="1720" y="566"/>
                  </a:lnTo>
                  <a:lnTo>
                    <a:pt x="2007" y="182"/>
                  </a:lnTo>
                  <a:close/>
                  <a:moveTo>
                    <a:pt x="625" y="182"/>
                  </a:moveTo>
                  <a:lnTo>
                    <a:pt x="911" y="566"/>
                  </a:lnTo>
                  <a:lnTo>
                    <a:pt x="713" y="708"/>
                  </a:lnTo>
                  <a:lnTo>
                    <a:pt x="427" y="322"/>
                  </a:lnTo>
                  <a:lnTo>
                    <a:pt x="625" y="182"/>
                  </a:lnTo>
                  <a:close/>
                  <a:moveTo>
                    <a:pt x="1194" y="0"/>
                  </a:moveTo>
                  <a:lnTo>
                    <a:pt x="1438" y="0"/>
                  </a:lnTo>
                  <a:lnTo>
                    <a:pt x="1438" y="477"/>
                  </a:lnTo>
                  <a:lnTo>
                    <a:pt x="1194" y="477"/>
                  </a:lnTo>
                  <a:lnTo>
                    <a:pt x="1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Freeform 32"/>
          <p:cNvSpPr>
            <a:spLocks noEditPoints="1"/>
          </p:cNvSpPr>
          <p:nvPr/>
        </p:nvSpPr>
        <p:spPr bwMode="auto">
          <a:xfrm>
            <a:off x="999693" y="4723388"/>
            <a:ext cx="597036" cy="584603"/>
          </a:xfrm>
          <a:custGeom>
            <a:avLst/>
            <a:gdLst>
              <a:gd name="T0" fmla="*/ 2459 w 4070"/>
              <a:gd name="T1" fmla="*/ 1349 h 4269"/>
              <a:gd name="T2" fmla="*/ 2811 w 4070"/>
              <a:gd name="T3" fmla="*/ 1517 h 4269"/>
              <a:gd name="T4" fmla="*/ 3082 w 4070"/>
              <a:gd name="T5" fmla="*/ 1796 h 4269"/>
              <a:gd name="T6" fmla="*/ 3240 w 4070"/>
              <a:gd name="T7" fmla="*/ 2175 h 4269"/>
              <a:gd name="T8" fmla="*/ 2141 w 4070"/>
              <a:gd name="T9" fmla="*/ 1307 h 4269"/>
              <a:gd name="T10" fmla="*/ 4033 w 4070"/>
              <a:gd name="T11" fmla="*/ 861 h 4269"/>
              <a:gd name="T12" fmla="*/ 4066 w 4070"/>
              <a:gd name="T13" fmla="*/ 980 h 4269"/>
              <a:gd name="T14" fmla="*/ 3902 w 4070"/>
              <a:gd name="T15" fmla="*/ 1155 h 4269"/>
              <a:gd name="T16" fmla="*/ 3782 w 4070"/>
              <a:gd name="T17" fmla="*/ 1132 h 4269"/>
              <a:gd name="T18" fmla="*/ 3393 w 4070"/>
              <a:gd name="T19" fmla="*/ 714 h 4269"/>
              <a:gd name="T20" fmla="*/ 3537 w 4070"/>
              <a:gd name="T21" fmla="*/ 525 h 4269"/>
              <a:gd name="T22" fmla="*/ 2600 w 4070"/>
              <a:gd name="T23" fmla="*/ 0 h 4269"/>
              <a:gd name="T24" fmla="*/ 2704 w 4070"/>
              <a:gd name="T25" fmla="*/ 65 h 4269"/>
              <a:gd name="T26" fmla="*/ 2704 w 4070"/>
              <a:gd name="T27" fmla="*/ 286 h 4269"/>
              <a:gd name="T28" fmla="*/ 2600 w 4070"/>
              <a:gd name="T29" fmla="*/ 350 h 4269"/>
              <a:gd name="T30" fmla="*/ 2740 w 4070"/>
              <a:gd name="T31" fmla="*/ 700 h 4269"/>
              <a:gd name="T32" fmla="*/ 3249 w 4070"/>
              <a:gd name="T33" fmla="*/ 971 h 4269"/>
              <a:gd name="T34" fmla="*/ 3648 w 4070"/>
              <a:gd name="T35" fmla="*/ 1382 h 4269"/>
              <a:gd name="T36" fmla="*/ 3902 w 4070"/>
              <a:gd name="T37" fmla="*/ 1901 h 4269"/>
              <a:gd name="T38" fmla="*/ 3980 w 4070"/>
              <a:gd name="T39" fmla="*/ 2497 h 4269"/>
              <a:gd name="T40" fmla="*/ 3867 w 4070"/>
              <a:gd name="T41" fmla="*/ 3074 h 4269"/>
              <a:gd name="T42" fmla="*/ 3589 w 4070"/>
              <a:gd name="T43" fmla="*/ 3568 h 4269"/>
              <a:gd name="T44" fmla="*/ 3177 w 4070"/>
              <a:gd name="T45" fmla="*/ 3953 h 4269"/>
              <a:gd name="T46" fmla="*/ 2663 w 4070"/>
              <a:gd name="T47" fmla="*/ 4196 h 4269"/>
              <a:gd name="T48" fmla="*/ 2078 w 4070"/>
              <a:gd name="T49" fmla="*/ 4269 h 4269"/>
              <a:gd name="T50" fmla="*/ 1509 w 4070"/>
              <a:gd name="T51" fmla="*/ 4156 h 4269"/>
              <a:gd name="T52" fmla="*/ 1019 w 4070"/>
              <a:gd name="T53" fmla="*/ 3881 h 4269"/>
              <a:gd name="T54" fmla="*/ 636 w 4070"/>
              <a:gd name="T55" fmla="*/ 3474 h 4269"/>
              <a:gd name="T56" fmla="*/ 390 w 4070"/>
              <a:gd name="T57" fmla="*/ 2966 h 4269"/>
              <a:gd name="T58" fmla="*/ 110 w 4070"/>
              <a:gd name="T59" fmla="*/ 2622 h 4269"/>
              <a:gd name="T60" fmla="*/ 6 w 4070"/>
              <a:gd name="T61" fmla="*/ 2529 h 4269"/>
              <a:gd name="T62" fmla="*/ 421 w 4070"/>
              <a:gd name="T63" fmla="*/ 1713 h 4269"/>
              <a:gd name="T64" fmla="*/ 531 w 4070"/>
              <a:gd name="T65" fmla="*/ 1643 h 4269"/>
              <a:gd name="T66" fmla="*/ 652 w 4070"/>
              <a:gd name="T67" fmla="*/ 1690 h 4269"/>
              <a:gd name="T68" fmla="*/ 1090 w 4070"/>
              <a:gd name="T69" fmla="*/ 2500 h 4269"/>
              <a:gd name="T70" fmla="*/ 1008 w 4070"/>
              <a:gd name="T71" fmla="*/ 2613 h 4269"/>
              <a:gd name="T72" fmla="*/ 836 w 4070"/>
              <a:gd name="T73" fmla="*/ 2829 h 4269"/>
              <a:gd name="T74" fmla="*/ 1068 w 4070"/>
              <a:gd name="T75" fmla="*/ 3277 h 4269"/>
              <a:gd name="T76" fmla="*/ 1442 w 4070"/>
              <a:gd name="T77" fmla="*/ 3609 h 4269"/>
              <a:gd name="T78" fmla="*/ 1922 w 4070"/>
              <a:gd name="T79" fmla="*/ 3785 h 4269"/>
              <a:gd name="T80" fmla="*/ 2453 w 4070"/>
              <a:gd name="T81" fmla="*/ 3771 h 4269"/>
              <a:gd name="T82" fmla="*/ 2911 w 4070"/>
              <a:gd name="T83" fmla="*/ 3573 h 4269"/>
              <a:gd name="T84" fmla="*/ 3265 w 4070"/>
              <a:gd name="T85" fmla="*/ 3228 h 4269"/>
              <a:gd name="T86" fmla="*/ 3475 w 4070"/>
              <a:gd name="T87" fmla="*/ 2775 h 4269"/>
              <a:gd name="T88" fmla="*/ 3504 w 4070"/>
              <a:gd name="T89" fmla="*/ 2258 h 4269"/>
              <a:gd name="T90" fmla="*/ 3353 w 4070"/>
              <a:gd name="T91" fmla="*/ 1789 h 4269"/>
              <a:gd name="T92" fmla="*/ 3053 w 4070"/>
              <a:gd name="T93" fmla="*/ 1410 h 4269"/>
              <a:gd name="T94" fmla="*/ 2640 w 4070"/>
              <a:gd name="T95" fmla="*/ 1159 h 4269"/>
              <a:gd name="T96" fmla="*/ 2148 w 4070"/>
              <a:gd name="T97" fmla="*/ 1067 h 4269"/>
              <a:gd name="T98" fmla="*/ 1658 w 4070"/>
              <a:gd name="T99" fmla="*/ 1156 h 4269"/>
              <a:gd name="T100" fmla="*/ 1326 w 4070"/>
              <a:gd name="T101" fmla="*/ 1325 h 4269"/>
              <a:gd name="T102" fmla="*/ 1151 w 4070"/>
              <a:gd name="T103" fmla="*/ 1316 h 4269"/>
              <a:gd name="T104" fmla="*/ 1030 w 4070"/>
              <a:gd name="T105" fmla="*/ 1181 h 4269"/>
              <a:gd name="T106" fmla="*/ 1045 w 4070"/>
              <a:gd name="T107" fmla="*/ 1000 h 4269"/>
              <a:gd name="T108" fmla="*/ 1306 w 4070"/>
              <a:gd name="T109" fmla="*/ 804 h 4269"/>
              <a:gd name="T110" fmla="*/ 1813 w 4070"/>
              <a:gd name="T111" fmla="*/ 632 h 4269"/>
              <a:gd name="T112" fmla="*/ 1681 w 4070"/>
              <a:gd name="T113" fmla="*/ 339 h 4269"/>
              <a:gd name="T114" fmla="*/ 1616 w 4070"/>
              <a:gd name="T115" fmla="*/ 234 h 4269"/>
              <a:gd name="T116" fmla="*/ 1660 w 4070"/>
              <a:gd name="T117" fmla="*/ 26 h 4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70" h="4269">
                <a:moveTo>
                  <a:pt x="2141" y="1307"/>
                </a:moveTo>
                <a:lnTo>
                  <a:pt x="2223" y="1309"/>
                </a:lnTo>
                <a:lnTo>
                  <a:pt x="2303" y="1317"/>
                </a:lnTo>
                <a:lnTo>
                  <a:pt x="2382" y="1330"/>
                </a:lnTo>
                <a:lnTo>
                  <a:pt x="2459" y="1349"/>
                </a:lnTo>
                <a:lnTo>
                  <a:pt x="2535" y="1373"/>
                </a:lnTo>
                <a:lnTo>
                  <a:pt x="2608" y="1401"/>
                </a:lnTo>
                <a:lnTo>
                  <a:pt x="2678" y="1435"/>
                </a:lnTo>
                <a:lnTo>
                  <a:pt x="2746" y="1474"/>
                </a:lnTo>
                <a:lnTo>
                  <a:pt x="2811" y="1517"/>
                </a:lnTo>
                <a:lnTo>
                  <a:pt x="2872" y="1563"/>
                </a:lnTo>
                <a:lnTo>
                  <a:pt x="2930" y="1615"/>
                </a:lnTo>
                <a:lnTo>
                  <a:pt x="2985" y="1672"/>
                </a:lnTo>
                <a:lnTo>
                  <a:pt x="3035" y="1732"/>
                </a:lnTo>
                <a:lnTo>
                  <a:pt x="3082" y="1796"/>
                </a:lnTo>
                <a:lnTo>
                  <a:pt x="3123" y="1865"/>
                </a:lnTo>
                <a:lnTo>
                  <a:pt x="3161" y="1936"/>
                </a:lnTo>
                <a:lnTo>
                  <a:pt x="3192" y="2013"/>
                </a:lnTo>
                <a:lnTo>
                  <a:pt x="3219" y="2092"/>
                </a:lnTo>
                <a:lnTo>
                  <a:pt x="3240" y="2175"/>
                </a:lnTo>
                <a:lnTo>
                  <a:pt x="3256" y="2262"/>
                </a:lnTo>
                <a:lnTo>
                  <a:pt x="3266" y="2351"/>
                </a:lnTo>
                <a:lnTo>
                  <a:pt x="3269" y="2444"/>
                </a:lnTo>
                <a:lnTo>
                  <a:pt x="2141" y="2444"/>
                </a:lnTo>
                <a:lnTo>
                  <a:pt x="2141" y="1307"/>
                </a:lnTo>
                <a:close/>
                <a:moveTo>
                  <a:pt x="3611" y="506"/>
                </a:moveTo>
                <a:lnTo>
                  <a:pt x="3635" y="510"/>
                </a:lnTo>
                <a:lnTo>
                  <a:pt x="3660" y="520"/>
                </a:lnTo>
                <a:lnTo>
                  <a:pt x="3682" y="536"/>
                </a:lnTo>
                <a:lnTo>
                  <a:pt x="4033" y="861"/>
                </a:lnTo>
                <a:lnTo>
                  <a:pt x="4050" y="880"/>
                </a:lnTo>
                <a:lnTo>
                  <a:pt x="4062" y="904"/>
                </a:lnTo>
                <a:lnTo>
                  <a:pt x="4068" y="928"/>
                </a:lnTo>
                <a:lnTo>
                  <a:pt x="4070" y="954"/>
                </a:lnTo>
                <a:lnTo>
                  <a:pt x="4066" y="980"/>
                </a:lnTo>
                <a:lnTo>
                  <a:pt x="4055" y="1003"/>
                </a:lnTo>
                <a:lnTo>
                  <a:pt x="4040" y="1025"/>
                </a:lnTo>
                <a:lnTo>
                  <a:pt x="3946" y="1125"/>
                </a:lnTo>
                <a:lnTo>
                  <a:pt x="3926" y="1143"/>
                </a:lnTo>
                <a:lnTo>
                  <a:pt x="3902" y="1155"/>
                </a:lnTo>
                <a:lnTo>
                  <a:pt x="3878" y="1161"/>
                </a:lnTo>
                <a:lnTo>
                  <a:pt x="3853" y="1163"/>
                </a:lnTo>
                <a:lnTo>
                  <a:pt x="3827" y="1158"/>
                </a:lnTo>
                <a:lnTo>
                  <a:pt x="3804" y="1147"/>
                </a:lnTo>
                <a:lnTo>
                  <a:pt x="3782" y="1132"/>
                </a:lnTo>
                <a:lnTo>
                  <a:pt x="3431" y="808"/>
                </a:lnTo>
                <a:lnTo>
                  <a:pt x="3414" y="787"/>
                </a:lnTo>
                <a:lnTo>
                  <a:pt x="3401" y="764"/>
                </a:lnTo>
                <a:lnTo>
                  <a:pt x="3394" y="739"/>
                </a:lnTo>
                <a:lnTo>
                  <a:pt x="3393" y="714"/>
                </a:lnTo>
                <a:lnTo>
                  <a:pt x="3398" y="689"/>
                </a:lnTo>
                <a:lnTo>
                  <a:pt x="3409" y="665"/>
                </a:lnTo>
                <a:lnTo>
                  <a:pt x="3424" y="643"/>
                </a:lnTo>
                <a:lnTo>
                  <a:pt x="3517" y="542"/>
                </a:lnTo>
                <a:lnTo>
                  <a:pt x="3537" y="525"/>
                </a:lnTo>
                <a:lnTo>
                  <a:pt x="3560" y="514"/>
                </a:lnTo>
                <a:lnTo>
                  <a:pt x="3585" y="507"/>
                </a:lnTo>
                <a:lnTo>
                  <a:pt x="3611" y="506"/>
                </a:lnTo>
                <a:close/>
                <a:moveTo>
                  <a:pt x="1733" y="0"/>
                </a:moveTo>
                <a:lnTo>
                  <a:pt x="2600" y="0"/>
                </a:lnTo>
                <a:lnTo>
                  <a:pt x="2626" y="4"/>
                </a:lnTo>
                <a:lnTo>
                  <a:pt x="2650" y="12"/>
                </a:lnTo>
                <a:lnTo>
                  <a:pt x="2672" y="26"/>
                </a:lnTo>
                <a:lnTo>
                  <a:pt x="2691" y="45"/>
                </a:lnTo>
                <a:lnTo>
                  <a:pt x="2704" y="65"/>
                </a:lnTo>
                <a:lnTo>
                  <a:pt x="2713" y="90"/>
                </a:lnTo>
                <a:lnTo>
                  <a:pt x="2715" y="117"/>
                </a:lnTo>
                <a:lnTo>
                  <a:pt x="2715" y="234"/>
                </a:lnTo>
                <a:lnTo>
                  <a:pt x="2713" y="261"/>
                </a:lnTo>
                <a:lnTo>
                  <a:pt x="2704" y="286"/>
                </a:lnTo>
                <a:lnTo>
                  <a:pt x="2691" y="308"/>
                </a:lnTo>
                <a:lnTo>
                  <a:pt x="2672" y="326"/>
                </a:lnTo>
                <a:lnTo>
                  <a:pt x="2650" y="339"/>
                </a:lnTo>
                <a:lnTo>
                  <a:pt x="2626" y="348"/>
                </a:lnTo>
                <a:lnTo>
                  <a:pt x="2600" y="350"/>
                </a:lnTo>
                <a:lnTo>
                  <a:pt x="2394" y="350"/>
                </a:lnTo>
                <a:lnTo>
                  <a:pt x="2394" y="619"/>
                </a:lnTo>
                <a:lnTo>
                  <a:pt x="2512" y="638"/>
                </a:lnTo>
                <a:lnTo>
                  <a:pt x="2627" y="665"/>
                </a:lnTo>
                <a:lnTo>
                  <a:pt x="2740" y="700"/>
                </a:lnTo>
                <a:lnTo>
                  <a:pt x="2849" y="742"/>
                </a:lnTo>
                <a:lnTo>
                  <a:pt x="2955" y="790"/>
                </a:lnTo>
                <a:lnTo>
                  <a:pt x="3057" y="844"/>
                </a:lnTo>
                <a:lnTo>
                  <a:pt x="3156" y="905"/>
                </a:lnTo>
                <a:lnTo>
                  <a:pt x="3249" y="971"/>
                </a:lnTo>
                <a:lnTo>
                  <a:pt x="3339" y="1042"/>
                </a:lnTo>
                <a:lnTo>
                  <a:pt x="3424" y="1120"/>
                </a:lnTo>
                <a:lnTo>
                  <a:pt x="3504" y="1203"/>
                </a:lnTo>
                <a:lnTo>
                  <a:pt x="3578" y="1290"/>
                </a:lnTo>
                <a:lnTo>
                  <a:pt x="3648" y="1382"/>
                </a:lnTo>
                <a:lnTo>
                  <a:pt x="3712" y="1478"/>
                </a:lnTo>
                <a:lnTo>
                  <a:pt x="3769" y="1579"/>
                </a:lnTo>
                <a:lnTo>
                  <a:pt x="3819" y="1682"/>
                </a:lnTo>
                <a:lnTo>
                  <a:pt x="3865" y="1790"/>
                </a:lnTo>
                <a:lnTo>
                  <a:pt x="3902" y="1901"/>
                </a:lnTo>
                <a:lnTo>
                  <a:pt x="3933" y="2015"/>
                </a:lnTo>
                <a:lnTo>
                  <a:pt x="3957" y="2132"/>
                </a:lnTo>
                <a:lnTo>
                  <a:pt x="3972" y="2251"/>
                </a:lnTo>
                <a:lnTo>
                  <a:pt x="3980" y="2373"/>
                </a:lnTo>
                <a:lnTo>
                  <a:pt x="3980" y="2497"/>
                </a:lnTo>
                <a:lnTo>
                  <a:pt x="3972" y="2622"/>
                </a:lnTo>
                <a:lnTo>
                  <a:pt x="3957" y="2740"/>
                </a:lnTo>
                <a:lnTo>
                  <a:pt x="3933" y="2854"/>
                </a:lnTo>
                <a:lnTo>
                  <a:pt x="3904" y="2965"/>
                </a:lnTo>
                <a:lnTo>
                  <a:pt x="3867" y="3074"/>
                </a:lnTo>
                <a:lnTo>
                  <a:pt x="3823" y="3180"/>
                </a:lnTo>
                <a:lnTo>
                  <a:pt x="3774" y="3283"/>
                </a:lnTo>
                <a:lnTo>
                  <a:pt x="3718" y="3382"/>
                </a:lnTo>
                <a:lnTo>
                  <a:pt x="3656" y="3477"/>
                </a:lnTo>
                <a:lnTo>
                  <a:pt x="3589" y="3568"/>
                </a:lnTo>
                <a:lnTo>
                  <a:pt x="3516" y="3655"/>
                </a:lnTo>
                <a:lnTo>
                  <a:pt x="3438" y="3736"/>
                </a:lnTo>
                <a:lnTo>
                  <a:pt x="3355" y="3814"/>
                </a:lnTo>
                <a:lnTo>
                  <a:pt x="3269" y="3886"/>
                </a:lnTo>
                <a:lnTo>
                  <a:pt x="3177" y="3953"/>
                </a:lnTo>
                <a:lnTo>
                  <a:pt x="3082" y="4013"/>
                </a:lnTo>
                <a:lnTo>
                  <a:pt x="2982" y="4069"/>
                </a:lnTo>
                <a:lnTo>
                  <a:pt x="2878" y="4117"/>
                </a:lnTo>
                <a:lnTo>
                  <a:pt x="2772" y="4160"/>
                </a:lnTo>
                <a:lnTo>
                  <a:pt x="2663" y="4196"/>
                </a:lnTo>
                <a:lnTo>
                  <a:pt x="2552" y="4226"/>
                </a:lnTo>
                <a:lnTo>
                  <a:pt x="2437" y="4248"/>
                </a:lnTo>
                <a:lnTo>
                  <a:pt x="2320" y="4262"/>
                </a:lnTo>
                <a:lnTo>
                  <a:pt x="2198" y="4269"/>
                </a:lnTo>
                <a:lnTo>
                  <a:pt x="2078" y="4269"/>
                </a:lnTo>
                <a:lnTo>
                  <a:pt x="1958" y="4261"/>
                </a:lnTo>
                <a:lnTo>
                  <a:pt x="1843" y="4244"/>
                </a:lnTo>
                <a:lnTo>
                  <a:pt x="1729" y="4222"/>
                </a:lnTo>
                <a:lnTo>
                  <a:pt x="1617" y="4192"/>
                </a:lnTo>
                <a:lnTo>
                  <a:pt x="1509" y="4156"/>
                </a:lnTo>
                <a:lnTo>
                  <a:pt x="1404" y="4113"/>
                </a:lnTo>
                <a:lnTo>
                  <a:pt x="1301" y="4064"/>
                </a:lnTo>
                <a:lnTo>
                  <a:pt x="1204" y="4008"/>
                </a:lnTo>
                <a:lnTo>
                  <a:pt x="1109" y="3947"/>
                </a:lnTo>
                <a:lnTo>
                  <a:pt x="1019" y="3881"/>
                </a:lnTo>
                <a:lnTo>
                  <a:pt x="932" y="3810"/>
                </a:lnTo>
                <a:lnTo>
                  <a:pt x="851" y="3732"/>
                </a:lnTo>
                <a:lnTo>
                  <a:pt x="774" y="3652"/>
                </a:lnTo>
                <a:lnTo>
                  <a:pt x="702" y="3565"/>
                </a:lnTo>
                <a:lnTo>
                  <a:pt x="636" y="3474"/>
                </a:lnTo>
                <a:lnTo>
                  <a:pt x="575" y="3381"/>
                </a:lnTo>
                <a:lnTo>
                  <a:pt x="520" y="3283"/>
                </a:lnTo>
                <a:lnTo>
                  <a:pt x="470" y="3180"/>
                </a:lnTo>
                <a:lnTo>
                  <a:pt x="428" y="3075"/>
                </a:lnTo>
                <a:lnTo>
                  <a:pt x="390" y="2966"/>
                </a:lnTo>
                <a:lnTo>
                  <a:pt x="360" y="2856"/>
                </a:lnTo>
                <a:lnTo>
                  <a:pt x="338" y="2742"/>
                </a:lnTo>
                <a:lnTo>
                  <a:pt x="321" y="2626"/>
                </a:lnTo>
                <a:lnTo>
                  <a:pt x="141" y="2626"/>
                </a:lnTo>
                <a:lnTo>
                  <a:pt x="110" y="2622"/>
                </a:lnTo>
                <a:lnTo>
                  <a:pt x="82" y="2613"/>
                </a:lnTo>
                <a:lnTo>
                  <a:pt x="56" y="2597"/>
                </a:lnTo>
                <a:lnTo>
                  <a:pt x="35" y="2578"/>
                </a:lnTo>
                <a:lnTo>
                  <a:pt x="18" y="2554"/>
                </a:lnTo>
                <a:lnTo>
                  <a:pt x="6" y="2529"/>
                </a:lnTo>
                <a:lnTo>
                  <a:pt x="0" y="2500"/>
                </a:lnTo>
                <a:lnTo>
                  <a:pt x="0" y="2471"/>
                </a:lnTo>
                <a:lnTo>
                  <a:pt x="5" y="2442"/>
                </a:lnTo>
                <a:lnTo>
                  <a:pt x="18" y="2412"/>
                </a:lnTo>
                <a:lnTo>
                  <a:pt x="421" y="1713"/>
                </a:lnTo>
                <a:lnTo>
                  <a:pt x="438" y="1690"/>
                </a:lnTo>
                <a:lnTo>
                  <a:pt x="459" y="1671"/>
                </a:lnTo>
                <a:lnTo>
                  <a:pt x="482" y="1658"/>
                </a:lnTo>
                <a:lnTo>
                  <a:pt x="507" y="1647"/>
                </a:lnTo>
                <a:lnTo>
                  <a:pt x="531" y="1643"/>
                </a:lnTo>
                <a:lnTo>
                  <a:pt x="559" y="1643"/>
                </a:lnTo>
                <a:lnTo>
                  <a:pt x="585" y="1647"/>
                </a:lnTo>
                <a:lnTo>
                  <a:pt x="609" y="1658"/>
                </a:lnTo>
                <a:lnTo>
                  <a:pt x="631" y="1672"/>
                </a:lnTo>
                <a:lnTo>
                  <a:pt x="652" y="1690"/>
                </a:lnTo>
                <a:lnTo>
                  <a:pt x="669" y="1713"/>
                </a:lnTo>
                <a:lnTo>
                  <a:pt x="1072" y="2412"/>
                </a:lnTo>
                <a:lnTo>
                  <a:pt x="1085" y="2442"/>
                </a:lnTo>
                <a:lnTo>
                  <a:pt x="1090" y="2471"/>
                </a:lnTo>
                <a:lnTo>
                  <a:pt x="1090" y="2500"/>
                </a:lnTo>
                <a:lnTo>
                  <a:pt x="1083" y="2529"/>
                </a:lnTo>
                <a:lnTo>
                  <a:pt x="1072" y="2554"/>
                </a:lnTo>
                <a:lnTo>
                  <a:pt x="1055" y="2578"/>
                </a:lnTo>
                <a:lnTo>
                  <a:pt x="1034" y="2597"/>
                </a:lnTo>
                <a:lnTo>
                  <a:pt x="1008" y="2613"/>
                </a:lnTo>
                <a:lnTo>
                  <a:pt x="980" y="2622"/>
                </a:lnTo>
                <a:lnTo>
                  <a:pt x="949" y="2626"/>
                </a:lnTo>
                <a:lnTo>
                  <a:pt x="792" y="2626"/>
                </a:lnTo>
                <a:lnTo>
                  <a:pt x="810" y="2729"/>
                </a:lnTo>
                <a:lnTo>
                  <a:pt x="836" y="2829"/>
                </a:lnTo>
                <a:lnTo>
                  <a:pt x="870" y="2926"/>
                </a:lnTo>
                <a:lnTo>
                  <a:pt x="910" y="3020"/>
                </a:lnTo>
                <a:lnTo>
                  <a:pt x="956" y="3110"/>
                </a:lnTo>
                <a:lnTo>
                  <a:pt x="1010" y="3196"/>
                </a:lnTo>
                <a:lnTo>
                  <a:pt x="1068" y="3277"/>
                </a:lnTo>
                <a:lnTo>
                  <a:pt x="1133" y="3354"/>
                </a:lnTo>
                <a:lnTo>
                  <a:pt x="1203" y="3426"/>
                </a:lnTo>
                <a:lnTo>
                  <a:pt x="1279" y="3493"/>
                </a:lnTo>
                <a:lnTo>
                  <a:pt x="1358" y="3553"/>
                </a:lnTo>
                <a:lnTo>
                  <a:pt x="1442" y="3609"/>
                </a:lnTo>
                <a:lnTo>
                  <a:pt x="1532" y="3658"/>
                </a:lnTo>
                <a:lnTo>
                  <a:pt x="1624" y="3701"/>
                </a:lnTo>
                <a:lnTo>
                  <a:pt x="1720" y="3736"/>
                </a:lnTo>
                <a:lnTo>
                  <a:pt x="1820" y="3765"/>
                </a:lnTo>
                <a:lnTo>
                  <a:pt x="1922" y="3785"/>
                </a:lnTo>
                <a:lnTo>
                  <a:pt x="2026" y="3800"/>
                </a:lnTo>
                <a:lnTo>
                  <a:pt x="2133" y="3805"/>
                </a:lnTo>
                <a:lnTo>
                  <a:pt x="2242" y="3801"/>
                </a:lnTo>
                <a:lnTo>
                  <a:pt x="2352" y="3789"/>
                </a:lnTo>
                <a:lnTo>
                  <a:pt x="2453" y="3771"/>
                </a:lnTo>
                <a:lnTo>
                  <a:pt x="2552" y="3744"/>
                </a:lnTo>
                <a:lnTo>
                  <a:pt x="2646" y="3712"/>
                </a:lnTo>
                <a:lnTo>
                  <a:pt x="2739" y="3671"/>
                </a:lnTo>
                <a:lnTo>
                  <a:pt x="2827" y="3625"/>
                </a:lnTo>
                <a:lnTo>
                  <a:pt x="2911" y="3573"/>
                </a:lnTo>
                <a:lnTo>
                  <a:pt x="2991" y="3515"/>
                </a:lnTo>
                <a:lnTo>
                  <a:pt x="3068" y="3450"/>
                </a:lnTo>
                <a:lnTo>
                  <a:pt x="3139" y="3381"/>
                </a:lnTo>
                <a:lnTo>
                  <a:pt x="3205" y="3307"/>
                </a:lnTo>
                <a:lnTo>
                  <a:pt x="3265" y="3228"/>
                </a:lnTo>
                <a:lnTo>
                  <a:pt x="3319" y="3145"/>
                </a:lnTo>
                <a:lnTo>
                  <a:pt x="3368" y="3057"/>
                </a:lnTo>
                <a:lnTo>
                  <a:pt x="3410" y="2966"/>
                </a:lnTo>
                <a:lnTo>
                  <a:pt x="3446" y="2873"/>
                </a:lnTo>
                <a:lnTo>
                  <a:pt x="3475" y="2775"/>
                </a:lnTo>
                <a:lnTo>
                  <a:pt x="3495" y="2675"/>
                </a:lnTo>
                <a:lnTo>
                  <a:pt x="3510" y="2569"/>
                </a:lnTo>
                <a:lnTo>
                  <a:pt x="3516" y="2462"/>
                </a:lnTo>
                <a:lnTo>
                  <a:pt x="3514" y="2359"/>
                </a:lnTo>
                <a:lnTo>
                  <a:pt x="3504" y="2258"/>
                </a:lnTo>
                <a:lnTo>
                  <a:pt x="3488" y="2158"/>
                </a:lnTo>
                <a:lnTo>
                  <a:pt x="3464" y="2061"/>
                </a:lnTo>
                <a:lnTo>
                  <a:pt x="3433" y="1967"/>
                </a:lnTo>
                <a:lnTo>
                  <a:pt x="3397" y="1875"/>
                </a:lnTo>
                <a:lnTo>
                  <a:pt x="3353" y="1789"/>
                </a:lnTo>
                <a:lnTo>
                  <a:pt x="3304" y="1704"/>
                </a:lnTo>
                <a:lnTo>
                  <a:pt x="3249" y="1624"/>
                </a:lnTo>
                <a:lnTo>
                  <a:pt x="3188" y="1549"/>
                </a:lnTo>
                <a:lnTo>
                  <a:pt x="3123" y="1478"/>
                </a:lnTo>
                <a:lnTo>
                  <a:pt x="3053" y="1410"/>
                </a:lnTo>
                <a:lnTo>
                  <a:pt x="2978" y="1349"/>
                </a:lnTo>
                <a:lnTo>
                  <a:pt x="2899" y="1292"/>
                </a:lnTo>
                <a:lnTo>
                  <a:pt x="2816" y="1242"/>
                </a:lnTo>
                <a:lnTo>
                  <a:pt x="2729" y="1198"/>
                </a:lnTo>
                <a:lnTo>
                  <a:pt x="2640" y="1159"/>
                </a:lnTo>
                <a:lnTo>
                  <a:pt x="2547" y="1126"/>
                </a:lnTo>
                <a:lnTo>
                  <a:pt x="2451" y="1101"/>
                </a:lnTo>
                <a:lnTo>
                  <a:pt x="2351" y="1082"/>
                </a:lnTo>
                <a:lnTo>
                  <a:pt x="2250" y="1071"/>
                </a:lnTo>
                <a:lnTo>
                  <a:pt x="2148" y="1067"/>
                </a:lnTo>
                <a:lnTo>
                  <a:pt x="2046" y="1071"/>
                </a:lnTo>
                <a:lnTo>
                  <a:pt x="1947" y="1081"/>
                </a:lnTo>
                <a:lnTo>
                  <a:pt x="1848" y="1099"/>
                </a:lnTo>
                <a:lnTo>
                  <a:pt x="1752" y="1125"/>
                </a:lnTo>
                <a:lnTo>
                  <a:pt x="1658" y="1156"/>
                </a:lnTo>
                <a:lnTo>
                  <a:pt x="1567" y="1195"/>
                </a:lnTo>
                <a:lnTo>
                  <a:pt x="1477" y="1242"/>
                </a:lnTo>
                <a:lnTo>
                  <a:pt x="1392" y="1294"/>
                </a:lnTo>
                <a:lnTo>
                  <a:pt x="1360" y="1312"/>
                </a:lnTo>
                <a:lnTo>
                  <a:pt x="1326" y="1325"/>
                </a:lnTo>
                <a:lnTo>
                  <a:pt x="1291" y="1334"/>
                </a:lnTo>
                <a:lnTo>
                  <a:pt x="1255" y="1336"/>
                </a:lnTo>
                <a:lnTo>
                  <a:pt x="1220" y="1335"/>
                </a:lnTo>
                <a:lnTo>
                  <a:pt x="1185" y="1329"/>
                </a:lnTo>
                <a:lnTo>
                  <a:pt x="1151" y="1316"/>
                </a:lnTo>
                <a:lnTo>
                  <a:pt x="1120" y="1299"/>
                </a:lnTo>
                <a:lnTo>
                  <a:pt x="1093" y="1277"/>
                </a:lnTo>
                <a:lnTo>
                  <a:pt x="1068" y="1251"/>
                </a:lnTo>
                <a:lnTo>
                  <a:pt x="1046" y="1217"/>
                </a:lnTo>
                <a:lnTo>
                  <a:pt x="1030" y="1181"/>
                </a:lnTo>
                <a:lnTo>
                  <a:pt x="1021" y="1145"/>
                </a:lnTo>
                <a:lnTo>
                  <a:pt x="1019" y="1107"/>
                </a:lnTo>
                <a:lnTo>
                  <a:pt x="1021" y="1071"/>
                </a:lnTo>
                <a:lnTo>
                  <a:pt x="1030" y="1034"/>
                </a:lnTo>
                <a:lnTo>
                  <a:pt x="1045" y="1000"/>
                </a:lnTo>
                <a:lnTo>
                  <a:pt x="1065" y="968"/>
                </a:lnTo>
                <a:lnTo>
                  <a:pt x="1090" y="940"/>
                </a:lnTo>
                <a:lnTo>
                  <a:pt x="1121" y="915"/>
                </a:lnTo>
                <a:lnTo>
                  <a:pt x="1213" y="857"/>
                </a:lnTo>
                <a:lnTo>
                  <a:pt x="1306" y="804"/>
                </a:lnTo>
                <a:lnTo>
                  <a:pt x="1404" y="758"/>
                </a:lnTo>
                <a:lnTo>
                  <a:pt x="1503" y="717"/>
                </a:lnTo>
                <a:lnTo>
                  <a:pt x="1604" y="683"/>
                </a:lnTo>
                <a:lnTo>
                  <a:pt x="1708" y="655"/>
                </a:lnTo>
                <a:lnTo>
                  <a:pt x="1813" y="632"/>
                </a:lnTo>
                <a:lnTo>
                  <a:pt x="1919" y="616"/>
                </a:lnTo>
                <a:lnTo>
                  <a:pt x="1919" y="350"/>
                </a:lnTo>
                <a:lnTo>
                  <a:pt x="1733" y="350"/>
                </a:lnTo>
                <a:lnTo>
                  <a:pt x="1706" y="348"/>
                </a:lnTo>
                <a:lnTo>
                  <a:pt x="1681" y="339"/>
                </a:lnTo>
                <a:lnTo>
                  <a:pt x="1660" y="326"/>
                </a:lnTo>
                <a:lnTo>
                  <a:pt x="1642" y="308"/>
                </a:lnTo>
                <a:lnTo>
                  <a:pt x="1628" y="286"/>
                </a:lnTo>
                <a:lnTo>
                  <a:pt x="1619" y="261"/>
                </a:lnTo>
                <a:lnTo>
                  <a:pt x="1616" y="234"/>
                </a:lnTo>
                <a:lnTo>
                  <a:pt x="1616" y="117"/>
                </a:lnTo>
                <a:lnTo>
                  <a:pt x="1619" y="90"/>
                </a:lnTo>
                <a:lnTo>
                  <a:pt x="1628" y="65"/>
                </a:lnTo>
                <a:lnTo>
                  <a:pt x="1642" y="45"/>
                </a:lnTo>
                <a:lnTo>
                  <a:pt x="1660" y="26"/>
                </a:lnTo>
                <a:lnTo>
                  <a:pt x="1681" y="12"/>
                </a:lnTo>
                <a:lnTo>
                  <a:pt x="1706" y="4"/>
                </a:lnTo>
                <a:lnTo>
                  <a:pt x="1733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76243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/>
              <a:pPr/>
              <a:t>10</a:t>
            </a:fld>
            <a:endParaRPr lang="uk-UA" dirty="0"/>
          </a:p>
        </p:txBody>
      </p:sp>
      <p:pic>
        <p:nvPicPr>
          <p:cNvPr id="41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42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Group 14"/>
          <p:cNvGrpSpPr>
            <a:grpSpLocks noChangeAspect="1"/>
          </p:cNvGrpSpPr>
          <p:nvPr/>
        </p:nvGrpSpPr>
        <p:grpSpPr bwMode="auto">
          <a:xfrm>
            <a:off x="7241569" y="3133720"/>
            <a:ext cx="663842" cy="640080"/>
            <a:chOff x="-1385" y="914"/>
            <a:chExt cx="2235" cy="2155"/>
          </a:xfrm>
          <a:solidFill>
            <a:srgbClr val="C43D59"/>
          </a:solidFill>
        </p:grpSpPr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0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271588" y="202288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255286"/>
                </a:solidFill>
                <a:latin typeface="Calibri" pitchFamily="34" charset="0"/>
                <a:cs typeface="Trebuchet MS"/>
              </a:rPr>
              <a:t>ЕНЕРГОЕФЕКТИВНІСТЬ ТА </a:t>
            </a:r>
            <a:r>
              <a:rPr lang="ru-RU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ЖКП</a:t>
            </a:r>
            <a:endParaRPr lang="ru-RU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48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50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8260452" y="2348880"/>
            <a:ext cx="2391216" cy="4278088"/>
            <a:chOff x="7953256" y="2710153"/>
            <a:chExt cx="1959168" cy="4031214"/>
          </a:xfrm>
        </p:grpSpPr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5301" y="6315527"/>
              <a:ext cx="520727" cy="425840"/>
            </a:xfrm>
            <a:prstGeom prst="rect">
              <a:avLst/>
            </a:prstGeom>
          </p:spPr>
        </p:pic>
        <p:pic>
          <p:nvPicPr>
            <p:cNvPr id="31" name="Picture 3" descr="C:\Users\Денис Соболев\Downloads\usaid-logo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8312" y="6422229"/>
              <a:ext cx="833992" cy="25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Денис Соболев\Downloads\ONLY_LOGO-origin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797" y="4759869"/>
              <a:ext cx="612786" cy="340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C:\Users\Денис Соболев\Downloads\IFC-logo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140" y="4744425"/>
              <a:ext cx="703268" cy="4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 descr="C:\Users\Денис Соболев\Downloads\20120528124019!EBRD_blue_23mm_(E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256" y="5225547"/>
              <a:ext cx="879048" cy="530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Денис Соболев\Downloads\The-World-Bank-logo_0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0118" y="5248935"/>
              <a:ext cx="892306" cy="41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9" descr="C:\Users\Денис Соболев\Downloads\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5936028"/>
              <a:ext cx="796599" cy="300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scholarship-positions.com/internships/wp-content/uploads/2012/09/UNDP-Logo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3928" y="5854733"/>
              <a:ext cx="692889" cy="348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14302" y="2861037"/>
              <a:ext cx="627812" cy="403042"/>
            </a:xfrm>
            <a:prstGeom prst="rect">
              <a:avLst/>
            </a:prstGeom>
          </p:spPr>
        </p:pic>
        <p:pic>
          <p:nvPicPr>
            <p:cNvPr id="39" name="Picture 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12224" y="3555847"/>
              <a:ext cx="625727" cy="385532"/>
            </a:xfrm>
            <a:prstGeom prst="rect">
              <a:avLst/>
            </a:prstGeom>
          </p:spPr>
        </p:pic>
        <p:pic>
          <p:nvPicPr>
            <p:cNvPr id="40" name="Picture 3" descr="C:\Users\Денис Соболев\Desktop\s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005" y="3555846"/>
              <a:ext cx="660981" cy="38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Денис Соболев\Downloads\1397478135_033604_28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341" y="4197872"/>
              <a:ext cx="619610" cy="38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ardini.info/wp-content/uploads/2012/08/%D0%A4%D0%BB%D0%B0%D0%B3-%D0%A8%D0%B2%D0%B5%D0%B9%D1%86%D0%B0%D1%80%D0%B8%D1%8F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320" y="2710153"/>
              <a:ext cx="728674" cy="67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vignette3.wikia.nocookie.net/fantendo/images/c/c6/Norway_flag.png/revision/latest?cb=2010071610260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1168" y="4179211"/>
              <a:ext cx="635818" cy="393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232227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1653121" y="1694999"/>
            <a:ext cx="5064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Базове (рамкове) законодавство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ЗУ «Про ЕЕ» </a:t>
            </a:r>
            <a:r>
              <a:rPr lang="ru-RU" b="1" dirty="0">
                <a:latin typeface="Calibri" charset="0"/>
                <a:ea typeface="Calibri" charset="0"/>
                <a:cs typeface="Calibri" charset="0"/>
              </a:rPr>
              <a:t>(директива ЄС 2010/27)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libri" charset="0"/>
                <a:ea typeface="Calibri" charset="0"/>
                <a:cs typeface="Calibri" charset="0"/>
              </a:rPr>
              <a:t>Методика моніторингу показників ЕЕ</a:t>
            </a:r>
          </a:p>
        </p:txBody>
      </p:sp>
      <p:grpSp>
        <p:nvGrpSpPr>
          <p:cNvPr id="46" name="Group 28"/>
          <p:cNvGrpSpPr>
            <a:grpSpLocks noChangeAspect="1"/>
          </p:cNvGrpSpPr>
          <p:nvPr/>
        </p:nvGrpSpPr>
        <p:grpSpPr bwMode="auto">
          <a:xfrm>
            <a:off x="767408" y="1794883"/>
            <a:ext cx="666474" cy="640080"/>
            <a:chOff x="425" y="3448"/>
            <a:chExt cx="303" cy="291"/>
          </a:xfrm>
          <a:solidFill>
            <a:srgbClr val="C43D59"/>
          </a:solidFill>
        </p:grpSpPr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469" y="3487"/>
              <a:ext cx="69" cy="68"/>
            </a:xfrm>
            <a:custGeom>
              <a:avLst/>
              <a:gdLst>
                <a:gd name="T0" fmla="*/ 301 w 766"/>
                <a:gd name="T1" fmla="*/ 0 h 746"/>
                <a:gd name="T2" fmla="*/ 342 w 766"/>
                <a:gd name="T3" fmla="*/ 3 h 746"/>
                <a:gd name="T4" fmla="*/ 381 w 766"/>
                <a:gd name="T5" fmla="*/ 11 h 746"/>
                <a:gd name="T6" fmla="*/ 418 w 766"/>
                <a:gd name="T7" fmla="*/ 23 h 746"/>
                <a:gd name="T8" fmla="*/ 452 w 766"/>
                <a:gd name="T9" fmla="*/ 41 h 746"/>
                <a:gd name="T10" fmla="*/ 485 w 766"/>
                <a:gd name="T11" fmla="*/ 62 h 746"/>
                <a:gd name="T12" fmla="*/ 513 w 766"/>
                <a:gd name="T13" fmla="*/ 88 h 746"/>
                <a:gd name="T14" fmla="*/ 539 w 766"/>
                <a:gd name="T15" fmla="*/ 117 h 746"/>
                <a:gd name="T16" fmla="*/ 560 w 766"/>
                <a:gd name="T17" fmla="*/ 149 h 746"/>
                <a:gd name="T18" fmla="*/ 578 w 766"/>
                <a:gd name="T19" fmla="*/ 183 h 746"/>
                <a:gd name="T20" fmla="*/ 591 w 766"/>
                <a:gd name="T21" fmla="*/ 220 h 746"/>
                <a:gd name="T22" fmla="*/ 599 w 766"/>
                <a:gd name="T23" fmla="*/ 260 h 746"/>
                <a:gd name="T24" fmla="*/ 601 w 766"/>
                <a:gd name="T25" fmla="*/ 301 h 746"/>
                <a:gd name="T26" fmla="*/ 599 w 766"/>
                <a:gd name="T27" fmla="*/ 340 h 746"/>
                <a:gd name="T28" fmla="*/ 591 w 766"/>
                <a:gd name="T29" fmla="*/ 376 h 746"/>
                <a:gd name="T30" fmla="*/ 579 w 766"/>
                <a:gd name="T31" fmla="*/ 411 h 746"/>
                <a:gd name="T32" fmla="*/ 563 w 766"/>
                <a:gd name="T33" fmla="*/ 445 h 746"/>
                <a:gd name="T34" fmla="*/ 766 w 766"/>
                <a:gd name="T35" fmla="*/ 636 h 746"/>
                <a:gd name="T36" fmla="*/ 729 w 766"/>
                <a:gd name="T37" fmla="*/ 670 h 746"/>
                <a:gd name="T38" fmla="*/ 694 w 766"/>
                <a:gd name="T39" fmla="*/ 707 h 746"/>
                <a:gd name="T40" fmla="*/ 662 w 766"/>
                <a:gd name="T41" fmla="*/ 746 h 746"/>
                <a:gd name="T42" fmla="*/ 459 w 766"/>
                <a:gd name="T43" fmla="*/ 555 h 746"/>
                <a:gd name="T44" fmla="*/ 424 w 766"/>
                <a:gd name="T45" fmla="*/ 574 h 746"/>
                <a:gd name="T46" fmla="*/ 385 w 766"/>
                <a:gd name="T47" fmla="*/ 588 h 746"/>
                <a:gd name="T48" fmla="*/ 344 w 766"/>
                <a:gd name="T49" fmla="*/ 598 h 746"/>
                <a:gd name="T50" fmla="*/ 301 w 766"/>
                <a:gd name="T51" fmla="*/ 601 h 746"/>
                <a:gd name="T52" fmla="*/ 261 w 766"/>
                <a:gd name="T53" fmla="*/ 599 h 746"/>
                <a:gd name="T54" fmla="*/ 221 w 766"/>
                <a:gd name="T55" fmla="*/ 590 h 746"/>
                <a:gd name="T56" fmla="*/ 184 w 766"/>
                <a:gd name="T57" fmla="*/ 577 h 746"/>
                <a:gd name="T58" fmla="*/ 149 w 766"/>
                <a:gd name="T59" fmla="*/ 560 h 746"/>
                <a:gd name="T60" fmla="*/ 117 w 766"/>
                <a:gd name="T61" fmla="*/ 538 h 746"/>
                <a:gd name="T62" fmla="*/ 88 w 766"/>
                <a:gd name="T63" fmla="*/ 513 h 746"/>
                <a:gd name="T64" fmla="*/ 63 w 766"/>
                <a:gd name="T65" fmla="*/ 484 h 746"/>
                <a:gd name="T66" fmla="*/ 41 w 766"/>
                <a:gd name="T67" fmla="*/ 452 h 746"/>
                <a:gd name="T68" fmla="*/ 24 w 766"/>
                <a:gd name="T69" fmla="*/ 417 h 746"/>
                <a:gd name="T70" fmla="*/ 11 w 766"/>
                <a:gd name="T71" fmla="*/ 380 h 746"/>
                <a:gd name="T72" fmla="*/ 3 w 766"/>
                <a:gd name="T73" fmla="*/ 342 h 746"/>
                <a:gd name="T74" fmla="*/ 0 w 766"/>
                <a:gd name="T75" fmla="*/ 301 h 746"/>
                <a:gd name="T76" fmla="*/ 3 w 766"/>
                <a:gd name="T77" fmla="*/ 260 h 746"/>
                <a:gd name="T78" fmla="*/ 11 w 766"/>
                <a:gd name="T79" fmla="*/ 220 h 746"/>
                <a:gd name="T80" fmla="*/ 24 w 766"/>
                <a:gd name="T81" fmla="*/ 183 h 746"/>
                <a:gd name="T82" fmla="*/ 41 w 766"/>
                <a:gd name="T83" fmla="*/ 149 h 746"/>
                <a:gd name="T84" fmla="*/ 63 w 766"/>
                <a:gd name="T85" fmla="*/ 117 h 746"/>
                <a:gd name="T86" fmla="*/ 88 w 766"/>
                <a:gd name="T87" fmla="*/ 88 h 746"/>
                <a:gd name="T88" fmla="*/ 117 w 766"/>
                <a:gd name="T89" fmla="*/ 62 h 746"/>
                <a:gd name="T90" fmla="*/ 149 w 766"/>
                <a:gd name="T91" fmla="*/ 41 h 746"/>
                <a:gd name="T92" fmla="*/ 184 w 766"/>
                <a:gd name="T93" fmla="*/ 23 h 746"/>
                <a:gd name="T94" fmla="*/ 221 w 766"/>
                <a:gd name="T95" fmla="*/ 11 h 746"/>
                <a:gd name="T96" fmla="*/ 261 w 766"/>
                <a:gd name="T97" fmla="*/ 3 h 746"/>
                <a:gd name="T98" fmla="*/ 301 w 766"/>
                <a:gd name="T99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6" h="746">
                  <a:moveTo>
                    <a:pt x="301" y="0"/>
                  </a:moveTo>
                  <a:lnTo>
                    <a:pt x="342" y="3"/>
                  </a:lnTo>
                  <a:lnTo>
                    <a:pt x="381" y="11"/>
                  </a:lnTo>
                  <a:lnTo>
                    <a:pt x="418" y="23"/>
                  </a:lnTo>
                  <a:lnTo>
                    <a:pt x="452" y="41"/>
                  </a:lnTo>
                  <a:lnTo>
                    <a:pt x="485" y="62"/>
                  </a:lnTo>
                  <a:lnTo>
                    <a:pt x="513" y="88"/>
                  </a:lnTo>
                  <a:lnTo>
                    <a:pt x="539" y="117"/>
                  </a:lnTo>
                  <a:lnTo>
                    <a:pt x="560" y="149"/>
                  </a:lnTo>
                  <a:lnTo>
                    <a:pt x="578" y="183"/>
                  </a:lnTo>
                  <a:lnTo>
                    <a:pt x="591" y="220"/>
                  </a:lnTo>
                  <a:lnTo>
                    <a:pt x="599" y="260"/>
                  </a:lnTo>
                  <a:lnTo>
                    <a:pt x="601" y="301"/>
                  </a:lnTo>
                  <a:lnTo>
                    <a:pt x="599" y="340"/>
                  </a:lnTo>
                  <a:lnTo>
                    <a:pt x="591" y="376"/>
                  </a:lnTo>
                  <a:lnTo>
                    <a:pt x="579" y="411"/>
                  </a:lnTo>
                  <a:lnTo>
                    <a:pt x="563" y="445"/>
                  </a:lnTo>
                  <a:lnTo>
                    <a:pt x="766" y="636"/>
                  </a:lnTo>
                  <a:lnTo>
                    <a:pt x="729" y="670"/>
                  </a:lnTo>
                  <a:lnTo>
                    <a:pt x="694" y="707"/>
                  </a:lnTo>
                  <a:lnTo>
                    <a:pt x="662" y="746"/>
                  </a:lnTo>
                  <a:lnTo>
                    <a:pt x="459" y="555"/>
                  </a:lnTo>
                  <a:lnTo>
                    <a:pt x="424" y="574"/>
                  </a:lnTo>
                  <a:lnTo>
                    <a:pt x="385" y="588"/>
                  </a:lnTo>
                  <a:lnTo>
                    <a:pt x="344" y="598"/>
                  </a:lnTo>
                  <a:lnTo>
                    <a:pt x="301" y="601"/>
                  </a:lnTo>
                  <a:lnTo>
                    <a:pt x="261" y="599"/>
                  </a:lnTo>
                  <a:lnTo>
                    <a:pt x="221" y="590"/>
                  </a:lnTo>
                  <a:lnTo>
                    <a:pt x="184" y="577"/>
                  </a:lnTo>
                  <a:lnTo>
                    <a:pt x="149" y="560"/>
                  </a:lnTo>
                  <a:lnTo>
                    <a:pt x="117" y="538"/>
                  </a:lnTo>
                  <a:lnTo>
                    <a:pt x="88" y="513"/>
                  </a:lnTo>
                  <a:lnTo>
                    <a:pt x="63" y="484"/>
                  </a:lnTo>
                  <a:lnTo>
                    <a:pt x="41" y="452"/>
                  </a:lnTo>
                  <a:lnTo>
                    <a:pt x="24" y="417"/>
                  </a:lnTo>
                  <a:lnTo>
                    <a:pt x="11" y="380"/>
                  </a:lnTo>
                  <a:lnTo>
                    <a:pt x="3" y="342"/>
                  </a:lnTo>
                  <a:lnTo>
                    <a:pt x="0" y="301"/>
                  </a:lnTo>
                  <a:lnTo>
                    <a:pt x="3" y="260"/>
                  </a:lnTo>
                  <a:lnTo>
                    <a:pt x="11" y="220"/>
                  </a:lnTo>
                  <a:lnTo>
                    <a:pt x="24" y="183"/>
                  </a:lnTo>
                  <a:lnTo>
                    <a:pt x="41" y="149"/>
                  </a:lnTo>
                  <a:lnTo>
                    <a:pt x="63" y="117"/>
                  </a:lnTo>
                  <a:lnTo>
                    <a:pt x="88" y="88"/>
                  </a:lnTo>
                  <a:lnTo>
                    <a:pt x="117" y="62"/>
                  </a:lnTo>
                  <a:lnTo>
                    <a:pt x="149" y="41"/>
                  </a:lnTo>
                  <a:lnTo>
                    <a:pt x="184" y="23"/>
                  </a:lnTo>
                  <a:lnTo>
                    <a:pt x="221" y="11"/>
                  </a:lnTo>
                  <a:lnTo>
                    <a:pt x="261" y="3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604" y="3448"/>
              <a:ext cx="71" cy="94"/>
            </a:xfrm>
            <a:custGeom>
              <a:avLst/>
              <a:gdLst>
                <a:gd name="T0" fmla="*/ 482 w 783"/>
                <a:gd name="T1" fmla="*/ 0 h 1042"/>
                <a:gd name="T2" fmla="*/ 482 w 783"/>
                <a:gd name="T3" fmla="*/ 0 h 1042"/>
                <a:gd name="T4" fmla="*/ 523 w 783"/>
                <a:gd name="T5" fmla="*/ 4 h 1042"/>
                <a:gd name="T6" fmla="*/ 562 w 783"/>
                <a:gd name="T7" fmla="*/ 12 h 1042"/>
                <a:gd name="T8" fmla="*/ 599 w 783"/>
                <a:gd name="T9" fmla="*/ 25 h 1042"/>
                <a:gd name="T10" fmla="*/ 634 w 783"/>
                <a:gd name="T11" fmla="*/ 42 h 1042"/>
                <a:gd name="T12" fmla="*/ 666 w 783"/>
                <a:gd name="T13" fmla="*/ 64 h 1042"/>
                <a:gd name="T14" fmla="*/ 694 w 783"/>
                <a:gd name="T15" fmla="*/ 89 h 1042"/>
                <a:gd name="T16" fmla="*/ 720 w 783"/>
                <a:gd name="T17" fmla="*/ 118 h 1042"/>
                <a:gd name="T18" fmla="*/ 741 w 783"/>
                <a:gd name="T19" fmla="*/ 149 h 1042"/>
                <a:gd name="T20" fmla="*/ 759 w 783"/>
                <a:gd name="T21" fmla="*/ 184 h 1042"/>
                <a:gd name="T22" fmla="*/ 772 w 783"/>
                <a:gd name="T23" fmla="*/ 222 h 1042"/>
                <a:gd name="T24" fmla="*/ 780 w 783"/>
                <a:gd name="T25" fmla="*/ 261 h 1042"/>
                <a:gd name="T26" fmla="*/ 783 w 783"/>
                <a:gd name="T27" fmla="*/ 301 h 1042"/>
                <a:gd name="T28" fmla="*/ 780 w 783"/>
                <a:gd name="T29" fmla="*/ 342 h 1042"/>
                <a:gd name="T30" fmla="*/ 772 w 783"/>
                <a:gd name="T31" fmla="*/ 381 h 1042"/>
                <a:gd name="T32" fmla="*/ 759 w 783"/>
                <a:gd name="T33" fmla="*/ 419 h 1042"/>
                <a:gd name="T34" fmla="*/ 741 w 783"/>
                <a:gd name="T35" fmla="*/ 453 h 1042"/>
                <a:gd name="T36" fmla="*/ 720 w 783"/>
                <a:gd name="T37" fmla="*/ 485 h 1042"/>
                <a:gd name="T38" fmla="*/ 694 w 783"/>
                <a:gd name="T39" fmla="*/ 514 h 1042"/>
                <a:gd name="T40" fmla="*/ 666 w 783"/>
                <a:gd name="T41" fmla="*/ 539 h 1042"/>
                <a:gd name="T42" fmla="*/ 634 w 783"/>
                <a:gd name="T43" fmla="*/ 560 h 1042"/>
                <a:gd name="T44" fmla="*/ 599 w 783"/>
                <a:gd name="T45" fmla="*/ 578 h 1042"/>
                <a:gd name="T46" fmla="*/ 562 w 783"/>
                <a:gd name="T47" fmla="*/ 591 h 1042"/>
                <a:gd name="T48" fmla="*/ 523 w 783"/>
                <a:gd name="T49" fmla="*/ 599 h 1042"/>
                <a:gd name="T50" fmla="*/ 482 w 783"/>
                <a:gd name="T51" fmla="*/ 602 h 1042"/>
                <a:gd name="T52" fmla="*/ 454 w 783"/>
                <a:gd name="T53" fmla="*/ 600 h 1042"/>
                <a:gd name="T54" fmla="*/ 426 w 783"/>
                <a:gd name="T55" fmla="*/ 595 h 1042"/>
                <a:gd name="T56" fmla="*/ 398 w 783"/>
                <a:gd name="T57" fmla="*/ 589 h 1042"/>
                <a:gd name="T58" fmla="*/ 130 w 783"/>
                <a:gd name="T59" fmla="*/ 1042 h 1042"/>
                <a:gd name="T60" fmla="*/ 88 w 783"/>
                <a:gd name="T61" fmla="*/ 1012 h 1042"/>
                <a:gd name="T62" fmla="*/ 46 w 783"/>
                <a:gd name="T63" fmla="*/ 987 h 1042"/>
                <a:gd name="T64" fmla="*/ 0 w 783"/>
                <a:gd name="T65" fmla="*/ 964 h 1042"/>
                <a:gd name="T66" fmla="*/ 268 w 783"/>
                <a:gd name="T67" fmla="*/ 513 h 1042"/>
                <a:gd name="T68" fmla="*/ 243 w 783"/>
                <a:gd name="T69" fmla="*/ 484 h 1042"/>
                <a:gd name="T70" fmla="*/ 222 w 783"/>
                <a:gd name="T71" fmla="*/ 452 h 1042"/>
                <a:gd name="T72" fmla="*/ 205 w 783"/>
                <a:gd name="T73" fmla="*/ 418 h 1042"/>
                <a:gd name="T74" fmla="*/ 192 w 783"/>
                <a:gd name="T75" fmla="*/ 381 h 1042"/>
                <a:gd name="T76" fmla="*/ 184 w 783"/>
                <a:gd name="T77" fmla="*/ 342 h 1042"/>
                <a:gd name="T78" fmla="*/ 181 w 783"/>
                <a:gd name="T79" fmla="*/ 301 h 1042"/>
                <a:gd name="T80" fmla="*/ 184 w 783"/>
                <a:gd name="T81" fmla="*/ 261 h 1042"/>
                <a:gd name="T82" fmla="*/ 192 w 783"/>
                <a:gd name="T83" fmla="*/ 221 h 1042"/>
                <a:gd name="T84" fmla="*/ 205 w 783"/>
                <a:gd name="T85" fmla="*/ 184 h 1042"/>
                <a:gd name="T86" fmla="*/ 222 w 783"/>
                <a:gd name="T87" fmla="*/ 149 h 1042"/>
                <a:gd name="T88" fmla="*/ 244 w 783"/>
                <a:gd name="T89" fmla="*/ 118 h 1042"/>
                <a:gd name="T90" fmla="*/ 269 w 783"/>
                <a:gd name="T91" fmla="*/ 89 h 1042"/>
                <a:gd name="T92" fmla="*/ 299 w 783"/>
                <a:gd name="T93" fmla="*/ 64 h 1042"/>
                <a:gd name="T94" fmla="*/ 330 w 783"/>
                <a:gd name="T95" fmla="*/ 42 h 1042"/>
                <a:gd name="T96" fmla="*/ 365 w 783"/>
                <a:gd name="T97" fmla="*/ 25 h 1042"/>
                <a:gd name="T98" fmla="*/ 402 w 783"/>
                <a:gd name="T99" fmla="*/ 12 h 1042"/>
                <a:gd name="T100" fmla="*/ 441 w 783"/>
                <a:gd name="T101" fmla="*/ 4 h 1042"/>
                <a:gd name="T102" fmla="*/ 482 w 783"/>
                <a:gd name="T103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3" h="1042">
                  <a:moveTo>
                    <a:pt x="482" y="0"/>
                  </a:moveTo>
                  <a:lnTo>
                    <a:pt x="482" y="0"/>
                  </a:lnTo>
                  <a:lnTo>
                    <a:pt x="523" y="4"/>
                  </a:lnTo>
                  <a:lnTo>
                    <a:pt x="562" y="12"/>
                  </a:lnTo>
                  <a:lnTo>
                    <a:pt x="599" y="25"/>
                  </a:lnTo>
                  <a:lnTo>
                    <a:pt x="634" y="42"/>
                  </a:lnTo>
                  <a:lnTo>
                    <a:pt x="666" y="64"/>
                  </a:lnTo>
                  <a:lnTo>
                    <a:pt x="694" y="89"/>
                  </a:lnTo>
                  <a:lnTo>
                    <a:pt x="720" y="118"/>
                  </a:lnTo>
                  <a:lnTo>
                    <a:pt x="741" y="149"/>
                  </a:lnTo>
                  <a:lnTo>
                    <a:pt x="759" y="184"/>
                  </a:lnTo>
                  <a:lnTo>
                    <a:pt x="772" y="222"/>
                  </a:lnTo>
                  <a:lnTo>
                    <a:pt x="780" y="261"/>
                  </a:lnTo>
                  <a:lnTo>
                    <a:pt x="783" y="301"/>
                  </a:lnTo>
                  <a:lnTo>
                    <a:pt x="780" y="342"/>
                  </a:lnTo>
                  <a:lnTo>
                    <a:pt x="772" y="381"/>
                  </a:lnTo>
                  <a:lnTo>
                    <a:pt x="759" y="419"/>
                  </a:lnTo>
                  <a:lnTo>
                    <a:pt x="741" y="453"/>
                  </a:lnTo>
                  <a:lnTo>
                    <a:pt x="720" y="485"/>
                  </a:lnTo>
                  <a:lnTo>
                    <a:pt x="694" y="514"/>
                  </a:lnTo>
                  <a:lnTo>
                    <a:pt x="666" y="539"/>
                  </a:lnTo>
                  <a:lnTo>
                    <a:pt x="634" y="560"/>
                  </a:lnTo>
                  <a:lnTo>
                    <a:pt x="599" y="578"/>
                  </a:lnTo>
                  <a:lnTo>
                    <a:pt x="562" y="591"/>
                  </a:lnTo>
                  <a:lnTo>
                    <a:pt x="523" y="599"/>
                  </a:lnTo>
                  <a:lnTo>
                    <a:pt x="482" y="602"/>
                  </a:lnTo>
                  <a:lnTo>
                    <a:pt x="454" y="600"/>
                  </a:lnTo>
                  <a:lnTo>
                    <a:pt x="426" y="595"/>
                  </a:lnTo>
                  <a:lnTo>
                    <a:pt x="398" y="589"/>
                  </a:lnTo>
                  <a:lnTo>
                    <a:pt x="130" y="1042"/>
                  </a:lnTo>
                  <a:lnTo>
                    <a:pt x="88" y="1012"/>
                  </a:lnTo>
                  <a:lnTo>
                    <a:pt x="46" y="987"/>
                  </a:lnTo>
                  <a:lnTo>
                    <a:pt x="0" y="964"/>
                  </a:lnTo>
                  <a:lnTo>
                    <a:pt x="268" y="513"/>
                  </a:lnTo>
                  <a:lnTo>
                    <a:pt x="243" y="484"/>
                  </a:lnTo>
                  <a:lnTo>
                    <a:pt x="222" y="452"/>
                  </a:lnTo>
                  <a:lnTo>
                    <a:pt x="205" y="418"/>
                  </a:lnTo>
                  <a:lnTo>
                    <a:pt x="192" y="381"/>
                  </a:lnTo>
                  <a:lnTo>
                    <a:pt x="184" y="342"/>
                  </a:lnTo>
                  <a:lnTo>
                    <a:pt x="181" y="301"/>
                  </a:lnTo>
                  <a:lnTo>
                    <a:pt x="184" y="261"/>
                  </a:lnTo>
                  <a:lnTo>
                    <a:pt x="192" y="221"/>
                  </a:lnTo>
                  <a:lnTo>
                    <a:pt x="205" y="184"/>
                  </a:lnTo>
                  <a:lnTo>
                    <a:pt x="222" y="149"/>
                  </a:lnTo>
                  <a:lnTo>
                    <a:pt x="244" y="118"/>
                  </a:lnTo>
                  <a:lnTo>
                    <a:pt x="269" y="89"/>
                  </a:lnTo>
                  <a:lnTo>
                    <a:pt x="299" y="64"/>
                  </a:lnTo>
                  <a:lnTo>
                    <a:pt x="330" y="42"/>
                  </a:lnTo>
                  <a:lnTo>
                    <a:pt x="365" y="25"/>
                  </a:lnTo>
                  <a:lnTo>
                    <a:pt x="402" y="12"/>
                  </a:lnTo>
                  <a:lnTo>
                    <a:pt x="441" y="4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640" y="3577"/>
              <a:ext cx="88" cy="55"/>
            </a:xfrm>
            <a:custGeom>
              <a:avLst/>
              <a:gdLst>
                <a:gd name="T0" fmla="*/ 670 w 970"/>
                <a:gd name="T1" fmla="*/ 0 h 601"/>
                <a:gd name="T2" fmla="*/ 711 w 970"/>
                <a:gd name="T3" fmla="*/ 2 h 601"/>
                <a:gd name="T4" fmla="*/ 750 w 970"/>
                <a:gd name="T5" fmla="*/ 11 h 601"/>
                <a:gd name="T6" fmla="*/ 787 w 970"/>
                <a:gd name="T7" fmla="*/ 24 h 601"/>
                <a:gd name="T8" fmla="*/ 821 w 970"/>
                <a:gd name="T9" fmla="*/ 41 h 601"/>
                <a:gd name="T10" fmla="*/ 854 w 970"/>
                <a:gd name="T11" fmla="*/ 63 h 601"/>
                <a:gd name="T12" fmla="*/ 883 w 970"/>
                <a:gd name="T13" fmla="*/ 88 h 601"/>
                <a:gd name="T14" fmla="*/ 908 w 970"/>
                <a:gd name="T15" fmla="*/ 117 h 601"/>
                <a:gd name="T16" fmla="*/ 930 w 970"/>
                <a:gd name="T17" fmla="*/ 149 h 601"/>
                <a:gd name="T18" fmla="*/ 947 w 970"/>
                <a:gd name="T19" fmla="*/ 184 h 601"/>
                <a:gd name="T20" fmla="*/ 960 w 970"/>
                <a:gd name="T21" fmla="*/ 221 h 601"/>
                <a:gd name="T22" fmla="*/ 968 w 970"/>
                <a:gd name="T23" fmla="*/ 259 h 601"/>
                <a:gd name="T24" fmla="*/ 970 w 970"/>
                <a:gd name="T25" fmla="*/ 300 h 601"/>
                <a:gd name="T26" fmla="*/ 968 w 970"/>
                <a:gd name="T27" fmla="*/ 341 h 601"/>
                <a:gd name="T28" fmla="*/ 960 w 970"/>
                <a:gd name="T29" fmla="*/ 381 h 601"/>
                <a:gd name="T30" fmla="*/ 947 w 970"/>
                <a:gd name="T31" fmla="*/ 418 h 601"/>
                <a:gd name="T32" fmla="*/ 930 w 970"/>
                <a:gd name="T33" fmla="*/ 452 h 601"/>
                <a:gd name="T34" fmla="*/ 908 w 970"/>
                <a:gd name="T35" fmla="*/ 484 h 601"/>
                <a:gd name="T36" fmla="*/ 883 w 970"/>
                <a:gd name="T37" fmla="*/ 513 h 601"/>
                <a:gd name="T38" fmla="*/ 854 w 970"/>
                <a:gd name="T39" fmla="*/ 538 h 601"/>
                <a:gd name="T40" fmla="*/ 821 w 970"/>
                <a:gd name="T41" fmla="*/ 560 h 601"/>
                <a:gd name="T42" fmla="*/ 787 w 970"/>
                <a:gd name="T43" fmla="*/ 578 h 601"/>
                <a:gd name="T44" fmla="*/ 750 w 970"/>
                <a:gd name="T45" fmla="*/ 590 h 601"/>
                <a:gd name="T46" fmla="*/ 711 w 970"/>
                <a:gd name="T47" fmla="*/ 598 h 601"/>
                <a:gd name="T48" fmla="*/ 670 w 970"/>
                <a:gd name="T49" fmla="*/ 601 h 601"/>
                <a:gd name="T50" fmla="*/ 630 w 970"/>
                <a:gd name="T51" fmla="*/ 598 h 601"/>
                <a:gd name="T52" fmla="*/ 592 w 970"/>
                <a:gd name="T53" fmla="*/ 591 h 601"/>
                <a:gd name="T54" fmla="*/ 555 w 970"/>
                <a:gd name="T55" fmla="*/ 578 h 601"/>
                <a:gd name="T56" fmla="*/ 520 w 970"/>
                <a:gd name="T57" fmla="*/ 561 h 601"/>
                <a:gd name="T58" fmla="*/ 489 w 970"/>
                <a:gd name="T59" fmla="*/ 540 h 601"/>
                <a:gd name="T60" fmla="*/ 460 w 970"/>
                <a:gd name="T61" fmla="*/ 515 h 601"/>
                <a:gd name="T62" fmla="*/ 436 w 970"/>
                <a:gd name="T63" fmla="*/ 487 h 601"/>
                <a:gd name="T64" fmla="*/ 413 w 970"/>
                <a:gd name="T65" fmla="*/ 455 h 601"/>
                <a:gd name="T66" fmla="*/ 396 w 970"/>
                <a:gd name="T67" fmla="*/ 422 h 601"/>
                <a:gd name="T68" fmla="*/ 383 w 970"/>
                <a:gd name="T69" fmla="*/ 386 h 601"/>
                <a:gd name="T70" fmla="*/ 375 w 970"/>
                <a:gd name="T71" fmla="*/ 347 h 601"/>
                <a:gd name="T72" fmla="*/ 0 w 970"/>
                <a:gd name="T73" fmla="*/ 310 h 601"/>
                <a:gd name="T74" fmla="*/ 8 w 970"/>
                <a:gd name="T75" fmla="*/ 265 h 601"/>
                <a:gd name="T76" fmla="*/ 14 w 970"/>
                <a:gd name="T77" fmla="*/ 217 h 601"/>
                <a:gd name="T78" fmla="*/ 16 w 970"/>
                <a:gd name="T79" fmla="*/ 168 h 601"/>
                <a:gd name="T80" fmla="*/ 15 w 970"/>
                <a:gd name="T81" fmla="*/ 159 h 601"/>
                <a:gd name="T82" fmla="*/ 389 w 970"/>
                <a:gd name="T83" fmla="*/ 197 h 601"/>
                <a:gd name="T84" fmla="*/ 405 w 970"/>
                <a:gd name="T85" fmla="*/ 159 h 601"/>
                <a:gd name="T86" fmla="*/ 427 w 970"/>
                <a:gd name="T87" fmla="*/ 126 h 601"/>
                <a:gd name="T88" fmla="*/ 452 w 970"/>
                <a:gd name="T89" fmla="*/ 95 h 601"/>
                <a:gd name="T90" fmla="*/ 482 w 970"/>
                <a:gd name="T91" fmla="*/ 68 h 601"/>
                <a:gd name="T92" fmla="*/ 513 w 970"/>
                <a:gd name="T93" fmla="*/ 44 h 601"/>
                <a:gd name="T94" fmla="*/ 549 w 970"/>
                <a:gd name="T95" fmla="*/ 26 h 601"/>
                <a:gd name="T96" fmla="*/ 588 w 970"/>
                <a:gd name="T97" fmla="*/ 12 h 601"/>
                <a:gd name="T98" fmla="*/ 628 w 970"/>
                <a:gd name="T99" fmla="*/ 3 h 601"/>
                <a:gd name="T100" fmla="*/ 670 w 970"/>
                <a:gd name="T10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0" h="601">
                  <a:moveTo>
                    <a:pt x="670" y="0"/>
                  </a:moveTo>
                  <a:lnTo>
                    <a:pt x="711" y="2"/>
                  </a:lnTo>
                  <a:lnTo>
                    <a:pt x="750" y="11"/>
                  </a:lnTo>
                  <a:lnTo>
                    <a:pt x="787" y="24"/>
                  </a:lnTo>
                  <a:lnTo>
                    <a:pt x="821" y="41"/>
                  </a:lnTo>
                  <a:lnTo>
                    <a:pt x="854" y="63"/>
                  </a:lnTo>
                  <a:lnTo>
                    <a:pt x="883" y="88"/>
                  </a:lnTo>
                  <a:lnTo>
                    <a:pt x="908" y="117"/>
                  </a:lnTo>
                  <a:lnTo>
                    <a:pt x="930" y="149"/>
                  </a:lnTo>
                  <a:lnTo>
                    <a:pt x="947" y="184"/>
                  </a:lnTo>
                  <a:lnTo>
                    <a:pt x="960" y="221"/>
                  </a:lnTo>
                  <a:lnTo>
                    <a:pt x="968" y="259"/>
                  </a:lnTo>
                  <a:lnTo>
                    <a:pt x="970" y="300"/>
                  </a:lnTo>
                  <a:lnTo>
                    <a:pt x="968" y="341"/>
                  </a:lnTo>
                  <a:lnTo>
                    <a:pt x="960" y="381"/>
                  </a:lnTo>
                  <a:lnTo>
                    <a:pt x="947" y="418"/>
                  </a:lnTo>
                  <a:lnTo>
                    <a:pt x="930" y="452"/>
                  </a:lnTo>
                  <a:lnTo>
                    <a:pt x="908" y="484"/>
                  </a:lnTo>
                  <a:lnTo>
                    <a:pt x="883" y="513"/>
                  </a:lnTo>
                  <a:lnTo>
                    <a:pt x="854" y="538"/>
                  </a:lnTo>
                  <a:lnTo>
                    <a:pt x="821" y="560"/>
                  </a:lnTo>
                  <a:lnTo>
                    <a:pt x="787" y="578"/>
                  </a:lnTo>
                  <a:lnTo>
                    <a:pt x="750" y="590"/>
                  </a:lnTo>
                  <a:lnTo>
                    <a:pt x="711" y="598"/>
                  </a:lnTo>
                  <a:lnTo>
                    <a:pt x="670" y="601"/>
                  </a:lnTo>
                  <a:lnTo>
                    <a:pt x="630" y="598"/>
                  </a:lnTo>
                  <a:lnTo>
                    <a:pt x="592" y="591"/>
                  </a:lnTo>
                  <a:lnTo>
                    <a:pt x="555" y="578"/>
                  </a:lnTo>
                  <a:lnTo>
                    <a:pt x="520" y="561"/>
                  </a:lnTo>
                  <a:lnTo>
                    <a:pt x="489" y="540"/>
                  </a:lnTo>
                  <a:lnTo>
                    <a:pt x="460" y="515"/>
                  </a:lnTo>
                  <a:lnTo>
                    <a:pt x="436" y="487"/>
                  </a:lnTo>
                  <a:lnTo>
                    <a:pt x="413" y="455"/>
                  </a:lnTo>
                  <a:lnTo>
                    <a:pt x="396" y="422"/>
                  </a:lnTo>
                  <a:lnTo>
                    <a:pt x="383" y="386"/>
                  </a:lnTo>
                  <a:lnTo>
                    <a:pt x="375" y="347"/>
                  </a:lnTo>
                  <a:lnTo>
                    <a:pt x="0" y="310"/>
                  </a:lnTo>
                  <a:lnTo>
                    <a:pt x="8" y="265"/>
                  </a:lnTo>
                  <a:lnTo>
                    <a:pt x="14" y="217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389" y="197"/>
                  </a:lnTo>
                  <a:lnTo>
                    <a:pt x="405" y="159"/>
                  </a:lnTo>
                  <a:lnTo>
                    <a:pt x="427" y="126"/>
                  </a:lnTo>
                  <a:lnTo>
                    <a:pt x="452" y="95"/>
                  </a:lnTo>
                  <a:lnTo>
                    <a:pt x="482" y="68"/>
                  </a:lnTo>
                  <a:lnTo>
                    <a:pt x="513" y="44"/>
                  </a:lnTo>
                  <a:lnTo>
                    <a:pt x="549" y="26"/>
                  </a:lnTo>
                  <a:lnTo>
                    <a:pt x="588" y="12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578" y="3651"/>
              <a:ext cx="55" cy="88"/>
            </a:xfrm>
            <a:custGeom>
              <a:avLst/>
              <a:gdLst>
                <a:gd name="T0" fmla="*/ 227 w 602"/>
                <a:gd name="T1" fmla="*/ 0 h 965"/>
                <a:gd name="T2" fmla="*/ 310 w 602"/>
                <a:gd name="T3" fmla="*/ 365 h 965"/>
                <a:gd name="T4" fmla="*/ 353 w 602"/>
                <a:gd name="T5" fmla="*/ 370 h 965"/>
                <a:gd name="T6" fmla="*/ 395 w 602"/>
                <a:gd name="T7" fmla="*/ 380 h 965"/>
                <a:gd name="T8" fmla="*/ 434 w 602"/>
                <a:gd name="T9" fmla="*/ 396 h 965"/>
                <a:gd name="T10" fmla="*/ 469 w 602"/>
                <a:gd name="T11" fmla="*/ 416 h 965"/>
                <a:gd name="T12" fmla="*/ 502 w 602"/>
                <a:gd name="T13" fmla="*/ 442 h 965"/>
                <a:gd name="T14" fmla="*/ 531 w 602"/>
                <a:gd name="T15" fmla="*/ 472 h 965"/>
                <a:gd name="T16" fmla="*/ 555 w 602"/>
                <a:gd name="T17" fmla="*/ 504 h 965"/>
                <a:gd name="T18" fmla="*/ 574 w 602"/>
                <a:gd name="T19" fmla="*/ 541 h 965"/>
                <a:gd name="T20" fmla="*/ 590 w 602"/>
                <a:gd name="T21" fmla="*/ 580 h 965"/>
                <a:gd name="T22" fmla="*/ 599 w 602"/>
                <a:gd name="T23" fmla="*/ 622 h 965"/>
                <a:gd name="T24" fmla="*/ 602 w 602"/>
                <a:gd name="T25" fmla="*/ 665 h 965"/>
                <a:gd name="T26" fmla="*/ 599 w 602"/>
                <a:gd name="T27" fmla="*/ 706 h 965"/>
                <a:gd name="T28" fmla="*/ 591 w 602"/>
                <a:gd name="T29" fmla="*/ 745 h 965"/>
                <a:gd name="T30" fmla="*/ 578 w 602"/>
                <a:gd name="T31" fmla="*/ 782 h 965"/>
                <a:gd name="T32" fmla="*/ 560 w 602"/>
                <a:gd name="T33" fmla="*/ 816 h 965"/>
                <a:gd name="T34" fmla="*/ 539 w 602"/>
                <a:gd name="T35" fmla="*/ 849 h 965"/>
                <a:gd name="T36" fmla="*/ 513 w 602"/>
                <a:gd name="T37" fmla="*/ 878 h 965"/>
                <a:gd name="T38" fmla="*/ 485 w 602"/>
                <a:gd name="T39" fmla="*/ 903 h 965"/>
                <a:gd name="T40" fmla="*/ 453 w 602"/>
                <a:gd name="T41" fmla="*/ 924 h 965"/>
                <a:gd name="T42" fmla="*/ 418 w 602"/>
                <a:gd name="T43" fmla="*/ 942 h 965"/>
                <a:gd name="T44" fmla="*/ 381 w 602"/>
                <a:gd name="T45" fmla="*/ 955 h 965"/>
                <a:gd name="T46" fmla="*/ 342 w 602"/>
                <a:gd name="T47" fmla="*/ 963 h 965"/>
                <a:gd name="T48" fmla="*/ 301 w 602"/>
                <a:gd name="T49" fmla="*/ 965 h 965"/>
                <a:gd name="T50" fmla="*/ 260 w 602"/>
                <a:gd name="T51" fmla="*/ 963 h 965"/>
                <a:gd name="T52" fmla="*/ 221 w 602"/>
                <a:gd name="T53" fmla="*/ 955 h 965"/>
                <a:gd name="T54" fmla="*/ 184 w 602"/>
                <a:gd name="T55" fmla="*/ 942 h 965"/>
                <a:gd name="T56" fmla="*/ 149 w 602"/>
                <a:gd name="T57" fmla="*/ 924 h 965"/>
                <a:gd name="T58" fmla="*/ 117 w 602"/>
                <a:gd name="T59" fmla="*/ 903 h 965"/>
                <a:gd name="T60" fmla="*/ 89 w 602"/>
                <a:gd name="T61" fmla="*/ 878 h 965"/>
                <a:gd name="T62" fmla="*/ 63 w 602"/>
                <a:gd name="T63" fmla="*/ 849 h 965"/>
                <a:gd name="T64" fmla="*/ 42 w 602"/>
                <a:gd name="T65" fmla="*/ 816 h 965"/>
                <a:gd name="T66" fmla="*/ 25 w 602"/>
                <a:gd name="T67" fmla="*/ 782 h 965"/>
                <a:gd name="T68" fmla="*/ 11 w 602"/>
                <a:gd name="T69" fmla="*/ 745 h 965"/>
                <a:gd name="T70" fmla="*/ 3 w 602"/>
                <a:gd name="T71" fmla="*/ 706 h 965"/>
                <a:gd name="T72" fmla="*/ 0 w 602"/>
                <a:gd name="T73" fmla="*/ 665 h 965"/>
                <a:gd name="T74" fmla="*/ 3 w 602"/>
                <a:gd name="T75" fmla="*/ 623 h 965"/>
                <a:gd name="T76" fmla="*/ 12 w 602"/>
                <a:gd name="T77" fmla="*/ 582 h 965"/>
                <a:gd name="T78" fmla="*/ 27 w 602"/>
                <a:gd name="T79" fmla="*/ 544 h 965"/>
                <a:gd name="T80" fmla="*/ 46 w 602"/>
                <a:gd name="T81" fmla="*/ 508 h 965"/>
                <a:gd name="T82" fmla="*/ 69 w 602"/>
                <a:gd name="T83" fmla="*/ 476 h 965"/>
                <a:gd name="T84" fmla="*/ 97 w 602"/>
                <a:gd name="T85" fmla="*/ 446 h 965"/>
                <a:gd name="T86" fmla="*/ 129 w 602"/>
                <a:gd name="T87" fmla="*/ 421 h 965"/>
                <a:gd name="T88" fmla="*/ 163 w 602"/>
                <a:gd name="T89" fmla="*/ 400 h 965"/>
                <a:gd name="T90" fmla="*/ 79 w 602"/>
                <a:gd name="T91" fmla="*/ 34 h 965"/>
                <a:gd name="T92" fmla="*/ 130 w 602"/>
                <a:gd name="T93" fmla="*/ 26 h 965"/>
                <a:gd name="T94" fmla="*/ 179 w 602"/>
                <a:gd name="T95" fmla="*/ 15 h 965"/>
                <a:gd name="T96" fmla="*/ 227 w 602"/>
                <a:gd name="T9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2" h="965">
                  <a:moveTo>
                    <a:pt x="227" y="0"/>
                  </a:moveTo>
                  <a:lnTo>
                    <a:pt x="310" y="365"/>
                  </a:lnTo>
                  <a:lnTo>
                    <a:pt x="353" y="370"/>
                  </a:lnTo>
                  <a:lnTo>
                    <a:pt x="395" y="380"/>
                  </a:lnTo>
                  <a:lnTo>
                    <a:pt x="434" y="396"/>
                  </a:lnTo>
                  <a:lnTo>
                    <a:pt x="469" y="416"/>
                  </a:lnTo>
                  <a:lnTo>
                    <a:pt x="502" y="442"/>
                  </a:lnTo>
                  <a:lnTo>
                    <a:pt x="531" y="472"/>
                  </a:lnTo>
                  <a:lnTo>
                    <a:pt x="555" y="504"/>
                  </a:lnTo>
                  <a:lnTo>
                    <a:pt x="574" y="541"/>
                  </a:lnTo>
                  <a:lnTo>
                    <a:pt x="590" y="580"/>
                  </a:lnTo>
                  <a:lnTo>
                    <a:pt x="599" y="622"/>
                  </a:lnTo>
                  <a:lnTo>
                    <a:pt x="602" y="665"/>
                  </a:lnTo>
                  <a:lnTo>
                    <a:pt x="599" y="706"/>
                  </a:lnTo>
                  <a:lnTo>
                    <a:pt x="591" y="745"/>
                  </a:lnTo>
                  <a:lnTo>
                    <a:pt x="578" y="782"/>
                  </a:lnTo>
                  <a:lnTo>
                    <a:pt x="560" y="816"/>
                  </a:lnTo>
                  <a:lnTo>
                    <a:pt x="539" y="849"/>
                  </a:lnTo>
                  <a:lnTo>
                    <a:pt x="513" y="878"/>
                  </a:lnTo>
                  <a:lnTo>
                    <a:pt x="485" y="903"/>
                  </a:lnTo>
                  <a:lnTo>
                    <a:pt x="453" y="924"/>
                  </a:lnTo>
                  <a:lnTo>
                    <a:pt x="418" y="942"/>
                  </a:lnTo>
                  <a:lnTo>
                    <a:pt x="381" y="955"/>
                  </a:lnTo>
                  <a:lnTo>
                    <a:pt x="342" y="963"/>
                  </a:lnTo>
                  <a:lnTo>
                    <a:pt x="301" y="965"/>
                  </a:lnTo>
                  <a:lnTo>
                    <a:pt x="260" y="963"/>
                  </a:lnTo>
                  <a:lnTo>
                    <a:pt x="221" y="955"/>
                  </a:lnTo>
                  <a:lnTo>
                    <a:pt x="184" y="942"/>
                  </a:lnTo>
                  <a:lnTo>
                    <a:pt x="149" y="924"/>
                  </a:lnTo>
                  <a:lnTo>
                    <a:pt x="117" y="903"/>
                  </a:lnTo>
                  <a:lnTo>
                    <a:pt x="89" y="878"/>
                  </a:lnTo>
                  <a:lnTo>
                    <a:pt x="63" y="849"/>
                  </a:lnTo>
                  <a:lnTo>
                    <a:pt x="42" y="816"/>
                  </a:lnTo>
                  <a:lnTo>
                    <a:pt x="25" y="782"/>
                  </a:lnTo>
                  <a:lnTo>
                    <a:pt x="11" y="745"/>
                  </a:lnTo>
                  <a:lnTo>
                    <a:pt x="3" y="706"/>
                  </a:lnTo>
                  <a:lnTo>
                    <a:pt x="0" y="665"/>
                  </a:lnTo>
                  <a:lnTo>
                    <a:pt x="3" y="623"/>
                  </a:lnTo>
                  <a:lnTo>
                    <a:pt x="12" y="582"/>
                  </a:lnTo>
                  <a:lnTo>
                    <a:pt x="27" y="544"/>
                  </a:lnTo>
                  <a:lnTo>
                    <a:pt x="46" y="508"/>
                  </a:lnTo>
                  <a:lnTo>
                    <a:pt x="69" y="476"/>
                  </a:lnTo>
                  <a:lnTo>
                    <a:pt x="97" y="446"/>
                  </a:lnTo>
                  <a:lnTo>
                    <a:pt x="129" y="421"/>
                  </a:lnTo>
                  <a:lnTo>
                    <a:pt x="163" y="400"/>
                  </a:lnTo>
                  <a:lnTo>
                    <a:pt x="79" y="34"/>
                  </a:lnTo>
                  <a:lnTo>
                    <a:pt x="130" y="26"/>
                  </a:lnTo>
                  <a:lnTo>
                    <a:pt x="179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425" y="3605"/>
              <a:ext cx="97" cy="57"/>
            </a:xfrm>
            <a:custGeom>
              <a:avLst/>
              <a:gdLst>
                <a:gd name="T0" fmla="*/ 1017 w 1066"/>
                <a:gd name="T1" fmla="*/ 0 h 621"/>
                <a:gd name="T2" fmla="*/ 1030 w 1066"/>
                <a:gd name="T3" fmla="*/ 49 h 621"/>
                <a:gd name="T4" fmla="*/ 1047 w 1066"/>
                <a:gd name="T5" fmla="*/ 97 h 621"/>
                <a:gd name="T6" fmla="*/ 1066 w 1066"/>
                <a:gd name="T7" fmla="*/ 143 h 621"/>
                <a:gd name="T8" fmla="*/ 599 w 1066"/>
                <a:gd name="T9" fmla="*/ 300 h 621"/>
                <a:gd name="T10" fmla="*/ 600 w 1066"/>
                <a:gd name="T11" fmla="*/ 310 h 621"/>
                <a:gd name="T12" fmla="*/ 601 w 1066"/>
                <a:gd name="T13" fmla="*/ 320 h 621"/>
                <a:gd name="T14" fmla="*/ 599 w 1066"/>
                <a:gd name="T15" fmla="*/ 361 h 621"/>
                <a:gd name="T16" fmla="*/ 591 w 1066"/>
                <a:gd name="T17" fmla="*/ 400 h 621"/>
                <a:gd name="T18" fmla="*/ 577 w 1066"/>
                <a:gd name="T19" fmla="*/ 437 h 621"/>
                <a:gd name="T20" fmla="*/ 560 w 1066"/>
                <a:gd name="T21" fmla="*/ 472 h 621"/>
                <a:gd name="T22" fmla="*/ 539 w 1066"/>
                <a:gd name="T23" fmla="*/ 503 h 621"/>
                <a:gd name="T24" fmla="*/ 513 w 1066"/>
                <a:gd name="T25" fmla="*/ 533 h 621"/>
                <a:gd name="T26" fmla="*/ 485 w 1066"/>
                <a:gd name="T27" fmla="*/ 558 h 621"/>
                <a:gd name="T28" fmla="*/ 452 w 1066"/>
                <a:gd name="T29" fmla="*/ 580 h 621"/>
                <a:gd name="T30" fmla="*/ 417 w 1066"/>
                <a:gd name="T31" fmla="*/ 597 h 621"/>
                <a:gd name="T32" fmla="*/ 380 w 1066"/>
                <a:gd name="T33" fmla="*/ 610 h 621"/>
                <a:gd name="T34" fmla="*/ 341 w 1066"/>
                <a:gd name="T35" fmla="*/ 618 h 621"/>
                <a:gd name="T36" fmla="*/ 300 w 1066"/>
                <a:gd name="T37" fmla="*/ 621 h 621"/>
                <a:gd name="T38" fmla="*/ 259 w 1066"/>
                <a:gd name="T39" fmla="*/ 618 h 621"/>
                <a:gd name="T40" fmla="*/ 220 w 1066"/>
                <a:gd name="T41" fmla="*/ 610 h 621"/>
                <a:gd name="T42" fmla="*/ 184 w 1066"/>
                <a:gd name="T43" fmla="*/ 597 h 621"/>
                <a:gd name="T44" fmla="*/ 149 w 1066"/>
                <a:gd name="T45" fmla="*/ 580 h 621"/>
                <a:gd name="T46" fmla="*/ 116 w 1066"/>
                <a:gd name="T47" fmla="*/ 558 h 621"/>
                <a:gd name="T48" fmla="*/ 88 w 1066"/>
                <a:gd name="T49" fmla="*/ 533 h 621"/>
                <a:gd name="T50" fmla="*/ 62 w 1066"/>
                <a:gd name="T51" fmla="*/ 503 h 621"/>
                <a:gd name="T52" fmla="*/ 41 w 1066"/>
                <a:gd name="T53" fmla="*/ 472 h 621"/>
                <a:gd name="T54" fmla="*/ 23 w 1066"/>
                <a:gd name="T55" fmla="*/ 437 h 621"/>
                <a:gd name="T56" fmla="*/ 11 w 1066"/>
                <a:gd name="T57" fmla="*/ 400 h 621"/>
                <a:gd name="T58" fmla="*/ 3 w 1066"/>
                <a:gd name="T59" fmla="*/ 361 h 621"/>
                <a:gd name="T60" fmla="*/ 0 w 1066"/>
                <a:gd name="T61" fmla="*/ 320 h 621"/>
                <a:gd name="T62" fmla="*/ 3 w 1066"/>
                <a:gd name="T63" fmla="*/ 279 h 621"/>
                <a:gd name="T64" fmla="*/ 11 w 1066"/>
                <a:gd name="T65" fmla="*/ 240 h 621"/>
                <a:gd name="T66" fmla="*/ 23 w 1066"/>
                <a:gd name="T67" fmla="*/ 203 h 621"/>
                <a:gd name="T68" fmla="*/ 41 w 1066"/>
                <a:gd name="T69" fmla="*/ 169 h 621"/>
                <a:gd name="T70" fmla="*/ 62 w 1066"/>
                <a:gd name="T71" fmla="*/ 136 h 621"/>
                <a:gd name="T72" fmla="*/ 88 w 1066"/>
                <a:gd name="T73" fmla="*/ 108 h 621"/>
                <a:gd name="T74" fmla="*/ 116 w 1066"/>
                <a:gd name="T75" fmla="*/ 82 h 621"/>
                <a:gd name="T76" fmla="*/ 149 w 1066"/>
                <a:gd name="T77" fmla="*/ 61 h 621"/>
                <a:gd name="T78" fmla="*/ 184 w 1066"/>
                <a:gd name="T79" fmla="*/ 43 h 621"/>
                <a:gd name="T80" fmla="*/ 220 w 1066"/>
                <a:gd name="T81" fmla="*/ 30 h 621"/>
                <a:gd name="T82" fmla="*/ 259 w 1066"/>
                <a:gd name="T83" fmla="*/ 23 h 621"/>
                <a:gd name="T84" fmla="*/ 300 w 1066"/>
                <a:gd name="T85" fmla="*/ 20 h 621"/>
                <a:gd name="T86" fmla="*/ 340 w 1066"/>
                <a:gd name="T87" fmla="*/ 22 h 621"/>
                <a:gd name="T88" fmla="*/ 376 w 1066"/>
                <a:gd name="T89" fmla="*/ 30 h 621"/>
                <a:gd name="T90" fmla="*/ 412 w 1066"/>
                <a:gd name="T91" fmla="*/ 41 h 621"/>
                <a:gd name="T92" fmla="*/ 446 w 1066"/>
                <a:gd name="T93" fmla="*/ 58 h 621"/>
                <a:gd name="T94" fmla="*/ 476 w 1066"/>
                <a:gd name="T95" fmla="*/ 77 h 621"/>
                <a:gd name="T96" fmla="*/ 505 w 1066"/>
                <a:gd name="T97" fmla="*/ 100 h 621"/>
                <a:gd name="T98" fmla="*/ 530 w 1066"/>
                <a:gd name="T99" fmla="*/ 127 h 621"/>
                <a:gd name="T100" fmla="*/ 552 w 1066"/>
                <a:gd name="T101" fmla="*/ 157 h 621"/>
                <a:gd name="T102" fmla="*/ 1017 w 1066"/>
                <a:gd name="T10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6" h="621">
                  <a:moveTo>
                    <a:pt x="1017" y="0"/>
                  </a:moveTo>
                  <a:lnTo>
                    <a:pt x="1030" y="49"/>
                  </a:lnTo>
                  <a:lnTo>
                    <a:pt x="1047" y="97"/>
                  </a:lnTo>
                  <a:lnTo>
                    <a:pt x="1066" y="143"/>
                  </a:lnTo>
                  <a:lnTo>
                    <a:pt x="599" y="300"/>
                  </a:lnTo>
                  <a:lnTo>
                    <a:pt x="600" y="310"/>
                  </a:lnTo>
                  <a:lnTo>
                    <a:pt x="601" y="320"/>
                  </a:lnTo>
                  <a:lnTo>
                    <a:pt x="599" y="361"/>
                  </a:lnTo>
                  <a:lnTo>
                    <a:pt x="591" y="400"/>
                  </a:lnTo>
                  <a:lnTo>
                    <a:pt x="577" y="437"/>
                  </a:lnTo>
                  <a:lnTo>
                    <a:pt x="560" y="472"/>
                  </a:lnTo>
                  <a:lnTo>
                    <a:pt x="539" y="503"/>
                  </a:lnTo>
                  <a:lnTo>
                    <a:pt x="513" y="533"/>
                  </a:lnTo>
                  <a:lnTo>
                    <a:pt x="485" y="558"/>
                  </a:lnTo>
                  <a:lnTo>
                    <a:pt x="452" y="580"/>
                  </a:lnTo>
                  <a:lnTo>
                    <a:pt x="417" y="597"/>
                  </a:lnTo>
                  <a:lnTo>
                    <a:pt x="380" y="610"/>
                  </a:lnTo>
                  <a:lnTo>
                    <a:pt x="341" y="618"/>
                  </a:lnTo>
                  <a:lnTo>
                    <a:pt x="300" y="621"/>
                  </a:lnTo>
                  <a:lnTo>
                    <a:pt x="259" y="618"/>
                  </a:lnTo>
                  <a:lnTo>
                    <a:pt x="220" y="610"/>
                  </a:lnTo>
                  <a:lnTo>
                    <a:pt x="184" y="597"/>
                  </a:lnTo>
                  <a:lnTo>
                    <a:pt x="149" y="580"/>
                  </a:lnTo>
                  <a:lnTo>
                    <a:pt x="116" y="558"/>
                  </a:lnTo>
                  <a:lnTo>
                    <a:pt x="88" y="533"/>
                  </a:lnTo>
                  <a:lnTo>
                    <a:pt x="62" y="503"/>
                  </a:lnTo>
                  <a:lnTo>
                    <a:pt x="41" y="472"/>
                  </a:lnTo>
                  <a:lnTo>
                    <a:pt x="23" y="437"/>
                  </a:lnTo>
                  <a:lnTo>
                    <a:pt x="11" y="400"/>
                  </a:lnTo>
                  <a:lnTo>
                    <a:pt x="3" y="361"/>
                  </a:lnTo>
                  <a:lnTo>
                    <a:pt x="0" y="320"/>
                  </a:lnTo>
                  <a:lnTo>
                    <a:pt x="3" y="279"/>
                  </a:lnTo>
                  <a:lnTo>
                    <a:pt x="11" y="240"/>
                  </a:lnTo>
                  <a:lnTo>
                    <a:pt x="23" y="203"/>
                  </a:lnTo>
                  <a:lnTo>
                    <a:pt x="41" y="169"/>
                  </a:lnTo>
                  <a:lnTo>
                    <a:pt x="62" y="136"/>
                  </a:lnTo>
                  <a:lnTo>
                    <a:pt x="88" y="108"/>
                  </a:lnTo>
                  <a:lnTo>
                    <a:pt x="116" y="82"/>
                  </a:lnTo>
                  <a:lnTo>
                    <a:pt x="149" y="61"/>
                  </a:lnTo>
                  <a:lnTo>
                    <a:pt x="184" y="43"/>
                  </a:lnTo>
                  <a:lnTo>
                    <a:pt x="220" y="30"/>
                  </a:lnTo>
                  <a:lnTo>
                    <a:pt x="259" y="23"/>
                  </a:lnTo>
                  <a:lnTo>
                    <a:pt x="300" y="20"/>
                  </a:lnTo>
                  <a:lnTo>
                    <a:pt x="340" y="22"/>
                  </a:lnTo>
                  <a:lnTo>
                    <a:pt x="376" y="30"/>
                  </a:lnTo>
                  <a:lnTo>
                    <a:pt x="412" y="41"/>
                  </a:lnTo>
                  <a:lnTo>
                    <a:pt x="446" y="58"/>
                  </a:lnTo>
                  <a:lnTo>
                    <a:pt x="476" y="77"/>
                  </a:lnTo>
                  <a:lnTo>
                    <a:pt x="505" y="100"/>
                  </a:lnTo>
                  <a:lnTo>
                    <a:pt x="530" y="127"/>
                  </a:lnTo>
                  <a:lnTo>
                    <a:pt x="552" y="157"/>
                  </a:lnTo>
                  <a:lnTo>
                    <a:pt x="1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532" y="3545"/>
              <a:ext cx="93" cy="94"/>
            </a:xfrm>
            <a:custGeom>
              <a:avLst/>
              <a:gdLst>
                <a:gd name="T0" fmla="*/ 515 w 1031"/>
                <a:gd name="T1" fmla="*/ 0 h 1031"/>
                <a:gd name="T2" fmla="*/ 571 w 1031"/>
                <a:gd name="T3" fmla="*/ 3 h 1031"/>
                <a:gd name="T4" fmla="*/ 626 w 1031"/>
                <a:gd name="T5" fmla="*/ 12 h 1031"/>
                <a:gd name="T6" fmla="*/ 678 w 1031"/>
                <a:gd name="T7" fmla="*/ 26 h 1031"/>
                <a:gd name="T8" fmla="*/ 728 w 1031"/>
                <a:gd name="T9" fmla="*/ 45 h 1031"/>
                <a:gd name="T10" fmla="*/ 775 w 1031"/>
                <a:gd name="T11" fmla="*/ 70 h 1031"/>
                <a:gd name="T12" fmla="*/ 820 w 1031"/>
                <a:gd name="T13" fmla="*/ 99 h 1031"/>
                <a:gd name="T14" fmla="*/ 861 w 1031"/>
                <a:gd name="T15" fmla="*/ 133 h 1031"/>
                <a:gd name="T16" fmla="*/ 898 w 1031"/>
                <a:gd name="T17" fmla="*/ 170 h 1031"/>
                <a:gd name="T18" fmla="*/ 931 w 1031"/>
                <a:gd name="T19" fmla="*/ 211 h 1031"/>
                <a:gd name="T20" fmla="*/ 961 w 1031"/>
                <a:gd name="T21" fmla="*/ 256 h 1031"/>
                <a:gd name="T22" fmla="*/ 985 w 1031"/>
                <a:gd name="T23" fmla="*/ 302 h 1031"/>
                <a:gd name="T24" fmla="*/ 1005 w 1031"/>
                <a:gd name="T25" fmla="*/ 352 h 1031"/>
                <a:gd name="T26" fmla="*/ 1019 w 1031"/>
                <a:gd name="T27" fmla="*/ 404 h 1031"/>
                <a:gd name="T28" fmla="*/ 1028 w 1031"/>
                <a:gd name="T29" fmla="*/ 459 h 1031"/>
                <a:gd name="T30" fmla="*/ 1031 w 1031"/>
                <a:gd name="T31" fmla="*/ 515 h 1031"/>
                <a:gd name="T32" fmla="*/ 1028 w 1031"/>
                <a:gd name="T33" fmla="*/ 571 h 1031"/>
                <a:gd name="T34" fmla="*/ 1019 w 1031"/>
                <a:gd name="T35" fmla="*/ 626 h 1031"/>
                <a:gd name="T36" fmla="*/ 1005 w 1031"/>
                <a:gd name="T37" fmla="*/ 678 h 1031"/>
                <a:gd name="T38" fmla="*/ 985 w 1031"/>
                <a:gd name="T39" fmla="*/ 728 h 1031"/>
                <a:gd name="T40" fmla="*/ 961 w 1031"/>
                <a:gd name="T41" fmla="*/ 775 h 1031"/>
                <a:gd name="T42" fmla="*/ 931 w 1031"/>
                <a:gd name="T43" fmla="*/ 820 h 1031"/>
                <a:gd name="T44" fmla="*/ 898 w 1031"/>
                <a:gd name="T45" fmla="*/ 860 h 1031"/>
                <a:gd name="T46" fmla="*/ 861 w 1031"/>
                <a:gd name="T47" fmla="*/ 898 h 1031"/>
                <a:gd name="T48" fmla="*/ 820 w 1031"/>
                <a:gd name="T49" fmla="*/ 931 h 1031"/>
                <a:gd name="T50" fmla="*/ 775 w 1031"/>
                <a:gd name="T51" fmla="*/ 960 h 1031"/>
                <a:gd name="T52" fmla="*/ 728 w 1031"/>
                <a:gd name="T53" fmla="*/ 985 h 1031"/>
                <a:gd name="T54" fmla="*/ 678 w 1031"/>
                <a:gd name="T55" fmla="*/ 1004 h 1031"/>
                <a:gd name="T56" fmla="*/ 626 w 1031"/>
                <a:gd name="T57" fmla="*/ 1018 h 1031"/>
                <a:gd name="T58" fmla="*/ 571 w 1031"/>
                <a:gd name="T59" fmla="*/ 1028 h 1031"/>
                <a:gd name="T60" fmla="*/ 515 w 1031"/>
                <a:gd name="T61" fmla="*/ 1031 h 1031"/>
                <a:gd name="T62" fmla="*/ 459 w 1031"/>
                <a:gd name="T63" fmla="*/ 1028 h 1031"/>
                <a:gd name="T64" fmla="*/ 405 w 1031"/>
                <a:gd name="T65" fmla="*/ 1018 h 1031"/>
                <a:gd name="T66" fmla="*/ 353 w 1031"/>
                <a:gd name="T67" fmla="*/ 1004 h 1031"/>
                <a:gd name="T68" fmla="*/ 303 w 1031"/>
                <a:gd name="T69" fmla="*/ 985 h 1031"/>
                <a:gd name="T70" fmla="*/ 256 w 1031"/>
                <a:gd name="T71" fmla="*/ 960 h 1031"/>
                <a:gd name="T72" fmla="*/ 211 w 1031"/>
                <a:gd name="T73" fmla="*/ 931 h 1031"/>
                <a:gd name="T74" fmla="*/ 170 w 1031"/>
                <a:gd name="T75" fmla="*/ 898 h 1031"/>
                <a:gd name="T76" fmla="*/ 133 w 1031"/>
                <a:gd name="T77" fmla="*/ 860 h 1031"/>
                <a:gd name="T78" fmla="*/ 100 w 1031"/>
                <a:gd name="T79" fmla="*/ 820 h 1031"/>
                <a:gd name="T80" fmla="*/ 70 w 1031"/>
                <a:gd name="T81" fmla="*/ 775 h 1031"/>
                <a:gd name="T82" fmla="*/ 46 w 1031"/>
                <a:gd name="T83" fmla="*/ 728 h 1031"/>
                <a:gd name="T84" fmla="*/ 27 w 1031"/>
                <a:gd name="T85" fmla="*/ 678 h 1031"/>
                <a:gd name="T86" fmla="*/ 12 w 1031"/>
                <a:gd name="T87" fmla="*/ 626 h 1031"/>
                <a:gd name="T88" fmla="*/ 3 w 1031"/>
                <a:gd name="T89" fmla="*/ 571 h 1031"/>
                <a:gd name="T90" fmla="*/ 0 w 1031"/>
                <a:gd name="T91" fmla="*/ 515 h 1031"/>
                <a:gd name="T92" fmla="*/ 3 w 1031"/>
                <a:gd name="T93" fmla="*/ 459 h 1031"/>
                <a:gd name="T94" fmla="*/ 12 w 1031"/>
                <a:gd name="T95" fmla="*/ 404 h 1031"/>
                <a:gd name="T96" fmla="*/ 27 w 1031"/>
                <a:gd name="T97" fmla="*/ 352 h 1031"/>
                <a:gd name="T98" fmla="*/ 46 w 1031"/>
                <a:gd name="T99" fmla="*/ 302 h 1031"/>
                <a:gd name="T100" fmla="*/ 70 w 1031"/>
                <a:gd name="T101" fmla="*/ 256 h 1031"/>
                <a:gd name="T102" fmla="*/ 100 w 1031"/>
                <a:gd name="T103" fmla="*/ 211 h 1031"/>
                <a:gd name="T104" fmla="*/ 133 w 1031"/>
                <a:gd name="T105" fmla="*/ 170 h 1031"/>
                <a:gd name="T106" fmla="*/ 170 w 1031"/>
                <a:gd name="T107" fmla="*/ 133 h 1031"/>
                <a:gd name="T108" fmla="*/ 211 w 1031"/>
                <a:gd name="T109" fmla="*/ 99 h 1031"/>
                <a:gd name="T110" fmla="*/ 256 w 1031"/>
                <a:gd name="T111" fmla="*/ 70 h 1031"/>
                <a:gd name="T112" fmla="*/ 303 w 1031"/>
                <a:gd name="T113" fmla="*/ 45 h 1031"/>
                <a:gd name="T114" fmla="*/ 353 w 1031"/>
                <a:gd name="T115" fmla="*/ 26 h 1031"/>
                <a:gd name="T116" fmla="*/ 405 w 1031"/>
                <a:gd name="T117" fmla="*/ 12 h 1031"/>
                <a:gd name="T118" fmla="*/ 459 w 1031"/>
                <a:gd name="T119" fmla="*/ 3 h 1031"/>
                <a:gd name="T120" fmla="*/ 515 w 1031"/>
                <a:gd name="T12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1" h="1031">
                  <a:moveTo>
                    <a:pt x="515" y="0"/>
                  </a:moveTo>
                  <a:lnTo>
                    <a:pt x="571" y="3"/>
                  </a:lnTo>
                  <a:lnTo>
                    <a:pt x="626" y="12"/>
                  </a:lnTo>
                  <a:lnTo>
                    <a:pt x="678" y="26"/>
                  </a:lnTo>
                  <a:lnTo>
                    <a:pt x="728" y="45"/>
                  </a:lnTo>
                  <a:lnTo>
                    <a:pt x="775" y="70"/>
                  </a:lnTo>
                  <a:lnTo>
                    <a:pt x="820" y="99"/>
                  </a:lnTo>
                  <a:lnTo>
                    <a:pt x="861" y="133"/>
                  </a:lnTo>
                  <a:lnTo>
                    <a:pt x="898" y="170"/>
                  </a:lnTo>
                  <a:lnTo>
                    <a:pt x="931" y="211"/>
                  </a:lnTo>
                  <a:lnTo>
                    <a:pt x="961" y="256"/>
                  </a:lnTo>
                  <a:lnTo>
                    <a:pt x="985" y="302"/>
                  </a:lnTo>
                  <a:lnTo>
                    <a:pt x="1005" y="352"/>
                  </a:lnTo>
                  <a:lnTo>
                    <a:pt x="1019" y="404"/>
                  </a:lnTo>
                  <a:lnTo>
                    <a:pt x="1028" y="459"/>
                  </a:lnTo>
                  <a:lnTo>
                    <a:pt x="1031" y="515"/>
                  </a:lnTo>
                  <a:lnTo>
                    <a:pt x="1028" y="571"/>
                  </a:lnTo>
                  <a:lnTo>
                    <a:pt x="1019" y="626"/>
                  </a:lnTo>
                  <a:lnTo>
                    <a:pt x="1005" y="678"/>
                  </a:lnTo>
                  <a:lnTo>
                    <a:pt x="985" y="728"/>
                  </a:lnTo>
                  <a:lnTo>
                    <a:pt x="961" y="775"/>
                  </a:lnTo>
                  <a:lnTo>
                    <a:pt x="931" y="820"/>
                  </a:lnTo>
                  <a:lnTo>
                    <a:pt x="898" y="860"/>
                  </a:lnTo>
                  <a:lnTo>
                    <a:pt x="861" y="898"/>
                  </a:lnTo>
                  <a:lnTo>
                    <a:pt x="820" y="931"/>
                  </a:lnTo>
                  <a:lnTo>
                    <a:pt x="775" y="960"/>
                  </a:lnTo>
                  <a:lnTo>
                    <a:pt x="728" y="985"/>
                  </a:lnTo>
                  <a:lnTo>
                    <a:pt x="678" y="1004"/>
                  </a:lnTo>
                  <a:lnTo>
                    <a:pt x="626" y="1018"/>
                  </a:lnTo>
                  <a:lnTo>
                    <a:pt x="571" y="1028"/>
                  </a:lnTo>
                  <a:lnTo>
                    <a:pt x="515" y="1031"/>
                  </a:lnTo>
                  <a:lnTo>
                    <a:pt x="459" y="1028"/>
                  </a:lnTo>
                  <a:lnTo>
                    <a:pt x="405" y="1018"/>
                  </a:lnTo>
                  <a:lnTo>
                    <a:pt x="353" y="1004"/>
                  </a:lnTo>
                  <a:lnTo>
                    <a:pt x="303" y="985"/>
                  </a:lnTo>
                  <a:lnTo>
                    <a:pt x="256" y="960"/>
                  </a:lnTo>
                  <a:lnTo>
                    <a:pt x="211" y="931"/>
                  </a:lnTo>
                  <a:lnTo>
                    <a:pt x="170" y="898"/>
                  </a:lnTo>
                  <a:lnTo>
                    <a:pt x="133" y="860"/>
                  </a:lnTo>
                  <a:lnTo>
                    <a:pt x="100" y="820"/>
                  </a:lnTo>
                  <a:lnTo>
                    <a:pt x="70" y="775"/>
                  </a:lnTo>
                  <a:lnTo>
                    <a:pt x="46" y="728"/>
                  </a:lnTo>
                  <a:lnTo>
                    <a:pt x="27" y="678"/>
                  </a:lnTo>
                  <a:lnTo>
                    <a:pt x="12" y="626"/>
                  </a:lnTo>
                  <a:lnTo>
                    <a:pt x="3" y="571"/>
                  </a:lnTo>
                  <a:lnTo>
                    <a:pt x="0" y="515"/>
                  </a:lnTo>
                  <a:lnTo>
                    <a:pt x="3" y="459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2"/>
                  </a:lnTo>
                  <a:lnTo>
                    <a:pt x="70" y="256"/>
                  </a:lnTo>
                  <a:lnTo>
                    <a:pt x="100" y="211"/>
                  </a:lnTo>
                  <a:lnTo>
                    <a:pt x="133" y="170"/>
                  </a:lnTo>
                  <a:lnTo>
                    <a:pt x="170" y="133"/>
                  </a:lnTo>
                  <a:lnTo>
                    <a:pt x="211" y="99"/>
                  </a:lnTo>
                  <a:lnTo>
                    <a:pt x="256" y="70"/>
                  </a:lnTo>
                  <a:lnTo>
                    <a:pt x="303" y="45"/>
                  </a:lnTo>
                  <a:lnTo>
                    <a:pt x="353" y="26"/>
                  </a:lnTo>
                  <a:lnTo>
                    <a:pt x="405" y="12"/>
                  </a:lnTo>
                  <a:lnTo>
                    <a:pt x="459" y="3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632579" y="2975461"/>
            <a:ext cx="5201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Законодавство щодо ЕЕ споживання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libri" charset="0"/>
                <a:ea typeface="Calibri" charset="0"/>
                <a:cs typeface="Calibri" charset="0"/>
              </a:rPr>
              <a:t>ЗУ «Про ЕСКО» </a:t>
            </a:r>
            <a:r>
              <a:rPr lang="uk-UA" b="1" dirty="0">
                <a:solidFill>
                  <a:srgbClr val="2E7D6E"/>
                </a:solidFill>
                <a:latin typeface="Calibri" charset="0"/>
                <a:ea typeface="Calibri" charset="0"/>
                <a:cs typeface="Calibri" charset="0"/>
              </a:rPr>
              <a:t>(прийнято)</a:t>
            </a:r>
            <a:r>
              <a:rPr lang="uk-UA" dirty="0">
                <a:solidFill>
                  <a:srgbClr val="2E7D6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libri" charset="0"/>
                <a:ea typeface="Calibri" charset="0"/>
                <a:cs typeface="Calibri" charset="0"/>
              </a:rPr>
              <a:t>ЗУ «Про ОСББ»</a:t>
            </a:r>
            <a:r>
              <a:rPr lang="uk-UA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uk-UA" b="1" dirty="0">
                <a:solidFill>
                  <a:srgbClr val="2E7D6E"/>
                </a:solidFill>
                <a:latin typeface="Calibri" charset="0"/>
                <a:ea typeface="Calibri" charset="0"/>
                <a:cs typeface="Calibri" charset="0"/>
              </a:rPr>
              <a:t>(прийнято)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libri" charset="0"/>
                <a:ea typeface="Calibri" charset="0"/>
                <a:cs typeface="Calibri" charset="0"/>
              </a:rPr>
              <a:t>ЗУ «Про ЕЕ будівель» </a:t>
            </a:r>
            <a:r>
              <a:rPr lang="uk-UA" b="1" dirty="0">
                <a:latin typeface="Calibri" charset="0"/>
                <a:ea typeface="Calibri" charset="0"/>
                <a:cs typeface="Calibri" charset="0"/>
              </a:rPr>
              <a:t>(директива ЄС 2010/31)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Calibri" charset="0"/>
                <a:ea typeface="Calibri" charset="0"/>
                <a:cs typeface="Calibri" charset="0"/>
              </a:rPr>
              <a:t>ЗУ «Про ЖКП» та </a:t>
            </a:r>
            <a:r>
              <a:rPr lang="uk-UA" dirty="0" smtClean="0">
                <a:latin typeface="Calibri" charset="0"/>
                <a:ea typeface="Calibri" charset="0"/>
                <a:cs typeface="Calibri" charset="0"/>
              </a:rPr>
              <a:t>ЗУ «Про </a:t>
            </a:r>
            <a:r>
              <a:rPr lang="uk-UA" dirty="0">
                <a:latin typeface="Calibri" charset="0"/>
                <a:ea typeface="Calibri" charset="0"/>
                <a:cs typeface="Calibri" charset="0"/>
              </a:rPr>
              <a:t>комерційний облік» </a:t>
            </a:r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780605" y="3047469"/>
            <a:ext cx="640080" cy="640080"/>
          </a:xfrm>
          <a:custGeom>
            <a:avLst/>
            <a:gdLst>
              <a:gd name="T0" fmla="*/ 1707 w 3294"/>
              <a:gd name="T1" fmla="*/ 11 h 3870"/>
              <a:gd name="T2" fmla="*/ 3255 w 3294"/>
              <a:gd name="T3" fmla="*/ 1624 h 3870"/>
              <a:gd name="T4" fmla="*/ 3292 w 3294"/>
              <a:gd name="T5" fmla="*/ 1697 h 3870"/>
              <a:gd name="T6" fmla="*/ 3282 w 3294"/>
              <a:gd name="T7" fmla="*/ 1778 h 3870"/>
              <a:gd name="T8" fmla="*/ 3230 w 3294"/>
              <a:gd name="T9" fmla="*/ 1841 h 3870"/>
              <a:gd name="T10" fmla="*/ 3151 w 3294"/>
              <a:gd name="T11" fmla="*/ 1865 h 3870"/>
              <a:gd name="T12" fmla="*/ 2941 w 3294"/>
              <a:gd name="T13" fmla="*/ 3533 h 3870"/>
              <a:gd name="T14" fmla="*/ 2892 w 3294"/>
              <a:gd name="T15" fmla="*/ 3677 h 3870"/>
              <a:gd name="T16" fmla="*/ 2792 w 3294"/>
              <a:gd name="T17" fmla="*/ 3789 h 3870"/>
              <a:gd name="T18" fmla="*/ 2658 w 3294"/>
              <a:gd name="T19" fmla="*/ 3857 h 3870"/>
              <a:gd name="T20" fmla="*/ 1777 w 3294"/>
              <a:gd name="T21" fmla="*/ 3870 h 3870"/>
              <a:gd name="T22" fmla="*/ 1884 w 3294"/>
              <a:gd name="T23" fmla="*/ 3125 h 3870"/>
              <a:gd name="T24" fmla="*/ 2016 w 3294"/>
              <a:gd name="T25" fmla="*/ 3017 h 3870"/>
              <a:gd name="T26" fmla="*/ 2105 w 3294"/>
              <a:gd name="T27" fmla="*/ 2872 h 3870"/>
              <a:gd name="T28" fmla="*/ 2137 w 3294"/>
              <a:gd name="T29" fmla="*/ 2698 h 3870"/>
              <a:gd name="T30" fmla="*/ 2194 w 3294"/>
              <a:gd name="T31" fmla="*/ 2305 h 3870"/>
              <a:gd name="T32" fmla="*/ 2253 w 3294"/>
              <a:gd name="T33" fmla="*/ 2246 h 3870"/>
              <a:gd name="T34" fmla="*/ 2264 w 3294"/>
              <a:gd name="T35" fmla="*/ 2158 h 3870"/>
              <a:gd name="T36" fmla="*/ 2218 w 3294"/>
              <a:gd name="T37" fmla="*/ 2087 h 3870"/>
              <a:gd name="T38" fmla="*/ 2137 w 3294"/>
              <a:gd name="T39" fmla="*/ 2057 h 3870"/>
              <a:gd name="T40" fmla="*/ 1954 w 3294"/>
              <a:gd name="T41" fmla="*/ 1744 h 3870"/>
              <a:gd name="T42" fmla="*/ 1908 w 3294"/>
              <a:gd name="T43" fmla="*/ 1685 h 3870"/>
              <a:gd name="T44" fmla="*/ 1832 w 3294"/>
              <a:gd name="T45" fmla="*/ 1675 h 3870"/>
              <a:gd name="T46" fmla="*/ 1774 w 3294"/>
              <a:gd name="T47" fmla="*/ 1720 h 3870"/>
              <a:gd name="T48" fmla="*/ 1760 w 3294"/>
              <a:gd name="T49" fmla="*/ 2057 h 3870"/>
              <a:gd name="T50" fmla="*/ 1561 w 3294"/>
              <a:gd name="T51" fmla="*/ 1744 h 3870"/>
              <a:gd name="T52" fmla="*/ 1516 w 3294"/>
              <a:gd name="T53" fmla="*/ 1685 h 3870"/>
              <a:gd name="T54" fmla="*/ 1440 w 3294"/>
              <a:gd name="T55" fmla="*/ 1675 h 3870"/>
              <a:gd name="T56" fmla="*/ 1383 w 3294"/>
              <a:gd name="T57" fmla="*/ 1720 h 3870"/>
              <a:gd name="T58" fmla="*/ 1368 w 3294"/>
              <a:gd name="T59" fmla="*/ 2057 h 3870"/>
              <a:gd name="T60" fmla="*/ 1099 w 3294"/>
              <a:gd name="T61" fmla="*/ 2070 h 3870"/>
              <a:gd name="T62" fmla="*/ 1039 w 3294"/>
              <a:gd name="T63" fmla="*/ 2130 h 3870"/>
              <a:gd name="T64" fmla="*/ 1030 w 3294"/>
              <a:gd name="T65" fmla="*/ 2217 h 3870"/>
              <a:gd name="T66" fmla="*/ 1075 w 3294"/>
              <a:gd name="T67" fmla="*/ 2289 h 3870"/>
              <a:gd name="T68" fmla="*/ 1156 w 3294"/>
              <a:gd name="T69" fmla="*/ 2319 h 3870"/>
              <a:gd name="T70" fmla="*/ 1171 w 3294"/>
              <a:gd name="T71" fmla="*/ 2817 h 3870"/>
              <a:gd name="T72" fmla="*/ 1242 w 3294"/>
              <a:gd name="T73" fmla="*/ 2973 h 3870"/>
              <a:gd name="T74" fmla="*/ 1361 w 3294"/>
              <a:gd name="T75" fmla="*/ 3094 h 3870"/>
              <a:gd name="T76" fmla="*/ 1516 w 3294"/>
              <a:gd name="T77" fmla="*/ 3168 h 3870"/>
              <a:gd name="T78" fmla="*/ 686 w 3294"/>
              <a:gd name="T79" fmla="*/ 3867 h 3870"/>
              <a:gd name="T80" fmla="*/ 541 w 3294"/>
              <a:gd name="T81" fmla="*/ 3817 h 3870"/>
              <a:gd name="T82" fmla="*/ 429 w 3294"/>
              <a:gd name="T83" fmla="*/ 3718 h 3870"/>
              <a:gd name="T84" fmla="*/ 362 w 3294"/>
              <a:gd name="T85" fmla="*/ 3584 h 3870"/>
              <a:gd name="T86" fmla="*/ 348 w 3294"/>
              <a:gd name="T87" fmla="*/ 1865 h 3870"/>
              <a:gd name="T88" fmla="*/ 88 w 3294"/>
              <a:gd name="T89" fmla="*/ 1854 h 3870"/>
              <a:gd name="T90" fmla="*/ 26 w 3294"/>
              <a:gd name="T91" fmla="*/ 1803 h 3870"/>
              <a:gd name="T92" fmla="*/ 0 w 3294"/>
              <a:gd name="T93" fmla="*/ 1724 h 3870"/>
              <a:gd name="T94" fmla="*/ 22 w 3294"/>
              <a:gd name="T95" fmla="*/ 1646 h 3870"/>
              <a:gd name="T96" fmla="*/ 1569 w 3294"/>
              <a:gd name="T97" fmla="*/ 25 h 3870"/>
              <a:gd name="T98" fmla="*/ 1650 w 3294"/>
              <a:gd name="T99" fmla="*/ 0 h 3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94" h="3870">
                <a:moveTo>
                  <a:pt x="1650" y="0"/>
                </a:moveTo>
                <a:lnTo>
                  <a:pt x="1680" y="2"/>
                </a:lnTo>
                <a:lnTo>
                  <a:pt x="1707" y="11"/>
                </a:lnTo>
                <a:lnTo>
                  <a:pt x="1732" y="25"/>
                </a:lnTo>
                <a:lnTo>
                  <a:pt x="1754" y="44"/>
                </a:lnTo>
                <a:lnTo>
                  <a:pt x="3255" y="1624"/>
                </a:lnTo>
                <a:lnTo>
                  <a:pt x="3273" y="1646"/>
                </a:lnTo>
                <a:lnTo>
                  <a:pt x="3284" y="1671"/>
                </a:lnTo>
                <a:lnTo>
                  <a:pt x="3292" y="1697"/>
                </a:lnTo>
                <a:lnTo>
                  <a:pt x="3294" y="1725"/>
                </a:lnTo>
                <a:lnTo>
                  <a:pt x="3290" y="1752"/>
                </a:lnTo>
                <a:lnTo>
                  <a:pt x="3282" y="1778"/>
                </a:lnTo>
                <a:lnTo>
                  <a:pt x="3269" y="1803"/>
                </a:lnTo>
                <a:lnTo>
                  <a:pt x="3251" y="1824"/>
                </a:lnTo>
                <a:lnTo>
                  <a:pt x="3230" y="1841"/>
                </a:lnTo>
                <a:lnTo>
                  <a:pt x="3205" y="1854"/>
                </a:lnTo>
                <a:lnTo>
                  <a:pt x="3179" y="1862"/>
                </a:lnTo>
                <a:lnTo>
                  <a:pt x="3151" y="1865"/>
                </a:lnTo>
                <a:lnTo>
                  <a:pt x="2945" y="1865"/>
                </a:lnTo>
                <a:lnTo>
                  <a:pt x="2945" y="3480"/>
                </a:lnTo>
                <a:lnTo>
                  <a:pt x="2941" y="3533"/>
                </a:lnTo>
                <a:lnTo>
                  <a:pt x="2932" y="3584"/>
                </a:lnTo>
                <a:lnTo>
                  <a:pt x="2914" y="3632"/>
                </a:lnTo>
                <a:lnTo>
                  <a:pt x="2892" y="3677"/>
                </a:lnTo>
                <a:lnTo>
                  <a:pt x="2863" y="3718"/>
                </a:lnTo>
                <a:lnTo>
                  <a:pt x="2830" y="3756"/>
                </a:lnTo>
                <a:lnTo>
                  <a:pt x="2792" y="3789"/>
                </a:lnTo>
                <a:lnTo>
                  <a:pt x="2751" y="3817"/>
                </a:lnTo>
                <a:lnTo>
                  <a:pt x="2706" y="3840"/>
                </a:lnTo>
                <a:lnTo>
                  <a:pt x="2658" y="3857"/>
                </a:lnTo>
                <a:lnTo>
                  <a:pt x="2607" y="3867"/>
                </a:lnTo>
                <a:lnTo>
                  <a:pt x="2554" y="3870"/>
                </a:lnTo>
                <a:lnTo>
                  <a:pt x="1777" y="3870"/>
                </a:lnTo>
                <a:lnTo>
                  <a:pt x="1777" y="3168"/>
                </a:lnTo>
                <a:lnTo>
                  <a:pt x="1832" y="3149"/>
                </a:lnTo>
                <a:lnTo>
                  <a:pt x="1884" y="3125"/>
                </a:lnTo>
                <a:lnTo>
                  <a:pt x="1932" y="3094"/>
                </a:lnTo>
                <a:lnTo>
                  <a:pt x="1976" y="3057"/>
                </a:lnTo>
                <a:lnTo>
                  <a:pt x="2016" y="3017"/>
                </a:lnTo>
                <a:lnTo>
                  <a:pt x="2052" y="2973"/>
                </a:lnTo>
                <a:lnTo>
                  <a:pt x="2081" y="2924"/>
                </a:lnTo>
                <a:lnTo>
                  <a:pt x="2105" y="2872"/>
                </a:lnTo>
                <a:lnTo>
                  <a:pt x="2122" y="2817"/>
                </a:lnTo>
                <a:lnTo>
                  <a:pt x="2133" y="2758"/>
                </a:lnTo>
                <a:lnTo>
                  <a:pt x="2137" y="2698"/>
                </a:lnTo>
                <a:lnTo>
                  <a:pt x="2137" y="2319"/>
                </a:lnTo>
                <a:lnTo>
                  <a:pt x="2166" y="2315"/>
                </a:lnTo>
                <a:lnTo>
                  <a:pt x="2194" y="2305"/>
                </a:lnTo>
                <a:lnTo>
                  <a:pt x="2218" y="2289"/>
                </a:lnTo>
                <a:lnTo>
                  <a:pt x="2238" y="2269"/>
                </a:lnTo>
                <a:lnTo>
                  <a:pt x="2253" y="2246"/>
                </a:lnTo>
                <a:lnTo>
                  <a:pt x="2264" y="2217"/>
                </a:lnTo>
                <a:lnTo>
                  <a:pt x="2267" y="2188"/>
                </a:lnTo>
                <a:lnTo>
                  <a:pt x="2264" y="2158"/>
                </a:lnTo>
                <a:lnTo>
                  <a:pt x="2253" y="2130"/>
                </a:lnTo>
                <a:lnTo>
                  <a:pt x="2238" y="2107"/>
                </a:lnTo>
                <a:lnTo>
                  <a:pt x="2218" y="2087"/>
                </a:lnTo>
                <a:lnTo>
                  <a:pt x="2194" y="2070"/>
                </a:lnTo>
                <a:lnTo>
                  <a:pt x="2166" y="2061"/>
                </a:lnTo>
                <a:lnTo>
                  <a:pt x="2137" y="2057"/>
                </a:lnTo>
                <a:lnTo>
                  <a:pt x="1957" y="2057"/>
                </a:lnTo>
                <a:lnTo>
                  <a:pt x="1957" y="1770"/>
                </a:lnTo>
                <a:lnTo>
                  <a:pt x="1954" y="1744"/>
                </a:lnTo>
                <a:lnTo>
                  <a:pt x="1943" y="1720"/>
                </a:lnTo>
                <a:lnTo>
                  <a:pt x="1928" y="1700"/>
                </a:lnTo>
                <a:lnTo>
                  <a:pt x="1908" y="1685"/>
                </a:lnTo>
                <a:lnTo>
                  <a:pt x="1885" y="1675"/>
                </a:lnTo>
                <a:lnTo>
                  <a:pt x="1858" y="1672"/>
                </a:lnTo>
                <a:lnTo>
                  <a:pt x="1832" y="1675"/>
                </a:lnTo>
                <a:lnTo>
                  <a:pt x="1810" y="1685"/>
                </a:lnTo>
                <a:lnTo>
                  <a:pt x="1790" y="1700"/>
                </a:lnTo>
                <a:lnTo>
                  <a:pt x="1774" y="1720"/>
                </a:lnTo>
                <a:lnTo>
                  <a:pt x="1764" y="1744"/>
                </a:lnTo>
                <a:lnTo>
                  <a:pt x="1760" y="1770"/>
                </a:lnTo>
                <a:lnTo>
                  <a:pt x="1760" y="2057"/>
                </a:lnTo>
                <a:lnTo>
                  <a:pt x="1564" y="2057"/>
                </a:lnTo>
                <a:lnTo>
                  <a:pt x="1564" y="1770"/>
                </a:lnTo>
                <a:lnTo>
                  <a:pt x="1561" y="1744"/>
                </a:lnTo>
                <a:lnTo>
                  <a:pt x="1551" y="1720"/>
                </a:lnTo>
                <a:lnTo>
                  <a:pt x="1536" y="1700"/>
                </a:lnTo>
                <a:lnTo>
                  <a:pt x="1516" y="1685"/>
                </a:lnTo>
                <a:lnTo>
                  <a:pt x="1492" y="1675"/>
                </a:lnTo>
                <a:lnTo>
                  <a:pt x="1466" y="1672"/>
                </a:lnTo>
                <a:lnTo>
                  <a:pt x="1440" y="1675"/>
                </a:lnTo>
                <a:lnTo>
                  <a:pt x="1417" y="1685"/>
                </a:lnTo>
                <a:lnTo>
                  <a:pt x="1398" y="1700"/>
                </a:lnTo>
                <a:lnTo>
                  <a:pt x="1383" y="1720"/>
                </a:lnTo>
                <a:lnTo>
                  <a:pt x="1372" y="1744"/>
                </a:lnTo>
                <a:lnTo>
                  <a:pt x="1368" y="1770"/>
                </a:lnTo>
                <a:lnTo>
                  <a:pt x="1368" y="2057"/>
                </a:lnTo>
                <a:lnTo>
                  <a:pt x="1156" y="2057"/>
                </a:lnTo>
                <a:lnTo>
                  <a:pt x="1127" y="2061"/>
                </a:lnTo>
                <a:lnTo>
                  <a:pt x="1099" y="2070"/>
                </a:lnTo>
                <a:lnTo>
                  <a:pt x="1075" y="2087"/>
                </a:lnTo>
                <a:lnTo>
                  <a:pt x="1055" y="2107"/>
                </a:lnTo>
                <a:lnTo>
                  <a:pt x="1039" y="2130"/>
                </a:lnTo>
                <a:lnTo>
                  <a:pt x="1030" y="2158"/>
                </a:lnTo>
                <a:lnTo>
                  <a:pt x="1026" y="2188"/>
                </a:lnTo>
                <a:lnTo>
                  <a:pt x="1030" y="2217"/>
                </a:lnTo>
                <a:lnTo>
                  <a:pt x="1039" y="2246"/>
                </a:lnTo>
                <a:lnTo>
                  <a:pt x="1055" y="2269"/>
                </a:lnTo>
                <a:lnTo>
                  <a:pt x="1075" y="2289"/>
                </a:lnTo>
                <a:lnTo>
                  <a:pt x="1099" y="2305"/>
                </a:lnTo>
                <a:lnTo>
                  <a:pt x="1127" y="2315"/>
                </a:lnTo>
                <a:lnTo>
                  <a:pt x="1156" y="2319"/>
                </a:lnTo>
                <a:lnTo>
                  <a:pt x="1156" y="2698"/>
                </a:lnTo>
                <a:lnTo>
                  <a:pt x="1161" y="2758"/>
                </a:lnTo>
                <a:lnTo>
                  <a:pt x="1171" y="2817"/>
                </a:lnTo>
                <a:lnTo>
                  <a:pt x="1189" y="2871"/>
                </a:lnTo>
                <a:lnTo>
                  <a:pt x="1213" y="2924"/>
                </a:lnTo>
                <a:lnTo>
                  <a:pt x="1242" y="2973"/>
                </a:lnTo>
                <a:lnTo>
                  <a:pt x="1276" y="3017"/>
                </a:lnTo>
                <a:lnTo>
                  <a:pt x="1317" y="3057"/>
                </a:lnTo>
                <a:lnTo>
                  <a:pt x="1361" y="3094"/>
                </a:lnTo>
                <a:lnTo>
                  <a:pt x="1409" y="3125"/>
                </a:lnTo>
                <a:lnTo>
                  <a:pt x="1460" y="3149"/>
                </a:lnTo>
                <a:lnTo>
                  <a:pt x="1516" y="3168"/>
                </a:lnTo>
                <a:lnTo>
                  <a:pt x="1516" y="3870"/>
                </a:lnTo>
                <a:lnTo>
                  <a:pt x="740" y="3870"/>
                </a:lnTo>
                <a:lnTo>
                  <a:pt x="686" y="3867"/>
                </a:lnTo>
                <a:lnTo>
                  <a:pt x="636" y="3857"/>
                </a:lnTo>
                <a:lnTo>
                  <a:pt x="587" y="3840"/>
                </a:lnTo>
                <a:lnTo>
                  <a:pt x="541" y="3817"/>
                </a:lnTo>
                <a:lnTo>
                  <a:pt x="500" y="3789"/>
                </a:lnTo>
                <a:lnTo>
                  <a:pt x="462" y="3756"/>
                </a:lnTo>
                <a:lnTo>
                  <a:pt x="429" y="3718"/>
                </a:lnTo>
                <a:lnTo>
                  <a:pt x="401" y="3677"/>
                </a:lnTo>
                <a:lnTo>
                  <a:pt x="379" y="3632"/>
                </a:lnTo>
                <a:lnTo>
                  <a:pt x="362" y="3584"/>
                </a:lnTo>
                <a:lnTo>
                  <a:pt x="351" y="3533"/>
                </a:lnTo>
                <a:lnTo>
                  <a:pt x="348" y="3480"/>
                </a:lnTo>
                <a:lnTo>
                  <a:pt x="348" y="1865"/>
                </a:lnTo>
                <a:lnTo>
                  <a:pt x="143" y="1865"/>
                </a:lnTo>
                <a:lnTo>
                  <a:pt x="115" y="1862"/>
                </a:lnTo>
                <a:lnTo>
                  <a:pt x="88" y="1854"/>
                </a:lnTo>
                <a:lnTo>
                  <a:pt x="65" y="1841"/>
                </a:lnTo>
                <a:lnTo>
                  <a:pt x="43" y="1824"/>
                </a:lnTo>
                <a:lnTo>
                  <a:pt x="26" y="1803"/>
                </a:lnTo>
                <a:lnTo>
                  <a:pt x="12" y="1778"/>
                </a:lnTo>
                <a:lnTo>
                  <a:pt x="3" y="1752"/>
                </a:lnTo>
                <a:lnTo>
                  <a:pt x="0" y="1724"/>
                </a:lnTo>
                <a:lnTo>
                  <a:pt x="2" y="1697"/>
                </a:lnTo>
                <a:lnTo>
                  <a:pt x="9" y="1671"/>
                </a:lnTo>
                <a:lnTo>
                  <a:pt x="22" y="1646"/>
                </a:lnTo>
                <a:lnTo>
                  <a:pt x="40" y="1624"/>
                </a:lnTo>
                <a:lnTo>
                  <a:pt x="1547" y="44"/>
                </a:lnTo>
                <a:lnTo>
                  <a:pt x="1569" y="25"/>
                </a:lnTo>
                <a:lnTo>
                  <a:pt x="1594" y="11"/>
                </a:lnTo>
                <a:lnTo>
                  <a:pt x="1622" y="2"/>
                </a:lnTo>
                <a:lnTo>
                  <a:pt x="1650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1631504" y="5007367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000" b="1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Законодавство щодо ЕЕ виробництва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ЗУ «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Щодо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запровадження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обов’язкового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стимулюючого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регулювання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charset="0"/>
                <a:ea typeface="Calibri" charset="0"/>
                <a:cs typeface="Calibri" charset="0"/>
              </a:rPr>
              <a:t>ЗУ « </a:t>
            </a:r>
            <a:r>
              <a:rPr lang="ru-RU" dirty="0" err="1">
                <a:latin typeface="Calibri" charset="0"/>
                <a:ea typeface="Calibri" charset="0"/>
                <a:cs typeface="Calibri" charset="0"/>
              </a:rPr>
              <a:t>Щодо</a:t>
            </a:r>
            <a:r>
              <a:rPr lang="ru-RU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uk-UA" dirty="0">
                <a:latin typeface="Calibri" charset="0"/>
                <a:ea typeface="Calibri" charset="0"/>
                <a:cs typeface="Calibri" charset="0"/>
              </a:rPr>
              <a:t>регламентування територій теплопостачання»</a:t>
            </a:r>
          </a:p>
        </p:txBody>
      </p:sp>
      <p:grpSp>
        <p:nvGrpSpPr>
          <p:cNvPr id="80" name="Group 41"/>
          <p:cNvGrpSpPr>
            <a:grpSpLocks noChangeAspect="1"/>
          </p:cNvGrpSpPr>
          <p:nvPr/>
        </p:nvGrpSpPr>
        <p:grpSpPr bwMode="auto">
          <a:xfrm>
            <a:off x="780605" y="5151383"/>
            <a:ext cx="640080" cy="451530"/>
            <a:chOff x="2733" y="2016"/>
            <a:chExt cx="289" cy="283"/>
          </a:xfrm>
          <a:solidFill>
            <a:srgbClr val="C43D59"/>
          </a:solidFill>
        </p:grpSpPr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2738" y="2016"/>
              <a:ext cx="74" cy="183"/>
            </a:xfrm>
            <a:custGeom>
              <a:avLst/>
              <a:gdLst>
                <a:gd name="T0" fmla="*/ 244 w 895"/>
                <a:gd name="T1" fmla="*/ 0 h 2202"/>
                <a:gd name="T2" fmla="*/ 651 w 895"/>
                <a:gd name="T3" fmla="*/ 0 h 2202"/>
                <a:gd name="T4" fmla="*/ 674 w 895"/>
                <a:gd name="T5" fmla="*/ 4 h 2202"/>
                <a:gd name="T6" fmla="*/ 696 w 895"/>
                <a:gd name="T7" fmla="*/ 10 h 2202"/>
                <a:gd name="T8" fmla="*/ 715 w 895"/>
                <a:gd name="T9" fmla="*/ 22 h 2202"/>
                <a:gd name="T10" fmla="*/ 732 w 895"/>
                <a:gd name="T11" fmla="*/ 37 h 2202"/>
                <a:gd name="T12" fmla="*/ 745 w 895"/>
                <a:gd name="T13" fmla="*/ 56 h 2202"/>
                <a:gd name="T14" fmla="*/ 754 w 895"/>
                <a:gd name="T15" fmla="*/ 76 h 2202"/>
                <a:gd name="T16" fmla="*/ 758 w 895"/>
                <a:gd name="T17" fmla="*/ 100 h 2202"/>
                <a:gd name="T18" fmla="*/ 895 w 895"/>
                <a:gd name="T19" fmla="*/ 2202 h 2202"/>
                <a:gd name="T20" fmla="*/ 0 w 895"/>
                <a:gd name="T21" fmla="*/ 2202 h 2202"/>
                <a:gd name="T22" fmla="*/ 137 w 895"/>
                <a:gd name="T23" fmla="*/ 100 h 2202"/>
                <a:gd name="T24" fmla="*/ 141 w 895"/>
                <a:gd name="T25" fmla="*/ 76 h 2202"/>
                <a:gd name="T26" fmla="*/ 149 w 895"/>
                <a:gd name="T27" fmla="*/ 56 h 2202"/>
                <a:gd name="T28" fmla="*/ 162 w 895"/>
                <a:gd name="T29" fmla="*/ 37 h 2202"/>
                <a:gd name="T30" fmla="*/ 178 w 895"/>
                <a:gd name="T31" fmla="*/ 22 h 2202"/>
                <a:gd name="T32" fmla="*/ 198 w 895"/>
                <a:gd name="T33" fmla="*/ 10 h 2202"/>
                <a:gd name="T34" fmla="*/ 220 w 895"/>
                <a:gd name="T35" fmla="*/ 4 h 2202"/>
                <a:gd name="T36" fmla="*/ 244 w 895"/>
                <a:gd name="T37" fmla="*/ 0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5" h="2202">
                  <a:moveTo>
                    <a:pt x="244" y="0"/>
                  </a:moveTo>
                  <a:lnTo>
                    <a:pt x="651" y="0"/>
                  </a:lnTo>
                  <a:lnTo>
                    <a:pt x="674" y="4"/>
                  </a:lnTo>
                  <a:lnTo>
                    <a:pt x="696" y="10"/>
                  </a:lnTo>
                  <a:lnTo>
                    <a:pt x="715" y="22"/>
                  </a:lnTo>
                  <a:lnTo>
                    <a:pt x="732" y="37"/>
                  </a:lnTo>
                  <a:lnTo>
                    <a:pt x="745" y="56"/>
                  </a:lnTo>
                  <a:lnTo>
                    <a:pt x="754" y="76"/>
                  </a:lnTo>
                  <a:lnTo>
                    <a:pt x="758" y="100"/>
                  </a:lnTo>
                  <a:lnTo>
                    <a:pt x="895" y="2202"/>
                  </a:lnTo>
                  <a:lnTo>
                    <a:pt x="0" y="2202"/>
                  </a:lnTo>
                  <a:lnTo>
                    <a:pt x="137" y="100"/>
                  </a:lnTo>
                  <a:lnTo>
                    <a:pt x="141" y="76"/>
                  </a:lnTo>
                  <a:lnTo>
                    <a:pt x="149" y="56"/>
                  </a:lnTo>
                  <a:lnTo>
                    <a:pt x="162" y="37"/>
                  </a:lnTo>
                  <a:lnTo>
                    <a:pt x="178" y="22"/>
                  </a:lnTo>
                  <a:lnTo>
                    <a:pt x="198" y="10"/>
                  </a:lnTo>
                  <a:lnTo>
                    <a:pt x="220" y="4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2733" y="2079"/>
              <a:ext cx="289" cy="220"/>
            </a:xfrm>
            <a:custGeom>
              <a:avLst/>
              <a:gdLst>
                <a:gd name="T0" fmla="*/ 2798 w 3467"/>
                <a:gd name="T1" fmla="*/ 4 h 2637"/>
                <a:gd name="T2" fmla="*/ 2942 w 3467"/>
                <a:gd name="T3" fmla="*/ 49 h 2637"/>
                <a:gd name="T4" fmla="*/ 3058 w 3467"/>
                <a:gd name="T5" fmla="*/ 141 h 2637"/>
                <a:gd name="T6" fmla="*/ 3135 w 3467"/>
                <a:gd name="T7" fmla="*/ 267 h 2637"/>
                <a:gd name="T8" fmla="*/ 3162 w 3467"/>
                <a:gd name="T9" fmla="*/ 418 h 2637"/>
                <a:gd name="T10" fmla="*/ 3208 w 3467"/>
                <a:gd name="T11" fmla="*/ 912 h 2637"/>
                <a:gd name="T12" fmla="*/ 3329 w 3467"/>
                <a:gd name="T13" fmla="*/ 959 h 2637"/>
                <a:gd name="T14" fmla="*/ 3418 w 3467"/>
                <a:gd name="T15" fmla="*/ 1049 h 2637"/>
                <a:gd name="T16" fmla="*/ 3464 w 3467"/>
                <a:gd name="T17" fmla="*/ 1170 h 2637"/>
                <a:gd name="T18" fmla="*/ 3464 w 3467"/>
                <a:gd name="T19" fmla="*/ 2390 h 2637"/>
                <a:gd name="T20" fmla="*/ 3420 w 3467"/>
                <a:gd name="T21" fmla="*/ 2505 h 2637"/>
                <a:gd name="T22" fmla="*/ 3336 w 3467"/>
                <a:gd name="T23" fmla="*/ 2590 h 2637"/>
                <a:gd name="T24" fmla="*/ 3221 w 3467"/>
                <a:gd name="T25" fmla="*/ 2634 h 2637"/>
                <a:gd name="T26" fmla="*/ 3084 w 3467"/>
                <a:gd name="T27" fmla="*/ 1215 h 2637"/>
                <a:gd name="T28" fmla="*/ 3074 w 3467"/>
                <a:gd name="T29" fmla="*/ 1091 h 2637"/>
                <a:gd name="T30" fmla="*/ 3033 w 3467"/>
                <a:gd name="T31" fmla="*/ 980 h 2637"/>
                <a:gd name="T32" fmla="*/ 2999 w 3467"/>
                <a:gd name="T33" fmla="*/ 939 h 2637"/>
                <a:gd name="T34" fmla="*/ 2961 w 3467"/>
                <a:gd name="T35" fmla="*/ 905 h 2637"/>
                <a:gd name="T36" fmla="*/ 2937 w 3467"/>
                <a:gd name="T37" fmla="*/ 887 h 2637"/>
                <a:gd name="T38" fmla="*/ 2933 w 3467"/>
                <a:gd name="T39" fmla="*/ 502 h 2637"/>
                <a:gd name="T40" fmla="*/ 2892 w 3467"/>
                <a:gd name="T41" fmla="*/ 384 h 2637"/>
                <a:gd name="T42" fmla="*/ 2812 w 3467"/>
                <a:gd name="T43" fmla="*/ 293 h 2637"/>
                <a:gd name="T44" fmla="*/ 2703 w 3467"/>
                <a:gd name="T45" fmla="*/ 239 h 2637"/>
                <a:gd name="T46" fmla="*/ 1657 w 3467"/>
                <a:gd name="T47" fmla="*/ 227 h 2637"/>
                <a:gd name="T48" fmla="*/ 1533 w 3467"/>
                <a:gd name="T49" fmla="*/ 253 h 2637"/>
                <a:gd name="T50" fmla="*/ 1433 w 3467"/>
                <a:gd name="T51" fmla="*/ 320 h 2637"/>
                <a:gd name="T52" fmla="*/ 1363 w 3467"/>
                <a:gd name="T53" fmla="*/ 422 h 2637"/>
                <a:gd name="T54" fmla="*/ 1339 w 3467"/>
                <a:gd name="T55" fmla="*/ 545 h 2637"/>
                <a:gd name="T56" fmla="*/ 1643 w 3467"/>
                <a:gd name="T57" fmla="*/ 743 h 2637"/>
                <a:gd name="T58" fmla="*/ 1670 w 3467"/>
                <a:gd name="T59" fmla="*/ 623 h 2637"/>
                <a:gd name="T60" fmla="*/ 1743 w 3467"/>
                <a:gd name="T61" fmla="*/ 525 h 2637"/>
                <a:gd name="T62" fmla="*/ 1849 w 3467"/>
                <a:gd name="T63" fmla="*/ 467 h 2637"/>
                <a:gd name="T64" fmla="*/ 2344 w 3467"/>
                <a:gd name="T65" fmla="*/ 455 h 2637"/>
                <a:gd name="T66" fmla="*/ 2464 w 3467"/>
                <a:gd name="T67" fmla="*/ 482 h 2637"/>
                <a:gd name="T68" fmla="*/ 2561 w 3467"/>
                <a:gd name="T69" fmla="*/ 554 h 2637"/>
                <a:gd name="T70" fmla="*/ 2618 w 3467"/>
                <a:gd name="T71" fmla="*/ 661 h 2637"/>
                <a:gd name="T72" fmla="*/ 2630 w 3467"/>
                <a:gd name="T73" fmla="*/ 909 h 2637"/>
                <a:gd name="T74" fmla="*/ 2720 w 3467"/>
                <a:gd name="T75" fmla="*/ 922 h 2637"/>
                <a:gd name="T76" fmla="*/ 2831 w 3467"/>
                <a:gd name="T77" fmla="*/ 985 h 2637"/>
                <a:gd name="T78" fmla="*/ 2907 w 3467"/>
                <a:gd name="T79" fmla="*/ 1087 h 2637"/>
                <a:gd name="T80" fmla="*/ 2935 w 3467"/>
                <a:gd name="T81" fmla="*/ 1215 h 2637"/>
                <a:gd name="T82" fmla="*/ 2098 w 3467"/>
                <a:gd name="T83" fmla="*/ 1215 h 2637"/>
                <a:gd name="T84" fmla="*/ 2126 w 3467"/>
                <a:gd name="T85" fmla="*/ 1088 h 2637"/>
                <a:gd name="T86" fmla="*/ 2203 w 3467"/>
                <a:gd name="T87" fmla="*/ 985 h 2637"/>
                <a:gd name="T88" fmla="*/ 2316 w 3467"/>
                <a:gd name="T89" fmla="*/ 922 h 2637"/>
                <a:gd name="T90" fmla="*/ 2403 w 3467"/>
                <a:gd name="T91" fmla="*/ 743 h 2637"/>
                <a:gd name="T92" fmla="*/ 2385 w 3467"/>
                <a:gd name="T93" fmla="*/ 701 h 2637"/>
                <a:gd name="T94" fmla="*/ 2344 w 3467"/>
                <a:gd name="T95" fmla="*/ 683 h 2637"/>
                <a:gd name="T96" fmla="*/ 1897 w 3467"/>
                <a:gd name="T97" fmla="*/ 694 h 2637"/>
                <a:gd name="T98" fmla="*/ 1871 w 3467"/>
                <a:gd name="T99" fmla="*/ 743 h 2637"/>
                <a:gd name="T100" fmla="*/ 1948 w 3467"/>
                <a:gd name="T101" fmla="*/ 2637 h 2637"/>
                <a:gd name="T102" fmla="*/ 210 w 3467"/>
                <a:gd name="T103" fmla="*/ 2626 h 2637"/>
                <a:gd name="T104" fmla="*/ 106 w 3467"/>
                <a:gd name="T105" fmla="*/ 2573 h 2637"/>
                <a:gd name="T106" fmla="*/ 32 w 3467"/>
                <a:gd name="T107" fmla="*/ 2481 h 2637"/>
                <a:gd name="T108" fmla="*/ 0 w 3467"/>
                <a:gd name="T109" fmla="*/ 2369 h 2637"/>
                <a:gd name="T110" fmla="*/ 1112 w 3467"/>
                <a:gd name="T111" fmla="*/ 1668 h 2637"/>
                <a:gd name="T112" fmla="*/ 1125 w 3467"/>
                <a:gd name="T113" fmla="*/ 315 h 2637"/>
                <a:gd name="T114" fmla="*/ 1187 w 3467"/>
                <a:gd name="T115" fmla="*/ 179 h 2637"/>
                <a:gd name="T116" fmla="*/ 1292 w 3467"/>
                <a:gd name="T117" fmla="*/ 75 h 2637"/>
                <a:gd name="T118" fmla="*/ 1427 w 3467"/>
                <a:gd name="T119" fmla="*/ 13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7" h="2637">
                  <a:moveTo>
                    <a:pt x="1530" y="0"/>
                  </a:moveTo>
                  <a:lnTo>
                    <a:pt x="2745" y="0"/>
                  </a:lnTo>
                  <a:lnTo>
                    <a:pt x="2798" y="4"/>
                  </a:lnTo>
                  <a:lnTo>
                    <a:pt x="2848" y="13"/>
                  </a:lnTo>
                  <a:lnTo>
                    <a:pt x="2896" y="28"/>
                  </a:lnTo>
                  <a:lnTo>
                    <a:pt x="2942" y="49"/>
                  </a:lnTo>
                  <a:lnTo>
                    <a:pt x="2984" y="75"/>
                  </a:lnTo>
                  <a:lnTo>
                    <a:pt x="3022" y="105"/>
                  </a:lnTo>
                  <a:lnTo>
                    <a:pt x="3058" y="141"/>
                  </a:lnTo>
                  <a:lnTo>
                    <a:pt x="3088" y="179"/>
                  </a:lnTo>
                  <a:lnTo>
                    <a:pt x="3113" y="222"/>
                  </a:lnTo>
                  <a:lnTo>
                    <a:pt x="3135" y="267"/>
                  </a:lnTo>
                  <a:lnTo>
                    <a:pt x="3150" y="315"/>
                  </a:lnTo>
                  <a:lnTo>
                    <a:pt x="3159" y="366"/>
                  </a:lnTo>
                  <a:lnTo>
                    <a:pt x="3162" y="418"/>
                  </a:lnTo>
                  <a:lnTo>
                    <a:pt x="3162" y="909"/>
                  </a:lnTo>
                  <a:lnTo>
                    <a:pt x="3164" y="909"/>
                  </a:lnTo>
                  <a:lnTo>
                    <a:pt x="3208" y="912"/>
                  </a:lnTo>
                  <a:lnTo>
                    <a:pt x="3251" y="922"/>
                  </a:lnTo>
                  <a:lnTo>
                    <a:pt x="3292" y="938"/>
                  </a:lnTo>
                  <a:lnTo>
                    <a:pt x="3329" y="959"/>
                  </a:lnTo>
                  <a:lnTo>
                    <a:pt x="3362" y="985"/>
                  </a:lnTo>
                  <a:lnTo>
                    <a:pt x="3392" y="1015"/>
                  </a:lnTo>
                  <a:lnTo>
                    <a:pt x="3418" y="1049"/>
                  </a:lnTo>
                  <a:lnTo>
                    <a:pt x="3439" y="1087"/>
                  </a:lnTo>
                  <a:lnTo>
                    <a:pt x="3454" y="1127"/>
                  </a:lnTo>
                  <a:lnTo>
                    <a:pt x="3464" y="1170"/>
                  </a:lnTo>
                  <a:lnTo>
                    <a:pt x="3467" y="1215"/>
                  </a:lnTo>
                  <a:lnTo>
                    <a:pt x="3467" y="2348"/>
                  </a:lnTo>
                  <a:lnTo>
                    <a:pt x="3464" y="2390"/>
                  </a:lnTo>
                  <a:lnTo>
                    <a:pt x="3454" y="2432"/>
                  </a:lnTo>
                  <a:lnTo>
                    <a:pt x="3440" y="2469"/>
                  </a:lnTo>
                  <a:lnTo>
                    <a:pt x="3420" y="2505"/>
                  </a:lnTo>
                  <a:lnTo>
                    <a:pt x="3397" y="2537"/>
                  </a:lnTo>
                  <a:lnTo>
                    <a:pt x="3368" y="2566"/>
                  </a:lnTo>
                  <a:lnTo>
                    <a:pt x="3336" y="2590"/>
                  </a:lnTo>
                  <a:lnTo>
                    <a:pt x="3300" y="2610"/>
                  </a:lnTo>
                  <a:lnTo>
                    <a:pt x="3262" y="2624"/>
                  </a:lnTo>
                  <a:lnTo>
                    <a:pt x="3221" y="2634"/>
                  </a:lnTo>
                  <a:lnTo>
                    <a:pt x="3178" y="2637"/>
                  </a:lnTo>
                  <a:lnTo>
                    <a:pt x="3084" y="2637"/>
                  </a:lnTo>
                  <a:lnTo>
                    <a:pt x="3084" y="1215"/>
                  </a:lnTo>
                  <a:lnTo>
                    <a:pt x="3083" y="1173"/>
                  </a:lnTo>
                  <a:lnTo>
                    <a:pt x="3080" y="1132"/>
                  </a:lnTo>
                  <a:lnTo>
                    <a:pt x="3074" y="1091"/>
                  </a:lnTo>
                  <a:lnTo>
                    <a:pt x="3064" y="1051"/>
                  </a:lnTo>
                  <a:lnTo>
                    <a:pt x="3050" y="1014"/>
                  </a:lnTo>
                  <a:lnTo>
                    <a:pt x="3033" y="980"/>
                  </a:lnTo>
                  <a:lnTo>
                    <a:pt x="3023" y="966"/>
                  </a:lnTo>
                  <a:lnTo>
                    <a:pt x="3012" y="952"/>
                  </a:lnTo>
                  <a:lnTo>
                    <a:pt x="2999" y="939"/>
                  </a:lnTo>
                  <a:lnTo>
                    <a:pt x="2986" y="926"/>
                  </a:lnTo>
                  <a:lnTo>
                    <a:pt x="2973" y="915"/>
                  </a:lnTo>
                  <a:lnTo>
                    <a:pt x="2961" y="905"/>
                  </a:lnTo>
                  <a:lnTo>
                    <a:pt x="2951" y="896"/>
                  </a:lnTo>
                  <a:lnTo>
                    <a:pt x="2942" y="890"/>
                  </a:lnTo>
                  <a:lnTo>
                    <a:pt x="2937" y="887"/>
                  </a:lnTo>
                  <a:lnTo>
                    <a:pt x="2935" y="885"/>
                  </a:lnTo>
                  <a:lnTo>
                    <a:pt x="2935" y="545"/>
                  </a:lnTo>
                  <a:lnTo>
                    <a:pt x="2933" y="502"/>
                  </a:lnTo>
                  <a:lnTo>
                    <a:pt x="2924" y="460"/>
                  </a:lnTo>
                  <a:lnTo>
                    <a:pt x="2910" y="422"/>
                  </a:lnTo>
                  <a:lnTo>
                    <a:pt x="2892" y="384"/>
                  </a:lnTo>
                  <a:lnTo>
                    <a:pt x="2870" y="351"/>
                  </a:lnTo>
                  <a:lnTo>
                    <a:pt x="2843" y="320"/>
                  </a:lnTo>
                  <a:lnTo>
                    <a:pt x="2812" y="293"/>
                  </a:lnTo>
                  <a:lnTo>
                    <a:pt x="2779" y="271"/>
                  </a:lnTo>
                  <a:lnTo>
                    <a:pt x="2742" y="253"/>
                  </a:lnTo>
                  <a:lnTo>
                    <a:pt x="2703" y="239"/>
                  </a:lnTo>
                  <a:lnTo>
                    <a:pt x="2662" y="230"/>
                  </a:lnTo>
                  <a:lnTo>
                    <a:pt x="2619" y="227"/>
                  </a:lnTo>
                  <a:lnTo>
                    <a:pt x="1657" y="227"/>
                  </a:lnTo>
                  <a:lnTo>
                    <a:pt x="1614" y="230"/>
                  </a:lnTo>
                  <a:lnTo>
                    <a:pt x="1573" y="239"/>
                  </a:lnTo>
                  <a:lnTo>
                    <a:pt x="1533" y="253"/>
                  </a:lnTo>
                  <a:lnTo>
                    <a:pt x="1497" y="271"/>
                  </a:lnTo>
                  <a:lnTo>
                    <a:pt x="1463" y="293"/>
                  </a:lnTo>
                  <a:lnTo>
                    <a:pt x="1433" y="320"/>
                  </a:lnTo>
                  <a:lnTo>
                    <a:pt x="1405" y="351"/>
                  </a:lnTo>
                  <a:lnTo>
                    <a:pt x="1382" y="384"/>
                  </a:lnTo>
                  <a:lnTo>
                    <a:pt x="1363" y="422"/>
                  </a:lnTo>
                  <a:lnTo>
                    <a:pt x="1350" y="460"/>
                  </a:lnTo>
                  <a:lnTo>
                    <a:pt x="1342" y="502"/>
                  </a:lnTo>
                  <a:lnTo>
                    <a:pt x="1339" y="545"/>
                  </a:lnTo>
                  <a:lnTo>
                    <a:pt x="1339" y="1668"/>
                  </a:lnTo>
                  <a:lnTo>
                    <a:pt x="1643" y="1668"/>
                  </a:lnTo>
                  <a:lnTo>
                    <a:pt x="1643" y="743"/>
                  </a:lnTo>
                  <a:lnTo>
                    <a:pt x="1646" y="702"/>
                  </a:lnTo>
                  <a:lnTo>
                    <a:pt x="1656" y="661"/>
                  </a:lnTo>
                  <a:lnTo>
                    <a:pt x="1670" y="623"/>
                  </a:lnTo>
                  <a:lnTo>
                    <a:pt x="1690" y="586"/>
                  </a:lnTo>
                  <a:lnTo>
                    <a:pt x="1715" y="554"/>
                  </a:lnTo>
                  <a:lnTo>
                    <a:pt x="1743" y="525"/>
                  </a:lnTo>
                  <a:lnTo>
                    <a:pt x="1775" y="502"/>
                  </a:lnTo>
                  <a:lnTo>
                    <a:pt x="1811" y="482"/>
                  </a:lnTo>
                  <a:lnTo>
                    <a:pt x="1849" y="467"/>
                  </a:lnTo>
                  <a:lnTo>
                    <a:pt x="1889" y="458"/>
                  </a:lnTo>
                  <a:lnTo>
                    <a:pt x="1932" y="455"/>
                  </a:lnTo>
                  <a:lnTo>
                    <a:pt x="2344" y="455"/>
                  </a:lnTo>
                  <a:lnTo>
                    <a:pt x="2386" y="458"/>
                  </a:lnTo>
                  <a:lnTo>
                    <a:pt x="2427" y="467"/>
                  </a:lnTo>
                  <a:lnTo>
                    <a:pt x="2464" y="482"/>
                  </a:lnTo>
                  <a:lnTo>
                    <a:pt x="2500" y="502"/>
                  </a:lnTo>
                  <a:lnTo>
                    <a:pt x="2532" y="525"/>
                  </a:lnTo>
                  <a:lnTo>
                    <a:pt x="2561" y="554"/>
                  </a:lnTo>
                  <a:lnTo>
                    <a:pt x="2584" y="586"/>
                  </a:lnTo>
                  <a:lnTo>
                    <a:pt x="2603" y="623"/>
                  </a:lnTo>
                  <a:lnTo>
                    <a:pt x="2618" y="661"/>
                  </a:lnTo>
                  <a:lnTo>
                    <a:pt x="2627" y="702"/>
                  </a:lnTo>
                  <a:lnTo>
                    <a:pt x="2630" y="743"/>
                  </a:lnTo>
                  <a:lnTo>
                    <a:pt x="2630" y="909"/>
                  </a:lnTo>
                  <a:lnTo>
                    <a:pt x="2631" y="909"/>
                  </a:lnTo>
                  <a:lnTo>
                    <a:pt x="2676" y="912"/>
                  </a:lnTo>
                  <a:lnTo>
                    <a:pt x="2720" y="922"/>
                  </a:lnTo>
                  <a:lnTo>
                    <a:pt x="2759" y="938"/>
                  </a:lnTo>
                  <a:lnTo>
                    <a:pt x="2797" y="959"/>
                  </a:lnTo>
                  <a:lnTo>
                    <a:pt x="2831" y="985"/>
                  </a:lnTo>
                  <a:lnTo>
                    <a:pt x="2861" y="1015"/>
                  </a:lnTo>
                  <a:lnTo>
                    <a:pt x="2887" y="1049"/>
                  </a:lnTo>
                  <a:lnTo>
                    <a:pt x="2907" y="1087"/>
                  </a:lnTo>
                  <a:lnTo>
                    <a:pt x="2922" y="1127"/>
                  </a:lnTo>
                  <a:lnTo>
                    <a:pt x="2932" y="1170"/>
                  </a:lnTo>
                  <a:lnTo>
                    <a:pt x="2935" y="1215"/>
                  </a:lnTo>
                  <a:lnTo>
                    <a:pt x="2935" y="2637"/>
                  </a:lnTo>
                  <a:lnTo>
                    <a:pt x="2098" y="2637"/>
                  </a:lnTo>
                  <a:lnTo>
                    <a:pt x="2098" y="1215"/>
                  </a:lnTo>
                  <a:lnTo>
                    <a:pt x="2101" y="1171"/>
                  </a:lnTo>
                  <a:lnTo>
                    <a:pt x="2110" y="1127"/>
                  </a:lnTo>
                  <a:lnTo>
                    <a:pt x="2126" y="1088"/>
                  </a:lnTo>
                  <a:lnTo>
                    <a:pt x="2147" y="1049"/>
                  </a:lnTo>
                  <a:lnTo>
                    <a:pt x="2174" y="1015"/>
                  </a:lnTo>
                  <a:lnTo>
                    <a:pt x="2203" y="985"/>
                  </a:lnTo>
                  <a:lnTo>
                    <a:pt x="2238" y="959"/>
                  </a:lnTo>
                  <a:lnTo>
                    <a:pt x="2275" y="938"/>
                  </a:lnTo>
                  <a:lnTo>
                    <a:pt x="2316" y="922"/>
                  </a:lnTo>
                  <a:lnTo>
                    <a:pt x="2358" y="912"/>
                  </a:lnTo>
                  <a:lnTo>
                    <a:pt x="2403" y="909"/>
                  </a:lnTo>
                  <a:lnTo>
                    <a:pt x="2403" y="743"/>
                  </a:lnTo>
                  <a:lnTo>
                    <a:pt x="2401" y="727"/>
                  </a:lnTo>
                  <a:lnTo>
                    <a:pt x="2395" y="714"/>
                  </a:lnTo>
                  <a:lnTo>
                    <a:pt x="2385" y="701"/>
                  </a:lnTo>
                  <a:lnTo>
                    <a:pt x="2373" y="691"/>
                  </a:lnTo>
                  <a:lnTo>
                    <a:pt x="2360" y="685"/>
                  </a:lnTo>
                  <a:lnTo>
                    <a:pt x="2344" y="683"/>
                  </a:lnTo>
                  <a:lnTo>
                    <a:pt x="1932" y="683"/>
                  </a:lnTo>
                  <a:lnTo>
                    <a:pt x="1913" y="686"/>
                  </a:lnTo>
                  <a:lnTo>
                    <a:pt x="1897" y="694"/>
                  </a:lnTo>
                  <a:lnTo>
                    <a:pt x="1883" y="708"/>
                  </a:lnTo>
                  <a:lnTo>
                    <a:pt x="1874" y="724"/>
                  </a:lnTo>
                  <a:lnTo>
                    <a:pt x="1871" y="743"/>
                  </a:lnTo>
                  <a:lnTo>
                    <a:pt x="1871" y="1668"/>
                  </a:lnTo>
                  <a:lnTo>
                    <a:pt x="1948" y="1668"/>
                  </a:lnTo>
                  <a:lnTo>
                    <a:pt x="1948" y="2637"/>
                  </a:lnTo>
                  <a:lnTo>
                    <a:pt x="288" y="2637"/>
                  </a:lnTo>
                  <a:lnTo>
                    <a:pt x="248" y="2634"/>
                  </a:lnTo>
                  <a:lnTo>
                    <a:pt x="210" y="2626"/>
                  </a:lnTo>
                  <a:lnTo>
                    <a:pt x="173" y="2613"/>
                  </a:lnTo>
                  <a:lnTo>
                    <a:pt x="138" y="2595"/>
                  </a:lnTo>
                  <a:lnTo>
                    <a:pt x="106" y="2573"/>
                  </a:lnTo>
                  <a:lnTo>
                    <a:pt x="77" y="2545"/>
                  </a:lnTo>
                  <a:lnTo>
                    <a:pt x="52" y="2515"/>
                  </a:lnTo>
                  <a:lnTo>
                    <a:pt x="32" y="2481"/>
                  </a:lnTo>
                  <a:lnTo>
                    <a:pt x="16" y="2445"/>
                  </a:lnTo>
                  <a:lnTo>
                    <a:pt x="5" y="2407"/>
                  </a:lnTo>
                  <a:lnTo>
                    <a:pt x="0" y="2369"/>
                  </a:lnTo>
                  <a:lnTo>
                    <a:pt x="0" y="2329"/>
                  </a:lnTo>
                  <a:lnTo>
                    <a:pt x="43" y="1668"/>
                  </a:lnTo>
                  <a:lnTo>
                    <a:pt x="1112" y="1668"/>
                  </a:lnTo>
                  <a:lnTo>
                    <a:pt x="1112" y="418"/>
                  </a:lnTo>
                  <a:lnTo>
                    <a:pt x="1115" y="366"/>
                  </a:lnTo>
                  <a:lnTo>
                    <a:pt x="1125" y="315"/>
                  </a:lnTo>
                  <a:lnTo>
                    <a:pt x="1140" y="267"/>
                  </a:lnTo>
                  <a:lnTo>
                    <a:pt x="1161" y="222"/>
                  </a:lnTo>
                  <a:lnTo>
                    <a:pt x="1187" y="179"/>
                  </a:lnTo>
                  <a:lnTo>
                    <a:pt x="1218" y="141"/>
                  </a:lnTo>
                  <a:lnTo>
                    <a:pt x="1252" y="105"/>
                  </a:lnTo>
                  <a:lnTo>
                    <a:pt x="1292" y="75"/>
                  </a:lnTo>
                  <a:lnTo>
                    <a:pt x="1333" y="49"/>
                  </a:lnTo>
                  <a:lnTo>
                    <a:pt x="1379" y="28"/>
                  </a:lnTo>
                  <a:lnTo>
                    <a:pt x="1427" y="13"/>
                  </a:lnTo>
                  <a:lnTo>
                    <a:pt x="1478" y="4"/>
                  </a:lnTo>
                  <a:lnTo>
                    <a:pt x="1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312024" y="16440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cap="all" dirty="0" smtClean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Координація з донорами та МФО</a:t>
            </a:r>
            <a:endParaRPr lang="en-US" sz="2000" b="1" cap="all" dirty="0">
              <a:solidFill>
                <a:srgbClr val="25528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uk-UA" sz="2000" cap="all" dirty="0" smtClean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(сума </a:t>
            </a:r>
            <a:r>
              <a:rPr lang="uk-UA" sz="2000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технічної </a:t>
            </a:r>
            <a:r>
              <a:rPr lang="uk-UA" sz="2000" cap="all" dirty="0" smtClean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допомоги</a:t>
            </a:r>
            <a:r>
              <a:rPr lang="uk-UA" sz="2000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cap="all" dirty="0" smtClean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~USD </a:t>
            </a:r>
            <a:r>
              <a:rPr lang="uk-UA" sz="2000" cap="all" dirty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100 </a:t>
            </a:r>
            <a:r>
              <a:rPr lang="uk-UA" sz="2000" cap="all" dirty="0" smtClean="0">
                <a:solidFill>
                  <a:srgbClr val="255286"/>
                </a:solidFill>
                <a:latin typeface="Calibri" charset="0"/>
                <a:ea typeface="Calibri" charset="0"/>
                <a:cs typeface="Calibri" charset="0"/>
              </a:rPr>
              <a:t>млн)</a:t>
            </a:r>
            <a:endParaRPr lang="uk-UA" sz="2000" cap="all" dirty="0">
              <a:solidFill>
                <a:srgbClr val="25528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09907" y="1025112"/>
            <a:ext cx="10707878" cy="461665"/>
          </a:xfrm>
          <a:prstGeom prst="rect">
            <a:avLst/>
          </a:prstGeom>
          <a:solidFill>
            <a:srgbClr val="EDC11A"/>
          </a:solidFill>
        </p:spPr>
        <p:txBody>
          <a:bodyPr wrap="square" rtlCol="0">
            <a:spAutoFit/>
          </a:bodyPr>
          <a:lstStyle/>
          <a:p>
            <a:pPr marR="524510" algn="ctr"/>
            <a:r>
              <a:rPr lang="uk-UA" sz="2400" dirty="0" smtClean="0">
                <a:latin typeface="Calibri" pitchFamily="34" charset="0"/>
                <a:cs typeface="Arial"/>
              </a:rPr>
              <a:t>ОСНОВНІ ЗАКОНОДАВЧІ ІНІЦІАТИВИ ЕЕ ТА МІЖНАРОДНА СПІВПРАЦЯ</a:t>
            </a:r>
            <a:endParaRPr lang="ru-RU" sz="2400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3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71588" y="202288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ЕНЕРГОЕФЕКТИВНІСТЬ</a:t>
            </a:r>
            <a:r>
              <a:rPr lang="ru-RU" dirty="0">
                <a:solidFill>
                  <a:srgbClr val="255286"/>
                </a:solidFill>
                <a:latin typeface="Calibri" pitchFamily="34" charset="0"/>
                <a:cs typeface="Trebuchet MS"/>
              </a:rPr>
              <a:t> </a:t>
            </a:r>
            <a:r>
              <a:rPr lang="ru-RU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ТА ЖКП</a:t>
            </a:r>
            <a:endParaRPr lang="ru-RU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1658815" y="4869160"/>
            <a:ext cx="515726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/>
            <a:r>
              <a:rPr lang="ru-RU" sz="2400" b="1" cap="all" dirty="0" err="1" smtClean="0">
                <a:solidFill>
                  <a:srgbClr val="255286"/>
                </a:solidFill>
                <a:cs typeface="Trebuchet MS"/>
              </a:rPr>
              <a:t>Законодавчо</a:t>
            </a:r>
            <a:r>
              <a:rPr lang="ru-RU" sz="2400" b="1" cap="all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lang="ru-RU" sz="2400" b="1" cap="all" dirty="0" err="1">
                <a:solidFill>
                  <a:srgbClr val="255286"/>
                </a:solidFill>
                <a:cs typeface="Trebuchet MS"/>
              </a:rPr>
              <a:t>закріплено</a:t>
            </a:r>
            <a:r>
              <a:rPr lang="ru-RU" sz="2400" b="1" cap="all" dirty="0">
                <a:solidFill>
                  <a:srgbClr val="255286"/>
                </a:solidFill>
                <a:cs typeface="Trebuchet MS"/>
              </a:rPr>
              <a:t> </a:t>
            </a:r>
            <a:endParaRPr lang="ru-RU" sz="2400" b="1" cap="all" dirty="0" smtClean="0">
              <a:solidFill>
                <a:srgbClr val="255286"/>
              </a:solidFill>
              <a:cs typeface="Trebuchet MS"/>
            </a:endParaRPr>
          </a:p>
          <a:p>
            <a:pPr marR="5080"/>
            <a:r>
              <a:rPr lang="ru-RU" sz="2000" cap="all" dirty="0" err="1" smtClean="0">
                <a:cs typeface="Arial"/>
              </a:rPr>
              <a:t>економічну</a:t>
            </a:r>
            <a:r>
              <a:rPr lang="ru-RU" sz="2000" cap="all" dirty="0" smtClean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обґрунтованість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тарифів</a:t>
            </a:r>
            <a:r>
              <a:rPr lang="ru-RU" sz="2000" cap="all" dirty="0">
                <a:cs typeface="Arial"/>
              </a:rPr>
              <a:t>  на ЖКГ </a:t>
            </a:r>
            <a:r>
              <a:rPr lang="ru-RU" sz="2000" cap="all" dirty="0" smtClean="0">
                <a:cs typeface="Arial"/>
              </a:rPr>
              <a:t>(ЗУ </a:t>
            </a:r>
            <a:r>
              <a:rPr lang="ru-RU" sz="2000" cap="all" dirty="0">
                <a:cs typeface="Arial"/>
              </a:rPr>
              <a:t>«Про </a:t>
            </a:r>
            <a:r>
              <a:rPr lang="ru-RU" sz="2000" cap="all" dirty="0" err="1">
                <a:cs typeface="Arial"/>
              </a:rPr>
              <a:t>внесення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змін</a:t>
            </a:r>
            <a:r>
              <a:rPr lang="ru-RU" sz="2000" cap="all" dirty="0">
                <a:cs typeface="Arial"/>
              </a:rPr>
              <a:t> до </a:t>
            </a:r>
            <a:r>
              <a:rPr lang="ru-RU" sz="2000" cap="all" dirty="0" err="1">
                <a:cs typeface="Arial"/>
              </a:rPr>
              <a:t>деяких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smtClean="0">
                <a:cs typeface="Arial"/>
              </a:rPr>
              <a:t>ЗУ </a:t>
            </a:r>
            <a:r>
              <a:rPr lang="ru-RU" sz="2000" cap="all" dirty="0">
                <a:cs typeface="Arial"/>
              </a:rPr>
              <a:t>у </a:t>
            </a:r>
            <a:r>
              <a:rPr lang="ru-RU" sz="2000" cap="all" dirty="0" err="1">
                <a:cs typeface="Arial"/>
              </a:rPr>
              <a:t>сфері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комунальних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послуг</a:t>
            </a:r>
            <a:r>
              <a:rPr lang="ru-RU" sz="2000" cap="all" dirty="0" smtClean="0">
                <a:cs typeface="Arial"/>
              </a:rPr>
              <a:t>)</a:t>
            </a:r>
          </a:p>
          <a:p>
            <a:pPr marR="5080"/>
            <a:endParaRPr lang="uk-UA" sz="2400" dirty="0">
              <a:cs typeface="Arial"/>
            </a:endParaRPr>
          </a:p>
        </p:txBody>
      </p:sp>
      <p:sp>
        <p:nvSpPr>
          <p:cNvPr id="9" name="object 29"/>
          <p:cNvSpPr txBox="1"/>
          <p:nvPr/>
        </p:nvSpPr>
        <p:spPr>
          <a:xfrm>
            <a:off x="7206923" y="3238959"/>
            <a:ext cx="4416408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">
              <a:spcAft>
                <a:spcPts val="600"/>
              </a:spcAft>
            </a:pPr>
            <a:r>
              <a:rPr lang="uk-UA" sz="2400" b="1" cap="all" dirty="0" smtClean="0">
                <a:solidFill>
                  <a:srgbClr val="255286"/>
                </a:solidFill>
                <a:cs typeface="Trebuchet MS"/>
              </a:rPr>
              <a:t>Подано до парламенту</a:t>
            </a:r>
            <a:r>
              <a:rPr sz="2400" b="1" cap="all" dirty="0" smtClean="0">
                <a:solidFill>
                  <a:srgbClr val="255286"/>
                </a:solidFill>
                <a:cs typeface="Trebuchet MS"/>
              </a:rPr>
              <a:t>:</a:t>
            </a:r>
            <a:endParaRPr sz="2400" cap="all" dirty="0" smtClean="0">
              <a:solidFill>
                <a:srgbClr val="255286"/>
              </a:solidFill>
              <a:cs typeface="Trebuchet MS"/>
            </a:endParaRPr>
          </a:p>
          <a:p>
            <a:pPr marL="800100" lvl="1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4129404" algn="l"/>
              </a:tabLst>
            </a:pPr>
            <a:r>
              <a:rPr lang="uk-UA" sz="2000" dirty="0" smtClean="0">
                <a:cs typeface="Arial"/>
              </a:rPr>
              <a:t>ЗУ про </a:t>
            </a:r>
            <a:r>
              <a:rPr sz="2000" dirty="0" err="1" smtClean="0">
                <a:cs typeface="Arial"/>
              </a:rPr>
              <a:t>демонополізацію</a:t>
            </a:r>
            <a:r>
              <a:rPr sz="2000" dirty="0" smtClean="0">
                <a:cs typeface="Arial"/>
              </a:rPr>
              <a:t> </a:t>
            </a:r>
            <a:r>
              <a:rPr sz="2000" dirty="0" err="1" smtClean="0">
                <a:cs typeface="Arial"/>
              </a:rPr>
              <a:t>ринку</a:t>
            </a:r>
            <a:r>
              <a:rPr sz="2000" dirty="0" smtClean="0">
                <a:cs typeface="Arial"/>
              </a:rPr>
              <a:t> ЖКГ</a:t>
            </a:r>
          </a:p>
          <a:p>
            <a:pPr marL="800100" marR="5080" lvl="1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dirty="0" smtClean="0">
                <a:cs typeface="Arial"/>
              </a:rPr>
              <a:t>ЗУ про </a:t>
            </a:r>
            <a:r>
              <a:rPr sz="2000" dirty="0" err="1" smtClean="0">
                <a:cs typeface="Arial"/>
              </a:rPr>
              <a:t>надання</a:t>
            </a:r>
            <a:r>
              <a:rPr sz="2000" dirty="0" smtClean="0">
                <a:cs typeface="Arial"/>
              </a:rPr>
              <a:t> </a:t>
            </a:r>
            <a:r>
              <a:rPr lang="uk-UA" sz="2000" dirty="0" smtClean="0">
                <a:cs typeface="Arial"/>
              </a:rPr>
              <a:t>ОМС</a:t>
            </a:r>
            <a:r>
              <a:rPr sz="2000" dirty="0" smtClean="0">
                <a:cs typeface="Arial"/>
              </a:rPr>
              <a:t> </a:t>
            </a:r>
            <a:r>
              <a:rPr sz="2000" dirty="0">
                <a:cs typeface="Arial"/>
              </a:rPr>
              <a:t>повноважень  встановлювати ціни на теплову енергію, </a:t>
            </a:r>
            <a:r>
              <a:rPr sz="2000" dirty="0" err="1">
                <a:cs typeface="Arial"/>
              </a:rPr>
              <a:t>що</a:t>
            </a:r>
            <a:r>
              <a:rPr sz="2000" dirty="0">
                <a:cs typeface="Arial"/>
              </a:rPr>
              <a:t> </a:t>
            </a:r>
            <a:r>
              <a:rPr sz="2000" dirty="0" err="1" smtClean="0">
                <a:cs typeface="Arial"/>
              </a:rPr>
              <a:t>вироблена</a:t>
            </a:r>
            <a:r>
              <a:rPr lang="uk-UA" sz="2000" dirty="0">
                <a:cs typeface="Arial"/>
              </a:rPr>
              <a:t> </a:t>
            </a:r>
            <a:r>
              <a:rPr sz="2000" dirty="0" smtClean="0">
                <a:cs typeface="Arial"/>
              </a:rPr>
              <a:t>з </a:t>
            </a:r>
            <a:r>
              <a:rPr sz="2000" dirty="0">
                <a:cs typeface="Arial"/>
              </a:rPr>
              <a:t>альтернативних джерел енергії (законопроект №3047)</a:t>
            </a:r>
          </a:p>
        </p:txBody>
      </p:sp>
      <p:pic>
        <p:nvPicPr>
          <p:cNvPr id="11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2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7494728" y="1160165"/>
            <a:ext cx="4505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4400" b="1" dirty="0">
                <a:solidFill>
                  <a:srgbClr val="255286"/>
                </a:solidFill>
                <a:cs typeface="Arial"/>
              </a:rPr>
              <a:t>5,6 млрд </a:t>
            </a:r>
            <a:r>
              <a:rPr lang="ru-RU" sz="4400" b="1" dirty="0" err="1">
                <a:solidFill>
                  <a:srgbClr val="255286"/>
                </a:solidFill>
                <a:cs typeface="Arial"/>
              </a:rPr>
              <a:t>грн</a:t>
            </a:r>
            <a:endParaRPr lang="ru-RU" sz="4400" b="1" dirty="0">
              <a:solidFill>
                <a:srgbClr val="255286"/>
              </a:solidFill>
              <a:cs typeface="Arial"/>
            </a:endParaRPr>
          </a:p>
          <a:p>
            <a:pPr marR="5080"/>
            <a:r>
              <a:rPr lang="ru-RU" sz="2000" cap="all" dirty="0" err="1">
                <a:cs typeface="Arial"/>
              </a:rPr>
              <a:t>прозорий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пропорційний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розподіл</a:t>
            </a:r>
            <a:r>
              <a:rPr lang="ru-RU" sz="2000" cap="all" dirty="0">
                <a:cs typeface="Arial"/>
              </a:rPr>
              <a:t> </a:t>
            </a:r>
            <a:r>
              <a:rPr lang="ru-RU" sz="2000" cap="all" dirty="0" err="1">
                <a:cs typeface="Arial"/>
              </a:rPr>
              <a:t>субвенції</a:t>
            </a:r>
            <a:r>
              <a:rPr lang="ru-RU" sz="2000" cap="all" dirty="0">
                <a:cs typeface="Arial"/>
              </a:rPr>
              <a:t> з </a:t>
            </a:r>
            <a:r>
              <a:rPr lang="ru-RU" sz="2000" cap="all" dirty="0" err="1">
                <a:cs typeface="Arial"/>
              </a:rPr>
              <a:t>різниці</a:t>
            </a:r>
            <a:r>
              <a:rPr lang="ru-RU" sz="2000" cap="all" dirty="0">
                <a:cs typeface="Arial"/>
              </a:rPr>
              <a:t>  в тарифах на </a:t>
            </a:r>
            <a:r>
              <a:rPr lang="ru-RU" sz="2000" cap="all" dirty="0" err="1">
                <a:cs typeface="Arial"/>
              </a:rPr>
              <a:t>послуги</a:t>
            </a:r>
            <a:r>
              <a:rPr lang="ru-RU" sz="2000" cap="all" dirty="0">
                <a:cs typeface="Arial"/>
              </a:rPr>
              <a:t> ЖКГ</a:t>
            </a:r>
          </a:p>
        </p:txBody>
      </p:sp>
      <p:grpSp>
        <p:nvGrpSpPr>
          <p:cNvPr id="20" name="Group 14"/>
          <p:cNvGrpSpPr>
            <a:grpSpLocks noChangeAspect="1"/>
          </p:cNvGrpSpPr>
          <p:nvPr/>
        </p:nvGrpSpPr>
        <p:grpSpPr bwMode="auto">
          <a:xfrm>
            <a:off x="6385586" y="1309896"/>
            <a:ext cx="919131" cy="822960"/>
            <a:chOff x="2424" y="891"/>
            <a:chExt cx="2829" cy="2533"/>
          </a:xfrm>
          <a:solidFill>
            <a:srgbClr val="C43D59"/>
          </a:solidFill>
        </p:grpSpPr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518107" y="1363081"/>
            <a:ext cx="952106" cy="914400"/>
            <a:chOff x="425" y="3448"/>
            <a:chExt cx="303" cy="291"/>
          </a:xfrm>
          <a:solidFill>
            <a:srgbClr val="C43D59"/>
          </a:solidFill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69" y="3487"/>
              <a:ext cx="69" cy="68"/>
            </a:xfrm>
            <a:custGeom>
              <a:avLst/>
              <a:gdLst>
                <a:gd name="T0" fmla="*/ 301 w 766"/>
                <a:gd name="T1" fmla="*/ 0 h 746"/>
                <a:gd name="T2" fmla="*/ 342 w 766"/>
                <a:gd name="T3" fmla="*/ 3 h 746"/>
                <a:gd name="T4" fmla="*/ 381 w 766"/>
                <a:gd name="T5" fmla="*/ 11 h 746"/>
                <a:gd name="T6" fmla="*/ 418 w 766"/>
                <a:gd name="T7" fmla="*/ 23 h 746"/>
                <a:gd name="T8" fmla="*/ 452 w 766"/>
                <a:gd name="T9" fmla="*/ 41 h 746"/>
                <a:gd name="T10" fmla="*/ 485 w 766"/>
                <a:gd name="T11" fmla="*/ 62 h 746"/>
                <a:gd name="T12" fmla="*/ 513 w 766"/>
                <a:gd name="T13" fmla="*/ 88 h 746"/>
                <a:gd name="T14" fmla="*/ 539 w 766"/>
                <a:gd name="T15" fmla="*/ 117 h 746"/>
                <a:gd name="T16" fmla="*/ 560 w 766"/>
                <a:gd name="T17" fmla="*/ 149 h 746"/>
                <a:gd name="T18" fmla="*/ 578 w 766"/>
                <a:gd name="T19" fmla="*/ 183 h 746"/>
                <a:gd name="T20" fmla="*/ 591 w 766"/>
                <a:gd name="T21" fmla="*/ 220 h 746"/>
                <a:gd name="T22" fmla="*/ 599 w 766"/>
                <a:gd name="T23" fmla="*/ 260 h 746"/>
                <a:gd name="T24" fmla="*/ 601 w 766"/>
                <a:gd name="T25" fmla="*/ 301 h 746"/>
                <a:gd name="T26" fmla="*/ 599 w 766"/>
                <a:gd name="T27" fmla="*/ 340 h 746"/>
                <a:gd name="T28" fmla="*/ 591 w 766"/>
                <a:gd name="T29" fmla="*/ 376 h 746"/>
                <a:gd name="T30" fmla="*/ 579 w 766"/>
                <a:gd name="T31" fmla="*/ 411 h 746"/>
                <a:gd name="T32" fmla="*/ 563 w 766"/>
                <a:gd name="T33" fmla="*/ 445 h 746"/>
                <a:gd name="T34" fmla="*/ 766 w 766"/>
                <a:gd name="T35" fmla="*/ 636 h 746"/>
                <a:gd name="T36" fmla="*/ 729 w 766"/>
                <a:gd name="T37" fmla="*/ 670 h 746"/>
                <a:gd name="T38" fmla="*/ 694 w 766"/>
                <a:gd name="T39" fmla="*/ 707 h 746"/>
                <a:gd name="T40" fmla="*/ 662 w 766"/>
                <a:gd name="T41" fmla="*/ 746 h 746"/>
                <a:gd name="T42" fmla="*/ 459 w 766"/>
                <a:gd name="T43" fmla="*/ 555 h 746"/>
                <a:gd name="T44" fmla="*/ 424 w 766"/>
                <a:gd name="T45" fmla="*/ 574 h 746"/>
                <a:gd name="T46" fmla="*/ 385 w 766"/>
                <a:gd name="T47" fmla="*/ 588 h 746"/>
                <a:gd name="T48" fmla="*/ 344 w 766"/>
                <a:gd name="T49" fmla="*/ 598 h 746"/>
                <a:gd name="T50" fmla="*/ 301 w 766"/>
                <a:gd name="T51" fmla="*/ 601 h 746"/>
                <a:gd name="T52" fmla="*/ 261 w 766"/>
                <a:gd name="T53" fmla="*/ 599 h 746"/>
                <a:gd name="T54" fmla="*/ 221 w 766"/>
                <a:gd name="T55" fmla="*/ 590 h 746"/>
                <a:gd name="T56" fmla="*/ 184 w 766"/>
                <a:gd name="T57" fmla="*/ 577 h 746"/>
                <a:gd name="T58" fmla="*/ 149 w 766"/>
                <a:gd name="T59" fmla="*/ 560 h 746"/>
                <a:gd name="T60" fmla="*/ 117 w 766"/>
                <a:gd name="T61" fmla="*/ 538 h 746"/>
                <a:gd name="T62" fmla="*/ 88 w 766"/>
                <a:gd name="T63" fmla="*/ 513 h 746"/>
                <a:gd name="T64" fmla="*/ 63 w 766"/>
                <a:gd name="T65" fmla="*/ 484 h 746"/>
                <a:gd name="T66" fmla="*/ 41 w 766"/>
                <a:gd name="T67" fmla="*/ 452 h 746"/>
                <a:gd name="T68" fmla="*/ 24 w 766"/>
                <a:gd name="T69" fmla="*/ 417 h 746"/>
                <a:gd name="T70" fmla="*/ 11 w 766"/>
                <a:gd name="T71" fmla="*/ 380 h 746"/>
                <a:gd name="T72" fmla="*/ 3 w 766"/>
                <a:gd name="T73" fmla="*/ 342 h 746"/>
                <a:gd name="T74" fmla="*/ 0 w 766"/>
                <a:gd name="T75" fmla="*/ 301 h 746"/>
                <a:gd name="T76" fmla="*/ 3 w 766"/>
                <a:gd name="T77" fmla="*/ 260 h 746"/>
                <a:gd name="T78" fmla="*/ 11 w 766"/>
                <a:gd name="T79" fmla="*/ 220 h 746"/>
                <a:gd name="T80" fmla="*/ 24 w 766"/>
                <a:gd name="T81" fmla="*/ 183 h 746"/>
                <a:gd name="T82" fmla="*/ 41 w 766"/>
                <a:gd name="T83" fmla="*/ 149 h 746"/>
                <a:gd name="T84" fmla="*/ 63 w 766"/>
                <a:gd name="T85" fmla="*/ 117 h 746"/>
                <a:gd name="T86" fmla="*/ 88 w 766"/>
                <a:gd name="T87" fmla="*/ 88 h 746"/>
                <a:gd name="T88" fmla="*/ 117 w 766"/>
                <a:gd name="T89" fmla="*/ 62 h 746"/>
                <a:gd name="T90" fmla="*/ 149 w 766"/>
                <a:gd name="T91" fmla="*/ 41 h 746"/>
                <a:gd name="T92" fmla="*/ 184 w 766"/>
                <a:gd name="T93" fmla="*/ 23 h 746"/>
                <a:gd name="T94" fmla="*/ 221 w 766"/>
                <a:gd name="T95" fmla="*/ 11 h 746"/>
                <a:gd name="T96" fmla="*/ 261 w 766"/>
                <a:gd name="T97" fmla="*/ 3 h 746"/>
                <a:gd name="T98" fmla="*/ 301 w 766"/>
                <a:gd name="T99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6" h="746">
                  <a:moveTo>
                    <a:pt x="301" y="0"/>
                  </a:moveTo>
                  <a:lnTo>
                    <a:pt x="342" y="3"/>
                  </a:lnTo>
                  <a:lnTo>
                    <a:pt x="381" y="11"/>
                  </a:lnTo>
                  <a:lnTo>
                    <a:pt x="418" y="23"/>
                  </a:lnTo>
                  <a:lnTo>
                    <a:pt x="452" y="41"/>
                  </a:lnTo>
                  <a:lnTo>
                    <a:pt x="485" y="62"/>
                  </a:lnTo>
                  <a:lnTo>
                    <a:pt x="513" y="88"/>
                  </a:lnTo>
                  <a:lnTo>
                    <a:pt x="539" y="117"/>
                  </a:lnTo>
                  <a:lnTo>
                    <a:pt x="560" y="149"/>
                  </a:lnTo>
                  <a:lnTo>
                    <a:pt x="578" y="183"/>
                  </a:lnTo>
                  <a:lnTo>
                    <a:pt x="591" y="220"/>
                  </a:lnTo>
                  <a:lnTo>
                    <a:pt x="599" y="260"/>
                  </a:lnTo>
                  <a:lnTo>
                    <a:pt x="601" y="301"/>
                  </a:lnTo>
                  <a:lnTo>
                    <a:pt x="599" y="340"/>
                  </a:lnTo>
                  <a:lnTo>
                    <a:pt x="591" y="376"/>
                  </a:lnTo>
                  <a:lnTo>
                    <a:pt x="579" y="411"/>
                  </a:lnTo>
                  <a:lnTo>
                    <a:pt x="563" y="445"/>
                  </a:lnTo>
                  <a:lnTo>
                    <a:pt x="766" y="636"/>
                  </a:lnTo>
                  <a:lnTo>
                    <a:pt x="729" y="670"/>
                  </a:lnTo>
                  <a:lnTo>
                    <a:pt x="694" y="707"/>
                  </a:lnTo>
                  <a:lnTo>
                    <a:pt x="662" y="746"/>
                  </a:lnTo>
                  <a:lnTo>
                    <a:pt x="459" y="555"/>
                  </a:lnTo>
                  <a:lnTo>
                    <a:pt x="424" y="574"/>
                  </a:lnTo>
                  <a:lnTo>
                    <a:pt x="385" y="588"/>
                  </a:lnTo>
                  <a:lnTo>
                    <a:pt x="344" y="598"/>
                  </a:lnTo>
                  <a:lnTo>
                    <a:pt x="301" y="601"/>
                  </a:lnTo>
                  <a:lnTo>
                    <a:pt x="261" y="599"/>
                  </a:lnTo>
                  <a:lnTo>
                    <a:pt x="221" y="590"/>
                  </a:lnTo>
                  <a:lnTo>
                    <a:pt x="184" y="577"/>
                  </a:lnTo>
                  <a:lnTo>
                    <a:pt x="149" y="560"/>
                  </a:lnTo>
                  <a:lnTo>
                    <a:pt x="117" y="538"/>
                  </a:lnTo>
                  <a:lnTo>
                    <a:pt x="88" y="513"/>
                  </a:lnTo>
                  <a:lnTo>
                    <a:pt x="63" y="484"/>
                  </a:lnTo>
                  <a:lnTo>
                    <a:pt x="41" y="452"/>
                  </a:lnTo>
                  <a:lnTo>
                    <a:pt x="24" y="417"/>
                  </a:lnTo>
                  <a:lnTo>
                    <a:pt x="11" y="380"/>
                  </a:lnTo>
                  <a:lnTo>
                    <a:pt x="3" y="342"/>
                  </a:lnTo>
                  <a:lnTo>
                    <a:pt x="0" y="301"/>
                  </a:lnTo>
                  <a:lnTo>
                    <a:pt x="3" y="260"/>
                  </a:lnTo>
                  <a:lnTo>
                    <a:pt x="11" y="220"/>
                  </a:lnTo>
                  <a:lnTo>
                    <a:pt x="24" y="183"/>
                  </a:lnTo>
                  <a:lnTo>
                    <a:pt x="41" y="149"/>
                  </a:lnTo>
                  <a:lnTo>
                    <a:pt x="63" y="117"/>
                  </a:lnTo>
                  <a:lnTo>
                    <a:pt x="88" y="88"/>
                  </a:lnTo>
                  <a:lnTo>
                    <a:pt x="117" y="62"/>
                  </a:lnTo>
                  <a:lnTo>
                    <a:pt x="149" y="41"/>
                  </a:lnTo>
                  <a:lnTo>
                    <a:pt x="184" y="23"/>
                  </a:lnTo>
                  <a:lnTo>
                    <a:pt x="221" y="11"/>
                  </a:lnTo>
                  <a:lnTo>
                    <a:pt x="261" y="3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604" y="3448"/>
              <a:ext cx="71" cy="94"/>
            </a:xfrm>
            <a:custGeom>
              <a:avLst/>
              <a:gdLst>
                <a:gd name="T0" fmla="*/ 482 w 783"/>
                <a:gd name="T1" fmla="*/ 0 h 1042"/>
                <a:gd name="T2" fmla="*/ 482 w 783"/>
                <a:gd name="T3" fmla="*/ 0 h 1042"/>
                <a:gd name="T4" fmla="*/ 523 w 783"/>
                <a:gd name="T5" fmla="*/ 4 h 1042"/>
                <a:gd name="T6" fmla="*/ 562 w 783"/>
                <a:gd name="T7" fmla="*/ 12 h 1042"/>
                <a:gd name="T8" fmla="*/ 599 w 783"/>
                <a:gd name="T9" fmla="*/ 25 h 1042"/>
                <a:gd name="T10" fmla="*/ 634 w 783"/>
                <a:gd name="T11" fmla="*/ 42 h 1042"/>
                <a:gd name="T12" fmla="*/ 666 w 783"/>
                <a:gd name="T13" fmla="*/ 64 h 1042"/>
                <a:gd name="T14" fmla="*/ 694 w 783"/>
                <a:gd name="T15" fmla="*/ 89 h 1042"/>
                <a:gd name="T16" fmla="*/ 720 w 783"/>
                <a:gd name="T17" fmla="*/ 118 h 1042"/>
                <a:gd name="T18" fmla="*/ 741 w 783"/>
                <a:gd name="T19" fmla="*/ 149 h 1042"/>
                <a:gd name="T20" fmla="*/ 759 w 783"/>
                <a:gd name="T21" fmla="*/ 184 h 1042"/>
                <a:gd name="T22" fmla="*/ 772 w 783"/>
                <a:gd name="T23" fmla="*/ 222 h 1042"/>
                <a:gd name="T24" fmla="*/ 780 w 783"/>
                <a:gd name="T25" fmla="*/ 261 h 1042"/>
                <a:gd name="T26" fmla="*/ 783 w 783"/>
                <a:gd name="T27" fmla="*/ 301 h 1042"/>
                <a:gd name="T28" fmla="*/ 780 w 783"/>
                <a:gd name="T29" fmla="*/ 342 h 1042"/>
                <a:gd name="T30" fmla="*/ 772 w 783"/>
                <a:gd name="T31" fmla="*/ 381 h 1042"/>
                <a:gd name="T32" fmla="*/ 759 w 783"/>
                <a:gd name="T33" fmla="*/ 419 h 1042"/>
                <a:gd name="T34" fmla="*/ 741 w 783"/>
                <a:gd name="T35" fmla="*/ 453 h 1042"/>
                <a:gd name="T36" fmla="*/ 720 w 783"/>
                <a:gd name="T37" fmla="*/ 485 h 1042"/>
                <a:gd name="T38" fmla="*/ 694 w 783"/>
                <a:gd name="T39" fmla="*/ 514 h 1042"/>
                <a:gd name="T40" fmla="*/ 666 w 783"/>
                <a:gd name="T41" fmla="*/ 539 h 1042"/>
                <a:gd name="T42" fmla="*/ 634 w 783"/>
                <a:gd name="T43" fmla="*/ 560 h 1042"/>
                <a:gd name="T44" fmla="*/ 599 w 783"/>
                <a:gd name="T45" fmla="*/ 578 h 1042"/>
                <a:gd name="T46" fmla="*/ 562 w 783"/>
                <a:gd name="T47" fmla="*/ 591 h 1042"/>
                <a:gd name="T48" fmla="*/ 523 w 783"/>
                <a:gd name="T49" fmla="*/ 599 h 1042"/>
                <a:gd name="T50" fmla="*/ 482 w 783"/>
                <a:gd name="T51" fmla="*/ 602 h 1042"/>
                <a:gd name="T52" fmla="*/ 454 w 783"/>
                <a:gd name="T53" fmla="*/ 600 h 1042"/>
                <a:gd name="T54" fmla="*/ 426 w 783"/>
                <a:gd name="T55" fmla="*/ 595 h 1042"/>
                <a:gd name="T56" fmla="*/ 398 w 783"/>
                <a:gd name="T57" fmla="*/ 589 h 1042"/>
                <a:gd name="T58" fmla="*/ 130 w 783"/>
                <a:gd name="T59" fmla="*/ 1042 h 1042"/>
                <a:gd name="T60" fmla="*/ 88 w 783"/>
                <a:gd name="T61" fmla="*/ 1012 h 1042"/>
                <a:gd name="T62" fmla="*/ 46 w 783"/>
                <a:gd name="T63" fmla="*/ 987 h 1042"/>
                <a:gd name="T64" fmla="*/ 0 w 783"/>
                <a:gd name="T65" fmla="*/ 964 h 1042"/>
                <a:gd name="T66" fmla="*/ 268 w 783"/>
                <a:gd name="T67" fmla="*/ 513 h 1042"/>
                <a:gd name="T68" fmla="*/ 243 w 783"/>
                <a:gd name="T69" fmla="*/ 484 h 1042"/>
                <a:gd name="T70" fmla="*/ 222 w 783"/>
                <a:gd name="T71" fmla="*/ 452 h 1042"/>
                <a:gd name="T72" fmla="*/ 205 w 783"/>
                <a:gd name="T73" fmla="*/ 418 h 1042"/>
                <a:gd name="T74" fmla="*/ 192 w 783"/>
                <a:gd name="T75" fmla="*/ 381 h 1042"/>
                <a:gd name="T76" fmla="*/ 184 w 783"/>
                <a:gd name="T77" fmla="*/ 342 h 1042"/>
                <a:gd name="T78" fmla="*/ 181 w 783"/>
                <a:gd name="T79" fmla="*/ 301 h 1042"/>
                <a:gd name="T80" fmla="*/ 184 w 783"/>
                <a:gd name="T81" fmla="*/ 261 h 1042"/>
                <a:gd name="T82" fmla="*/ 192 w 783"/>
                <a:gd name="T83" fmla="*/ 221 h 1042"/>
                <a:gd name="T84" fmla="*/ 205 w 783"/>
                <a:gd name="T85" fmla="*/ 184 h 1042"/>
                <a:gd name="T86" fmla="*/ 222 w 783"/>
                <a:gd name="T87" fmla="*/ 149 h 1042"/>
                <a:gd name="T88" fmla="*/ 244 w 783"/>
                <a:gd name="T89" fmla="*/ 118 h 1042"/>
                <a:gd name="T90" fmla="*/ 269 w 783"/>
                <a:gd name="T91" fmla="*/ 89 h 1042"/>
                <a:gd name="T92" fmla="*/ 299 w 783"/>
                <a:gd name="T93" fmla="*/ 64 h 1042"/>
                <a:gd name="T94" fmla="*/ 330 w 783"/>
                <a:gd name="T95" fmla="*/ 42 h 1042"/>
                <a:gd name="T96" fmla="*/ 365 w 783"/>
                <a:gd name="T97" fmla="*/ 25 h 1042"/>
                <a:gd name="T98" fmla="*/ 402 w 783"/>
                <a:gd name="T99" fmla="*/ 12 h 1042"/>
                <a:gd name="T100" fmla="*/ 441 w 783"/>
                <a:gd name="T101" fmla="*/ 4 h 1042"/>
                <a:gd name="T102" fmla="*/ 482 w 783"/>
                <a:gd name="T103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3" h="1042">
                  <a:moveTo>
                    <a:pt x="482" y="0"/>
                  </a:moveTo>
                  <a:lnTo>
                    <a:pt x="482" y="0"/>
                  </a:lnTo>
                  <a:lnTo>
                    <a:pt x="523" y="4"/>
                  </a:lnTo>
                  <a:lnTo>
                    <a:pt x="562" y="12"/>
                  </a:lnTo>
                  <a:lnTo>
                    <a:pt x="599" y="25"/>
                  </a:lnTo>
                  <a:lnTo>
                    <a:pt x="634" y="42"/>
                  </a:lnTo>
                  <a:lnTo>
                    <a:pt x="666" y="64"/>
                  </a:lnTo>
                  <a:lnTo>
                    <a:pt x="694" y="89"/>
                  </a:lnTo>
                  <a:lnTo>
                    <a:pt x="720" y="118"/>
                  </a:lnTo>
                  <a:lnTo>
                    <a:pt x="741" y="149"/>
                  </a:lnTo>
                  <a:lnTo>
                    <a:pt x="759" y="184"/>
                  </a:lnTo>
                  <a:lnTo>
                    <a:pt x="772" y="222"/>
                  </a:lnTo>
                  <a:lnTo>
                    <a:pt x="780" y="261"/>
                  </a:lnTo>
                  <a:lnTo>
                    <a:pt x="783" y="301"/>
                  </a:lnTo>
                  <a:lnTo>
                    <a:pt x="780" y="342"/>
                  </a:lnTo>
                  <a:lnTo>
                    <a:pt x="772" y="381"/>
                  </a:lnTo>
                  <a:lnTo>
                    <a:pt x="759" y="419"/>
                  </a:lnTo>
                  <a:lnTo>
                    <a:pt x="741" y="453"/>
                  </a:lnTo>
                  <a:lnTo>
                    <a:pt x="720" y="485"/>
                  </a:lnTo>
                  <a:lnTo>
                    <a:pt x="694" y="514"/>
                  </a:lnTo>
                  <a:lnTo>
                    <a:pt x="666" y="539"/>
                  </a:lnTo>
                  <a:lnTo>
                    <a:pt x="634" y="560"/>
                  </a:lnTo>
                  <a:lnTo>
                    <a:pt x="599" y="578"/>
                  </a:lnTo>
                  <a:lnTo>
                    <a:pt x="562" y="591"/>
                  </a:lnTo>
                  <a:lnTo>
                    <a:pt x="523" y="599"/>
                  </a:lnTo>
                  <a:lnTo>
                    <a:pt x="482" y="602"/>
                  </a:lnTo>
                  <a:lnTo>
                    <a:pt x="454" y="600"/>
                  </a:lnTo>
                  <a:lnTo>
                    <a:pt x="426" y="595"/>
                  </a:lnTo>
                  <a:lnTo>
                    <a:pt x="398" y="589"/>
                  </a:lnTo>
                  <a:lnTo>
                    <a:pt x="130" y="1042"/>
                  </a:lnTo>
                  <a:lnTo>
                    <a:pt x="88" y="1012"/>
                  </a:lnTo>
                  <a:lnTo>
                    <a:pt x="46" y="987"/>
                  </a:lnTo>
                  <a:lnTo>
                    <a:pt x="0" y="964"/>
                  </a:lnTo>
                  <a:lnTo>
                    <a:pt x="268" y="513"/>
                  </a:lnTo>
                  <a:lnTo>
                    <a:pt x="243" y="484"/>
                  </a:lnTo>
                  <a:lnTo>
                    <a:pt x="222" y="452"/>
                  </a:lnTo>
                  <a:lnTo>
                    <a:pt x="205" y="418"/>
                  </a:lnTo>
                  <a:lnTo>
                    <a:pt x="192" y="381"/>
                  </a:lnTo>
                  <a:lnTo>
                    <a:pt x="184" y="342"/>
                  </a:lnTo>
                  <a:lnTo>
                    <a:pt x="181" y="301"/>
                  </a:lnTo>
                  <a:lnTo>
                    <a:pt x="184" y="261"/>
                  </a:lnTo>
                  <a:lnTo>
                    <a:pt x="192" y="221"/>
                  </a:lnTo>
                  <a:lnTo>
                    <a:pt x="205" y="184"/>
                  </a:lnTo>
                  <a:lnTo>
                    <a:pt x="222" y="149"/>
                  </a:lnTo>
                  <a:lnTo>
                    <a:pt x="244" y="118"/>
                  </a:lnTo>
                  <a:lnTo>
                    <a:pt x="269" y="89"/>
                  </a:lnTo>
                  <a:lnTo>
                    <a:pt x="299" y="64"/>
                  </a:lnTo>
                  <a:lnTo>
                    <a:pt x="330" y="42"/>
                  </a:lnTo>
                  <a:lnTo>
                    <a:pt x="365" y="25"/>
                  </a:lnTo>
                  <a:lnTo>
                    <a:pt x="402" y="12"/>
                  </a:lnTo>
                  <a:lnTo>
                    <a:pt x="441" y="4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640" y="3577"/>
              <a:ext cx="88" cy="55"/>
            </a:xfrm>
            <a:custGeom>
              <a:avLst/>
              <a:gdLst>
                <a:gd name="T0" fmla="*/ 670 w 970"/>
                <a:gd name="T1" fmla="*/ 0 h 601"/>
                <a:gd name="T2" fmla="*/ 711 w 970"/>
                <a:gd name="T3" fmla="*/ 2 h 601"/>
                <a:gd name="T4" fmla="*/ 750 w 970"/>
                <a:gd name="T5" fmla="*/ 11 h 601"/>
                <a:gd name="T6" fmla="*/ 787 w 970"/>
                <a:gd name="T7" fmla="*/ 24 h 601"/>
                <a:gd name="T8" fmla="*/ 821 w 970"/>
                <a:gd name="T9" fmla="*/ 41 h 601"/>
                <a:gd name="T10" fmla="*/ 854 w 970"/>
                <a:gd name="T11" fmla="*/ 63 h 601"/>
                <a:gd name="T12" fmla="*/ 883 w 970"/>
                <a:gd name="T13" fmla="*/ 88 h 601"/>
                <a:gd name="T14" fmla="*/ 908 w 970"/>
                <a:gd name="T15" fmla="*/ 117 h 601"/>
                <a:gd name="T16" fmla="*/ 930 w 970"/>
                <a:gd name="T17" fmla="*/ 149 h 601"/>
                <a:gd name="T18" fmla="*/ 947 w 970"/>
                <a:gd name="T19" fmla="*/ 184 h 601"/>
                <a:gd name="T20" fmla="*/ 960 w 970"/>
                <a:gd name="T21" fmla="*/ 221 h 601"/>
                <a:gd name="T22" fmla="*/ 968 w 970"/>
                <a:gd name="T23" fmla="*/ 259 h 601"/>
                <a:gd name="T24" fmla="*/ 970 w 970"/>
                <a:gd name="T25" fmla="*/ 300 h 601"/>
                <a:gd name="T26" fmla="*/ 968 w 970"/>
                <a:gd name="T27" fmla="*/ 341 h 601"/>
                <a:gd name="T28" fmla="*/ 960 w 970"/>
                <a:gd name="T29" fmla="*/ 381 h 601"/>
                <a:gd name="T30" fmla="*/ 947 w 970"/>
                <a:gd name="T31" fmla="*/ 418 h 601"/>
                <a:gd name="T32" fmla="*/ 930 w 970"/>
                <a:gd name="T33" fmla="*/ 452 h 601"/>
                <a:gd name="T34" fmla="*/ 908 w 970"/>
                <a:gd name="T35" fmla="*/ 484 h 601"/>
                <a:gd name="T36" fmla="*/ 883 w 970"/>
                <a:gd name="T37" fmla="*/ 513 h 601"/>
                <a:gd name="T38" fmla="*/ 854 w 970"/>
                <a:gd name="T39" fmla="*/ 538 h 601"/>
                <a:gd name="T40" fmla="*/ 821 w 970"/>
                <a:gd name="T41" fmla="*/ 560 h 601"/>
                <a:gd name="T42" fmla="*/ 787 w 970"/>
                <a:gd name="T43" fmla="*/ 578 h 601"/>
                <a:gd name="T44" fmla="*/ 750 w 970"/>
                <a:gd name="T45" fmla="*/ 590 h 601"/>
                <a:gd name="T46" fmla="*/ 711 w 970"/>
                <a:gd name="T47" fmla="*/ 598 h 601"/>
                <a:gd name="T48" fmla="*/ 670 w 970"/>
                <a:gd name="T49" fmla="*/ 601 h 601"/>
                <a:gd name="T50" fmla="*/ 630 w 970"/>
                <a:gd name="T51" fmla="*/ 598 h 601"/>
                <a:gd name="T52" fmla="*/ 592 w 970"/>
                <a:gd name="T53" fmla="*/ 591 h 601"/>
                <a:gd name="T54" fmla="*/ 555 w 970"/>
                <a:gd name="T55" fmla="*/ 578 h 601"/>
                <a:gd name="T56" fmla="*/ 520 w 970"/>
                <a:gd name="T57" fmla="*/ 561 h 601"/>
                <a:gd name="T58" fmla="*/ 489 w 970"/>
                <a:gd name="T59" fmla="*/ 540 h 601"/>
                <a:gd name="T60" fmla="*/ 460 w 970"/>
                <a:gd name="T61" fmla="*/ 515 h 601"/>
                <a:gd name="T62" fmla="*/ 436 w 970"/>
                <a:gd name="T63" fmla="*/ 487 h 601"/>
                <a:gd name="T64" fmla="*/ 413 w 970"/>
                <a:gd name="T65" fmla="*/ 455 h 601"/>
                <a:gd name="T66" fmla="*/ 396 w 970"/>
                <a:gd name="T67" fmla="*/ 422 h 601"/>
                <a:gd name="T68" fmla="*/ 383 w 970"/>
                <a:gd name="T69" fmla="*/ 386 h 601"/>
                <a:gd name="T70" fmla="*/ 375 w 970"/>
                <a:gd name="T71" fmla="*/ 347 h 601"/>
                <a:gd name="T72" fmla="*/ 0 w 970"/>
                <a:gd name="T73" fmla="*/ 310 h 601"/>
                <a:gd name="T74" fmla="*/ 8 w 970"/>
                <a:gd name="T75" fmla="*/ 265 h 601"/>
                <a:gd name="T76" fmla="*/ 14 w 970"/>
                <a:gd name="T77" fmla="*/ 217 h 601"/>
                <a:gd name="T78" fmla="*/ 16 w 970"/>
                <a:gd name="T79" fmla="*/ 168 h 601"/>
                <a:gd name="T80" fmla="*/ 15 w 970"/>
                <a:gd name="T81" fmla="*/ 159 h 601"/>
                <a:gd name="T82" fmla="*/ 389 w 970"/>
                <a:gd name="T83" fmla="*/ 197 h 601"/>
                <a:gd name="T84" fmla="*/ 405 w 970"/>
                <a:gd name="T85" fmla="*/ 159 h 601"/>
                <a:gd name="T86" fmla="*/ 427 w 970"/>
                <a:gd name="T87" fmla="*/ 126 h 601"/>
                <a:gd name="T88" fmla="*/ 452 w 970"/>
                <a:gd name="T89" fmla="*/ 95 h 601"/>
                <a:gd name="T90" fmla="*/ 482 w 970"/>
                <a:gd name="T91" fmla="*/ 68 h 601"/>
                <a:gd name="T92" fmla="*/ 513 w 970"/>
                <a:gd name="T93" fmla="*/ 44 h 601"/>
                <a:gd name="T94" fmla="*/ 549 w 970"/>
                <a:gd name="T95" fmla="*/ 26 h 601"/>
                <a:gd name="T96" fmla="*/ 588 w 970"/>
                <a:gd name="T97" fmla="*/ 12 h 601"/>
                <a:gd name="T98" fmla="*/ 628 w 970"/>
                <a:gd name="T99" fmla="*/ 3 h 601"/>
                <a:gd name="T100" fmla="*/ 670 w 970"/>
                <a:gd name="T101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70" h="601">
                  <a:moveTo>
                    <a:pt x="670" y="0"/>
                  </a:moveTo>
                  <a:lnTo>
                    <a:pt x="711" y="2"/>
                  </a:lnTo>
                  <a:lnTo>
                    <a:pt x="750" y="11"/>
                  </a:lnTo>
                  <a:lnTo>
                    <a:pt x="787" y="24"/>
                  </a:lnTo>
                  <a:lnTo>
                    <a:pt x="821" y="41"/>
                  </a:lnTo>
                  <a:lnTo>
                    <a:pt x="854" y="63"/>
                  </a:lnTo>
                  <a:lnTo>
                    <a:pt x="883" y="88"/>
                  </a:lnTo>
                  <a:lnTo>
                    <a:pt x="908" y="117"/>
                  </a:lnTo>
                  <a:lnTo>
                    <a:pt x="930" y="149"/>
                  </a:lnTo>
                  <a:lnTo>
                    <a:pt x="947" y="184"/>
                  </a:lnTo>
                  <a:lnTo>
                    <a:pt x="960" y="221"/>
                  </a:lnTo>
                  <a:lnTo>
                    <a:pt x="968" y="259"/>
                  </a:lnTo>
                  <a:lnTo>
                    <a:pt x="970" y="300"/>
                  </a:lnTo>
                  <a:lnTo>
                    <a:pt x="968" y="341"/>
                  </a:lnTo>
                  <a:lnTo>
                    <a:pt x="960" y="381"/>
                  </a:lnTo>
                  <a:lnTo>
                    <a:pt x="947" y="418"/>
                  </a:lnTo>
                  <a:lnTo>
                    <a:pt x="930" y="452"/>
                  </a:lnTo>
                  <a:lnTo>
                    <a:pt x="908" y="484"/>
                  </a:lnTo>
                  <a:lnTo>
                    <a:pt x="883" y="513"/>
                  </a:lnTo>
                  <a:lnTo>
                    <a:pt x="854" y="538"/>
                  </a:lnTo>
                  <a:lnTo>
                    <a:pt x="821" y="560"/>
                  </a:lnTo>
                  <a:lnTo>
                    <a:pt x="787" y="578"/>
                  </a:lnTo>
                  <a:lnTo>
                    <a:pt x="750" y="590"/>
                  </a:lnTo>
                  <a:lnTo>
                    <a:pt x="711" y="598"/>
                  </a:lnTo>
                  <a:lnTo>
                    <a:pt x="670" y="601"/>
                  </a:lnTo>
                  <a:lnTo>
                    <a:pt x="630" y="598"/>
                  </a:lnTo>
                  <a:lnTo>
                    <a:pt x="592" y="591"/>
                  </a:lnTo>
                  <a:lnTo>
                    <a:pt x="555" y="578"/>
                  </a:lnTo>
                  <a:lnTo>
                    <a:pt x="520" y="561"/>
                  </a:lnTo>
                  <a:lnTo>
                    <a:pt x="489" y="540"/>
                  </a:lnTo>
                  <a:lnTo>
                    <a:pt x="460" y="515"/>
                  </a:lnTo>
                  <a:lnTo>
                    <a:pt x="436" y="487"/>
                  </a:lnTo>
                  <a:lnTo>
                    <a:pt x="413" y="455"/>
                  </a:lnTo>
                  <a:lnTo>
                    <a:pt x="396" y="422"/>
                  </a:lnTo>
                  <a:lnTo>
                    <a:pt x="383" y="386"/>
                  </a:lnTo>
                  <a:lnTo>
                    <a:pt x="375" y="347"/>
                  </a:lnTo>
                  <a:lnTo>
                    <a:pt x="0" y="310"/>
                  </a:lnTo>
                  <a:lnTo>
                    <a:pt x="8" y="265"/>
                  </a:lnTo>
                  <a:lnTo>
                    <a:pt x="14" y="217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389" y="197"/>
                  </a:lnTo>
                  <a:lnTo>
                    <a:pt x="405" y="159"/>
                  </a:lnTo>
                  <a:lnTo>
                    <a:pt x="427" y="126"/>
                  </a:lnTo>
                  <a:lnTo>
                    <a:pt x="452" y="95"/>
                  </a:lnTo>
                  <a:lnTo>
                    <a:pt x="482" y="68"/>
                  </a:lnTo>
                  <a:lnTo>
                    <a:pt x="513" y="44"/>
                  </a:lnTo>
                  <a:lnTo>
                    <a:pt x="549" y="26"/>
                  </a:lnTo>
                  <a:lnTo>
                    <a:pt x="588" y="12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578" y="3651"/>
              <a:ext cx="55" cy="88"/>
            </a:xfrm>
            <a:custGeom>
              <a:avLst/>
              <a:gdLst>
                <a:gd name="T0" fmla="*/ 227 w 602"/>
                <a:gd name="T1" fmla="*/ 0 h 965"/>
                <a:gd name="T2" fmla="*/ 310 w 602"/>
                <a:gd name="T3" fmla="*/ 365 h 965"/>
                <a:gd name="T4" fmla="*/ 353 w 602"/>
                <a:gd name="T5" fmla="*/ 370 h 965"/>
                <a:gd name="T6" fmla="*/ 395 w 602"/>
                <a:gd name="T7" fmla="*/ 380 h 965"/>
                <a:gd name="T8" fmla="*/ 434 w 602"/>
                <a:gd name="T9" fmla="*/ 396 h 965"/>
                <a:gd name="T10" fmla="*/ 469 w 602"/>
                <a:gd name="T11" fmla="*/ 416 h 965"/>
                <a:gd name="T12" fmla="*/ 502 w 602"/>
                <a:gd name="T13" fmla="*/ 442 h 965"/>
                <a:gd name="T14" fmla="*/ 531 w 602"/>
                <a:gd name="T15" fmla="*/ 472 h 965"/>
                <a:gd name="T16" fmla="*/ 555 w 602"/>
                <a:gd name="T17" fmla="*/ 504 h 965"/>
                <a:gd name="T18" fmla="*/ 574 w 602"/>
                <a:gd name="T19" fmla="*/ 541 h 965"/>
                <a:gd name="T20" fmla="*/ 590 w 602"/>
                <a:gd name="T21" fmla="*/ 580 h 965"/>
                <a:gd name="T22" fmla="*/ 599 w 602"/>
                <a:gd name="T23" fmla="*/ 622 h 965"/>
                <a:gd name="T24" fmla="*/ 602 w 602"/>
                <a:gd name="T25" fmla="*/ 665 h 965"/>
                <a:gd name="T26" fmla="*/ 599 w 602"/>
                <a:gd name="T27" fmla="*/ 706 h 965"/>
                <a:gd name="T28" fmla="*/ 591 w 602"/>
                <a:gd name="T29" fmla="*/ 745 h 965"/>
                <a:gd name="T30" fmla="*/ 578 w 602"/>
                <a:gd name="T31" fmla="*/ 782 h 965"/>
                <a:gd name="T32" fmla="*/ 560 w 602"/>
                <a:gd name="T33" fmla="*/ 816 h 965"/>
                <a:gd name="T34" fmla="*/ 539 w 602"/>
                <a:gd name="T35" fmla="*/ 849 h 965"/>
                <a:gd name="T36" fmla="*/ 513 w 602"/>
                <a:gd name="T37" fmla="*/ 878 h 965"/>
                <a:gd name="T38" fmla="*/ 485 w 602"/>
                <a:gd name="T39" fmla="*/ 903 h 965"/>
                <a:gd name="T40" fmla="*/ 453 w 602"/>
                <a:gd name="T41" fmla="*/ 924 h 965"/>
                <a:gd name="T42" fmla="*/ 418 w 602"/>
                <a:gd name="T43" fmla="*/ 942 h 965"/>
                <a:gd name="T44" fmla="*/ 381 w 602"/>
                <a:gd name="T45" fmla="*/ 955 h 965"/>
                <a:gd name="T46" fmla="*/ 342 w 602"/>
                <a:gd name="T47" fmla="*/ 963 h 965"/>
                <a:gd name="T48" fmla="*/ 301 w 602"/>
                <a:gd name="T49" fmla="*/ 965 h 965"/>
                <a:gd name="T50" fmla="*/ 260 w 602"/>
                <a:gd name="T51" fmla="*/ 963 h 965"/>
                <a:gd name="T52" fmla="*/ 221 w 602"/>
                <a:gd name="T53" fmla="*/ 955 h 965"/>
                <a:gd name="T54" fmla="*/ 184 w 602"/>
                <a:gd name="T55" fmla="*/ 942 h 965"/>
                <a:gd name="T56" fmla="*/ 149 w 602"/>
                <a:gd name="T57" fmla="*/ 924 h 965"/>
                <a:gd name="T58" fmla="*/ 117 w 602"/>
                <a:gd name="T59" fmla="*/ 903 h 965"/>
                <a:gd name="T60" fmla="*/ 89 w 602"/>
                <a:gd name="T61" fmla="*/ 878 h 965"/>
                <a:gd name="T62" fmla="*/ 63 w 602"/>
                <a:gd name="T63" fmla="*/ 849 h 965"/>
                <a:gd name="T64" fmla="*/ 42 w 602"/>
                <a:gd name="T65" fmla="*/ 816 h 965"/>
                <a:gd name="T66" fmla="*/ 25 w 602"/>
                <a:gd name="T67" fmla="*/ 782 h 965"/>
                <a:gd name="T68" fmla="*/ 11 w 602"/>
                <a:gd name="T69" fmla="*/ 745 h 965"/>
                <a:gd name="T70" fmla="*/ 3 w 602"/>
                <a:gd name="T71" fmla="*/ 706 h 965"/>
                <a:gd name="T72" fmla="*/ 0 w 602"/>
                <a:gd name="T73" fmla="*/ 665 h 965"/>
                <a:gd name="T74" fmla="*/ 3 w 602"/>
                <a:gd name="T75" fmla="*/ 623 h 965"/>
                <a:gd name="T76" fmla="*/ 12 w 602"/>
                <a:gd name="T77" fmla="*/ 582 h 965"/>
                <a:gd name="T78" fmla="*/ 27 w 602"/>
                <a:gd name="T79" fmla="*/ 544 h 965"/>
                <a:gd name="T80" fmla="*/ 46 w 602"/>
                <a:gd name="T81" fmla="*/ 508 h 965"/>
                <a:gd name="T82" fmla="*/ 69 w 602"/>
                <a:gd name="T83" fmla="*/ 476 h 965"/>
                <a:gd name="T84" fmla="*/ 97 w 602"/>
                <a:gd name="T85" fmla="*/ 446 h 965"/>
                <a:gd name="T86" fmla="*/ 129 w 602"/>
                <a:gd name="T87" fmla="*/ 421 h 965"/>
                <a:gd name="T88" fmla="*/ 163 w 602"/>
                <a:gd name="T89" fmla="*/ 400 h 965"/>
                <a:gd name="T90" fmla="*/ 79 w 602"/>
                <a:gd name="T91" fmla="*/ 34 h 965"/>
                <a:gd name="T92" fmla="*/ 130 w 602"/>
                <a:gd name="T93" fmla="*/ 26 h 965"/>
                <a:gd name="T94" fmla="*/ 179 w 602"/>
                <a:gd name="T95" fmla="*/ 15 h 965"/>
                <a:gd name="T96" fmla="*/ 227 w 602"/>
                <a:gd name="T9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2" h="965">
                  <a:moveTo>
                    <a:pt x="227" y="0"/>
                  </a:moveTo>
                  <a:lnTo>
                    <a:pt x="310" y="365"/>
                  </a:lnTo>
                  <a:lnTo>
                    <a:pt x="353" y="370"/>
                  </a:lnTo>
                  <a:lnTo>
                    <a:pt x="395" y="380"/>
                  </a:lnTo>
                  <a:lnTo>
                    <a:pt x="434" y="396"/>
                  </a:lnTo>
                  <a:lnTo>
                    <a:pt x="469" y="416"/>
                  </a:lnTo>
                  <a:lnTo>
                    <a:pt x="502" y="442"/>
                  </a:lnTo>
                  <a:lnTo>
                    <a:pt x="531" y="472"/>
                  </a:lnTo>
                  <a:lnTo>
                    <a:pt x="555" y="504"/>
                  </a:lnTo>
                  <a:lnTo>
                    <a:pt x="574" y="541"/>
                  </a:lnTo>
                  <a:lnTo>
                    <a:pt x="590" y="580"/>
                  </a:lnTo>
                  <a:lnTo>
                    <a:pt x="599" y="622"/>
                  </a:lnTo>
                  <a:lnTo>
                    <a:pt x="602" y="665"/>
                  </a:lnTo>
                  <a:lnTo>
                    <a:pt x="599" y="706"/>
                  </a:lnTo>
                  <a:lnTo>
                    <a:pt x="591" y="745"/>
                  </a:lnTo>
                  <a:lnTo>
                    <a:pt x="578" y="782"/>
                  </a:lnTo>
                  <a:lnTo>
                    <a:pt x="560" y="816"/>
                  </a:lnTo>
                  <a:lnTo>
                    <a:pt x="539" y="849"/>
                  </a:lnTo>
                  <a:lnTo>
                    <a:pt x="513" y="878"/>
                  </a:lnTo>
                  <a:lnTo>
                    <a:pt x="485" y="903"/>
                  </a:lnTo>
                  <a:lnTo>
                    <a:pt x="453" y="924"/>
                  </a:lnTo>
                  <a:lnTo>
                    <a:pt x="418" y="942"/>
                  </a:lnTo>
                  <a:lnTo>
                    <a:pt x="381" y="955"/>
                  </a:lnTo>
                  <a:lnTo>
                    <a:pt x="342" y="963"/>
                  </a:lnTo>
                  <a:lnTo>
                    <a:pt x="301" y="965"/>
                  </a:lnTo>
                  <a:lnTo>
                    <a:pt x="260" y="963"/>
                  </a:lnTo>
                  <a:lnTo>
                    <a:pt x="221" y="955"/>
                  </a:lnTo>
                  <a:lnTo>
                    <a:pt x="184" y="942"/>
                  </a:lnTo>
                  <a:lnTo>
                    <a:pt x="149" y="924"/>
                  </a:lnTo>
                  <a:lnTo>
                    <a:pt x="117" y="903"/>
                  </a:lnTo>
                  <a:lnTo>
                    <a:pt x="89" y="878"/>
                  </a:lnTo>
                  <a:lnTo>
                    <a:pt x="63" y="849"/>
                  </a:lnTo>
                  <a:lnTo>
                    <a:pt x="42" y="816"/>
                  </a:lnTo>
                  <a:lnTo>
                    <a:pt x="25" y="782"/>
                  </a:lnTo>
                  <a:lnTo>
                    <a:pt x="11" y="745"/>
                  </a:lnTo>
                  <a:lnTo>
                    <a:pt x="3" y="706"/>
                  </a:lnTo>
                  <a:lnTo>
                    <a:pt x="0" y="665"/>
                  </a:lnTo>
                  <a:lnTo>
                    <a:pt x="3" y="623"/>
                  </a:lnTo>
                  <a:lnTo>
                    <a:pt x="12" y="582"/>
                  </a:lnTo>
                  <a:lnTo>
                    <a:pt x="27" y="544"/>
                  </a:lnTo>
                  <a:lnTo>
                    <a:pt x="46" y="508"/>
                  </a:lnTo>
                  <a:lnTo>
                    <a:pt x="69" y="476"/>
                  </a:lnTo>
                  <a:lnTo>
                    <a:pt x="97" y="446"/>
                  </a:lnTo>
                  <a:lnTo>
                    <a:pt x="129" y="421"/>
                  </a:lnTo>
                  <a:lnTo>
                    <a:pt x="163" y="400"/>
                  </a:lnTo>
                  <a:lnTo>
                    <a:pt x="79" y="34"/>
                  </a:lnTo>
                  <a:lnTo>
                    <a:pt x="130" y="26"/>
                  </a:lnTo>
                  <a:lnTo>
                    <a:pt x="179" y="15"/>
                  </a:lnTo>
                  <a:lnTo>
                    <a:pt x="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25" y="3605"/>
              <a:ext cx="97" cy="57"/>
            </a:xfrm>
            <a:custGeom>
              <a:avLst/>
              <a:gdLst>
                <a:gd name="T0" fmla="*/ 1017 w 1066"/>
                <a:gd name="T1" fmla="*/ 0 h 621"/>
                <a:gd name="T2" fmla="*/ 1030 w 1066"/>
                <a:gd name="T3" fmla="*/ 49 h 621"/>
                <a:gd name="T4" fmla="*/ 1047 w 1066"/>
                <a:gd name="T5" fmla="*/ 97 h 621"/>
                <a:gd name="T6" fmla="*/ 1066 w 1066"/>
                <a:gd name="T7" fmla="*/ 143 h 621"/>
                <a:gd name="T8" fmla="*/ 599 w 1066"/>
                <a:gd name="T9" fmla="*/ 300 h 621"/>
                <a:gd name="T10" fmla="*/ 600 w 1066"/>
                <a:gd name="T11" fmla="*/ 310 h 621"/>
                <a:gd name="T12" fmla="*/ 601 w 1066"/>
                <a:gd name="T13" fmla="*/ 320 h 621"/>
                <a:gd name="T14" fmla="*/ 599 w 1066"/>
                <a:gd name="T15" fmla="*/ 361 h 621"/>
                <a:gd name="T16" fmla="*/ 591 w 1066"/>
                <a:gd name="T17" fmla="*/ 400 h 621"/>
                <a:gd name="T18" fmla="*/ 577 w 1066"/>
                <a:gd name="T19" fmla="*/ 437 h 621"/>
                <a:gd name="T20" fmla="*/ 560 w 1066"/>
                <a:gd name="T21" fmla="*/ 472 h 621"/>
                <a:gd name="T22" fmla="*/ 539 w 1066"/>
                <a:gd name="T23" fmla="*/ 503 h 621"/>
                <a:gd name="T24" fmla="*/ 513 w 1066"/>
                <a:gd name="T25" fmla="*/ 533 h 621"/>
                <a:gd name="T26" fmla="*/ 485 w 1066"/>
                <a:gd name="T27" fmla="*/ 558 h 621"/>
                <a:gd name="T28" fmla="*/ 452 w 1066"/>
                <a:gd name="T29" fmla="*/ 580 h 621"/>
                <a:gd name="T30" fmla="*/ 417 w 1066"/>
                <a:gd name="T31" fmla="*/ 597 h 621"/>
                <a:gd name="T32" fmla="*/ 380 w 1066"/>
                <a:gd name="T33" fmla="*/ 610 h 621"/>
                <a:gd name="T34" fmla="*/ 341 w 1066"/>
                <a:gd name="T35" fmla="*/ 618 h 621"/>
                <a:gd name="T36" fmla="*/ 300 w 1066"/>
                <a:gd name="T37" fmla="*/ 621 h 621"/>
                <a:gd name="T38" fmla="*/ 259 w 1066"/>
                <a:gd name="T39" fmla="*/ 618 h 621"/>
                <a:gd name="T40" fmla="*/ 220 w 1066"/>
                <a:gd name="T41" fmla="*/ 610 h 621"/>
                <a:gd name="T42" fmla="*/ 184 w 1066"/>
                <a:gd name="T43" fmla="*/ 597 h 621"/>
                <a:gd name="T44" fmla="*/ 149 w 1066"/>
                <a:gd name="T45" fmla="*/ 580 h 621"/>
                <a:gd name="T46" fmla="*/ 116 w 1066"/>
                <a:gd name="T47" fmla="*/ 558 h 621"/>
                <a:gd name="T48" fmla="*/ 88 w 1066"/>
                <a:gd name="T49" fmla="*/ 533 h 621"/>
                <a:gd name="T50" fmla="*/ 62 w 1066"/>
                <a:gd name="T51" fmla="*/ 503 h 621"/>
                <a:gd name="T52" fmla="*/ 41 w 1066"/>
                <a:gd name="T53" fmla="*/ 472 h 621"/>
                <a:gd name="T54" fmla="*/ 23 w 1066"/>
                <a:gd name="T55" fmla="*/ 437 h 621"/>
                <a:gd name="T56" fmla="*/ 11 w 1066"/>
                <a:gd name="T57" fmla="*/ 400 h 621"/>
                <a:gd name="T58" fmla="*/ 3 w 1066"/>
                <a:gd name="T59" fmla="*/ 361 h 621"/>
                <a:gd name="T60" fmla="*/ 0 w 1066"/>
                <a:gd name="T61" fmla="*/ 320 h 621"/>
                <a:gd name="T62" fmla="*/ 3 w 1066"/>
                <a:gd name="T63" fmla="*/ 279 h 621"/>
                <a:gd name="T64" fmla="*/ 11 w 1066"/>
                <a:gd name="T65" fmla="*/ 240 h 621"/>
                <a:gd name="T66" fmla="*/ 23 w 1066"/>
                <a:gd name="T67" fmla="*/ 203 h 621"/>
                <a:gd name="T68" fmla="*/ 41 w 1066"/>
                <a:gd name="T69" fmla="*/ 169 h 621"/>
                <a:gd name="T70" fmla="*/ 62 w 1066"/>
                <a:gd name="T71" fmla="*/ 136 h 621"/>
                <a:gd name="T72" fmla="*/ 88 w 1066"/>
                <a:gd name="T73" fmla="*/ 108 h 621"/>
                <a:gd name="T74" fmla="*/ 116 w 1066"/>
                <a:gd name="T75" fmla="*/ 82 h 621"/>
                <a:gd name="T76" fmla="*/ 149 w 1066"/>
                <a:gd name="T77" fmla="*/ 61 h 621"/>
                <a:gd name="T78" fmla="*/ 184 w 1066"/>
                <a:gd name="T79" fmla="*/ 43 h 621"/>
                <a:gd name="T80" fmla="*/ 220 w 1066"/>
                <a:gd name="T81" fmla="*/ 30 h 621"/>
                <a:gd name="T82" fmla="*/ 259 w 1066"/>
                <a:gd name="T83" fmla="*/ 23 h 621"/>
                <a:gd name="T84" fmla="*/ 300 w 1066"/>
                <a:gd name="T85" fmla="*/ 20 h 621"/>
                <a:gd name="T86" fmla="*/ 340 w 1066"/>
                <a:gd name="T87" fmla="*/ 22 h 621"/>
                <a:gd name="T88" fmla="*/ 376 w 1066"/>
                <a:gd name="T89" fmla="*/ 30 h 621"/>
                <a:gd name="T90" fmla="*/ 412 w 1066"/>
                <a:gd name="T91" fmla="*/ 41 h 621"/>
                <a:gd name="T92" fmla="*/ 446 w 1066"/>
                <a:gd name="T93" fmla="*/ 58 h 621"/>
                <a:gd name="T94" fmla="*/ 476 w 1066"/>
                <a:gd name="T95" fmla="*/ 77 h 621"/>
                <a:gd name="T96" fmla="*/ 505 w 1066"/>
                <a:gd name="T97" fmla="*/ 100 h 621"/>
                <a:gd name="T98" fmla="*/ 530 w 1066"/>
                <a:gd name="T99" fmla="*/ 127 h 621"/>
                <a:gd name="T100" fmla="*/ 552 w 1066"/>
                <a:gd name="T101" fmla="*/ 157 h 621"/>
                <a:gd name="T102" fmla="*/ 1017 w 1066"/>
                <a:gd name="T10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6" h="621">
                  <a:moveTo>
                    <a:pt x="1017" y="0"/>
                  </a:moveTo>
                  <a:lnTo>
                    <a:pt x="1030" y="49"/>
                  </a:lnTo>
                  <a:lnTo>
                    <a:pt x="1047" y="97"/>
                  </a:lnTo>
                  <a:lnTo>
                    <a:pt x="1066" y="143"/>
                  </a:lnTo>
                  <a:lnTo>
                    <a:pt x="599" y="300"/>
                  </a:lnTo>
                  <a:lnTo>
                    <a:pt x="600" y="310"/>
                  </a:lnTo>
                  <a:lnTo>
                    <a:pt x="601" y="320"/>
                  </a:lnTo>
                  <a:lnTo>
                    <a:pt x="599" y="361"/>
                  </a:lnTo>
                  <a:lnTo>
                    <a:pt x="591" y="400"/>
                  </a:lnTo>
                  <a:lnTo>
                    <a:pt x="577" y="437"/>
                  </a:lnTo>
                  <a:lnTo>
                    <a:pt x="560" y="472"/>
                  </a:lnTo>
                  <a:lnTo>
                    <a:pt x="539" y="503"/>
                  </a:lnTo>
                  <a:lnTo>
                    <a:pt x="513" y="533"/>
                  </a:lnTo>
                  <a:lnTo>
                    <a:pt x="485" y="558"/>
                  </a:lnTo>
                  <a:lnTo>
                    <a:pt x="452" y="580"/>
                  </a:lnTo>
                  <a:lnTo>
                    <a:pt x="417" y="597"/>
                  </a:lnTo>
                  <a:lnTo>
                    <a:pt x="380" y="610"/>
                  </a:lnTo>
                  <a:lnTo>
                    <a:pt x="341" y="618"/>
                  </a:lnTo>
                  <a:lnTo>
                    <a:pt x="300" y="621"/>
                  </a:lnTo>
                  <a:lnTo>
                    <a:pt x="259" y="618"/>
                  </a:lnTo>
                  <a:lnTo>
                    <a:pt x="220" y="610"/>
                  </a:lnTo>
                  <a:lnTo>
                    <a:pt x="184" y="597"/>
                  </a:lnTo>
                  <a:lnTo>
                    <a:pt x="149" y="580"/>
                  </a:lnTo>
                  <a:lnTo>
                    <a:pt x="116" y="558"/>
                  </a:lnTo>
                  <a:lnTo>
                    <a:pt x="88" y="533"/>
                  </a:lnTo>
                  <a:lnTo>
                    <a:pt x="62" y="503"/>
                  </a:lnTo>
                  <a:lnTo>
                    <a:pt x="41" y="472"/>
                  </a:lnTo>
                  <a:lnTo>
                    <a:pt x="23" y="437"/>
                  </a:lnTo>
                  <a:lnTo>
                    <a:pt x="11" y="400"/>
                  </a:lnTo>
                  <a:lnTo>
                    <a:pt x="3" y="361"/>
                  </a:lnTo>
                  <a:lnTo>
                    <a:pt x="0" y="320"/>
                  </a:lnTo>
                  <a:lnTo>
                    <a:pt x="3" y="279"/>
                  </a:lnTo>
                  <a:lnTo>
                    <a:pt x="11" y="240"/>
                  </a:lnTo>
                  <a:lnTo>
                    <a:pt x="23" y="203"/>
                  </a:lnTo>
                  <a:lnTo>
                    <a:pt x="41" y="169"/>
                  </a:lnTo>
                  <a:lnTo>
                    <a:pt x="62" y="136"/>
                  </a:lnTo>
                  <a:lnTo>
                    <a:pt x="88" y="108"/>
                  </a:lnTo>
                  <a:lnTo>
                    <a:pt x="116" y="82"/>
                  </a:lnTo>
                  <a:lnTo>
                    <a:pt x="149" y="61"/>
                  </a:lnTo>
                  <a:lnTo>
                    <a:pt x="184" y="43"/>
                  </a:lnTo>
                  <a:lnTo>
                    <a:pt x="220" y="30"/>
                  </a:lnTo>
                  <a:lnTo>
                    <a:pt x="259" y="23"/>
                  </a:lnTo>
                  <a:lnTo>
                    <a:pt x="300" y="20"/>
                  </a:lnTo>
                  <a:lnTo>
                    <a:pt x="340" y="22"/>
                  </a:lnTo>
                  <a:lnTo>
                    <a:pt x="376" y="30"/>
                  </a:lnTo>
                  <a:lnTo>
                    <a:pt x="412" y="41"/>
                  </a:lnTo>
                  <a:lnTo>
                    <a:pt x="446" y="58"/>
                  </a:lnTo>
                  <a:lnTo>
                    <a:pt x="476" y="77"/>
                  </a:lnTo>
                  <a:lnTo>
                    <a:pt x="505" y="100"/>
                  </a:lnTo>
                  <a:lnTo>
                    <a:pt x="530" y="127"/>
                  </a:lnTo>
                  <a:lnTo>
                    <a:pt x="552" y="157"/>
                  </a:lnTo>
                  <a:lnTo>
                    <a:pt x="10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532" y="3545"/>
              <a:ext cx="93" cy="94"/>
            </a:xfrm>
            <a:custGeom>
              <a:avLst/>
              <a:gdLst>
                <a:gd name="T0" fmla="*/ 515 w 1031"/>
                <a:gd name="T1" fmla="*/ 0 h 1031"/>
                <a:gd name="T2" fmla="*/ 571 w 1031"/>
                <a:gd name="T3" fmla="*/ 3 h 1031"/>
                <a:gd name="T4" fmla="*/ 626 w 1031"/>
                <a:gd name="T5" fmla="*/ 12 h 1031"/>
                <a:gd name="T6" fmla="*/ 678 w 1031"/>
                <a:gd name="T7" fmla="*/ 26 h 1031"/>
                <a:gd name="T8" fmla="*/ 728 w 1031"/>
                <a:gd name="T9" fmla="*/ 45 h 1031"/>
                <a:gd name="T10" fmla="*/ 775 w 1031"/>
                <a:gd name="T11" fmla="*/ 70 h 1031"/>
                <a:gd name="T12" fmla="*/ 820 w 1031"/>
                <a:gd name="T13" fmla="*/ 99 h 1031"/>
                <a:gd name="T14" fmla="*/ 861 w 1031"/>
                <a:gd name="T15" fmla="*/ 133 h 1031"/>
                <a:gd name="T16" fmla="*/ 898 w 1031"/>
                <a:gd name="T17" fmla="*/ 170 h 1031"/>
                <a:gd name="T18" fmla="*/ 931 w 1031"/>
                <a:gd name="T19" fmla="*/ 211 h 1031"/>
                <a:gd name="T20" fmla="*/ 961 w 1031"/>
                <a:gd name="T21" fmla="*/ 256 h 1031"/>
                <a:gd name="T22" fmla="*/ 985 w 1031"/>
                <a:gd name="T23" fmla="*/ 302 h 1031"/>
                <a:gd name="T24" fmla="*/ 1005 w 1031"/>
                <a:gd name="T25" fmla="*/ 352 h 1031"/>
                <a:gd name="T26" fmla="*/ 1019 w 1031"/>
                <a:gd name="T27" fmla="*/ 404 h 1031"/>
                <a:gd name="T28" fmla="*/ 1028 w 1031"/>
                <a:gd name="T29" fmla="*/ 459 h 1031"/>
                <a:gd name="T30" fmla="*/ 1031 w 1031"/>
                <a:gd name="T31" fmla="*/ 515 h 1031"/>
                <a:gd name="T32" fmla="*/ 1028 w 1031"/>
                <a:gd name="T33" fmla="*/ 571 h 1031"/>
                <a:gd name="T34" fmla="*/ 1019 w 1031"/>
                <a:gd name="T35" fmla="*/ 626 h 1031"/>
                <a:gd name="T36" fmla="*/ 1005 w 1031"/>
                <a:gd name="T37" fmla="*/ 678 h 1031"/>
                <a:gd name="T38" fmla="*/ 985 w 1031"/>
                <a:gd name="T39" fmla="*/ 728 h 1031"/>
                <a:gd name="T40" fmla="*/ 961 w 1031"/>
                <a:gd name="T41" fmla="*/ 775 h 1031"/>
                <a:gd name="T42" fmla="*/ 931 w 1031"/>
                <a:gd name="T43" fmla="*/ 820 h 1031"/>
                <a:gd name="T44" fmla="*/ 898 w 1031"/>
                <a:gd name="T45" fmla="*/ 860 h 1031"/>
                <a:gd name="T46" fmla="*/ 861 w 1031"/>
                <a:gd name="T47" fmla="*/ 898 h 1031"/>
                <a:gd name="T48" fmla="*/ 820 w 1031"/>
                <a:gd name="T49" fmla="*/ 931 h 1031"/>
                <a:gd name="T50" fmla="*/ 775 w 1031"/>
                <a:gd name="T51" fmla="*/ 960 h 1031"/>
                <a:gd name="T52" fmla="*/ 728 w 1031"/>
                <a:gd name="T53" fmla="*/ 985 h 1031"/>
                <a:gd name="T54" fmla="*/ 678 w 1031"/>
                <a:gd name="T55" fmla="*/ 1004 h 1031"/>
                <a:gd name="T56" fmla="*/ 626 w 1031"/>
                <a:gd name="T57" fmla="*/ 1018 h 1031"/>
                <a:gd name="T58" fmla="*/ 571 w 1031"/>
                <a:gd name="T59" fmla="*/ 1028 h 1031"/>
                <a:gd name="T60" fmla="*/ 515 w 1031"/>
                <a:gd name="T61" fmla="*/ 1031 h 1031"/>
                <a:gd name="T62" fmla="*/ 459 w 1031"/>
                <a:gd name="T63" fmla="*/ 1028 h 1031"/>
                <a:gd name="T64" fmla="*/ 405 w 1031"/>
                <a:gd name="T65" fmla="*/ 1018 h 1031"/>
                <a:gd name="T66" fmla="*/ 353 w 1031"/>
                <a:gd name="T67" fmla="*/ 1004 h 1031"/>
                <a:gd name="T68" fmla="*/ 303 w 1031"/>
                <a:gd name="T69" fmla="*/ 985 h 1031"/>
                <a:gd name="T70" fmla="*/ 256 w 1031"/>
                <a:gd name="T71" fmla="*/ 960 h 1031"/>
                <a:gd name="T72" fmla="*/ 211 w 1031"/>
                <a:gd name="T73" fmla="*/ 931 h 1031"/>
                <a:gd name="T74" fmla="*/ 170 w 1031"/>
                <a:gd name="T75" fmla="*/ 898 h 1031"/>
                <a:gd name="T76" fmla="*/ 133 w 1031"/>
                <a:gd name="T77" fmla="*/ 860 h 1031"/>
                <a:gd name="T78" fmla="*/ 100 w 1031"/>
                <a:gd name="T79" fmla="*/ 820 h 1031"/>
                <a:gd name="T80" fmla="*/ 70 w 1031"/>
                <a:gd name="T81" fmla="*/ 775 h 1031"/>
                <a:gd name="T82" fmla="*/ 46 w 1031"/>
                <a:gd name="T83" fmla="*/ 728 h 1031"/>
                <a:gd name="T84" fmla="*/ 27 w 1031"/>
                <a:gd name="T85" fmla="*/ 678 h 1031"/>
                <a:gd name="T86" fmla="*/ 12 w 1031"/>
                <a:gd name="T87" fmla="*/ 626 h 1031"/>
                <a:gd name="T88" fmla="*/ 3 w 1031"/>
                <a:gd name="T89" fmla="*/ 571 h 1031"/>
                <a:gd name="T90" fmla="*/ 0 w 1031"/>
                <a:gd name="T91" fmla="*/ 515 h 1031"/>
                <a:gd name="T92" fmla="*/ 3 w 1031"/>
                <a:gd name="T93" fmla="*/ 459 h 1031"/>
                <a:gd name="T94" fmla="*/ 12 w 1031"/>
                <a:gd name="T95" fmla="*/ 404 h 1031"/>
                <a:gd name="T96" fmla="*/ 27 w 1031"/>
                <a:gd name="T97" fmla="*/ 352 h 1031"/>
                <a:gd name="T98" fmla="*/ 46 w 1031"/>
                <a:gd name="T99" fmla="*/ 302 h 1031"/>
                <a:gd name="T100" fmla="*/ 70 w 1031"/>
                <a:gd name="T101" fmla="*/ 256 h 1031"/>
                <a:gd name="T102" fmla="*/ 100 w 1031"/>
                <a:gd name="T103" fmla="*/ 211 h 1031"/>
                <a:gd name="T104" fmla="*/ 133 w 1031"/>
                <a:gd name="T105" fmla="*/ 170 h 1031"/>
                <a:gd name="T106" fmla="*/ 170 w 1031"/>
                <a:gd name="T107" fmla="*/ 133 h 1031"/>
                <a:gd name="T108" fmla="*/ 211 w 1031"/>
                <a:gd name="T109" fmla="*/ 99 h 1031"/>
                <a:gd name="T110" fmla="*/ 256 w 1031"/>
                <a:gd name="T111" fmla="*/ 70 h 1031"/>
                <a:gd name="T112" fmla="*/ 303 w 1031"/>
                <a:gd name="T113" fmla="*/ 45 h 1031"/>
                <a:gd name="T114" fmla="*/ 353 w 1031"/>
                <a:gd name="T115" fmla="*/ 26 h 1031"/>
                <a:gd name="T116" fmla="*/ 405 w 1031"/>
                <a:gd name="T117" fmla="*/ 12 h 1031"/>
                <a:gd name="T118" fmla="*/ 459 w 1031"/>
                <a:gd name="T119" fmla="*/ 3 h 1031"/>
                <a:gd name="T120" fmla="*/ 515 w 1031"/>
                <a:gd name="T12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1" h="1031">
                  <a:moveTo>
                    <a:pt x="515" y="0"/>
                  </a:moveTo>
                  <a:lnTo>
                    <a:pt x="571" y="3"/>
                  </a:lnTo>
                  <a:lnTo>
                    <a:pt x="626" y="12"/>
                  </a:lnTo>
                  <a:lnTo>
                    <a:pt x="678" y="26"/>
                  </a:lnTo>
                  <a:lnTo>
                    <a:pt x="728" y="45"/>
                  </a:lnTo>
                  <a:lnTo>
                    <a:pt x="775" y="70"/>
                  </a:lnTo>
                  <a:lnTo>
                    <a:pt x="820" y="99"/>
                  </a:lnTo>
                  <a:lnTo>
                    <a:pt x="861" y="133"/>
                  </a:lnTo>
                  <a:lnTo>
                    <a:pt x="898" y="170"/>
                  </a:lnTo>
                  <a:lnTo>
                    <a:pt x="931" y="211"/>
                  </a:lnTo>
                  <a:lnTo>
                    <a:pt x="961" y="256"/>
                  </a:lnTo>
                  <a:lnTo>
                    <a:pt x="985" y="302"/>
                  </a:lnTo>
                  <a:lnTo>
                    <a:pt x="1005" y="352"/>
                  </a:lnTo>
                  <a:lnTo>
                    <a:pt x="1019" y="404"/>
                  </a:lnTo>
                  <a:lnTo>
                    <a:pt x="1028" y="459"/>
                  </a:lnTo>
                  <a:lnTo>
                    <a:pt x="1031" y="515"/>
                  </a:lnTo>
                  <a:lnTo>
                    <a:pt x="1028" y="571"/>
                  </a:lnTo>
                  <a:lnTo>
                    <a:pt x="1019" y="626"/>
                  </a:lnTo>
                  <a:lnTo>
                    <a:pt x="1005" y="678"/>
                  </a:lnTo>
                  <a:lnTo>
                    <a:pt x="985" y="728"/>
                  </a:lnTo>
                  <a:lnTo>
                    <a:pt x="961" y="775"/>
                  </a:lnTo>
                  <a:lnTo>
                    <a:pt x="931" y="820"/>
                  </a:lnTo>
                  <a:lnTo>
                    <a:pt x="898" y="860"/>
                  </a:lnTo>
                  <a:lnTo>
                    <a:pt x="861" y="898"/>
                  </a:lnTo>
                  <a:lnTo>
                    <a:pt x="820" y="931"/>
                  </a:lnTo>
                  <a:lnTo>
                    <a:pt x="775" y="960"/>
                  </a:lnTo>
                  <a:lnTo>
                    <a:pt x="728" y="985"/>
                  </a:lnTo>
                  <a:lnTo>
                    <a:pt x="678" y="1004"/>
                  </a:lnTo>
                  <a:lnTo>
                    <a:pt x="626" y="1018"/>
                  </a:lnTo>
                  <a:lnTo>
                    <a:pt x="571" y="1028"/>
                  </a:lnTo>
                  <a:lnTo>
                    <a:pt x="515" y="1031"/>
                  </a:lnTo>
                  <a:lnTo>
                    <a:pt x="459" y="1028"/>
                  </a:lnTo>
                  <a:lnTo>
                    <a:pt x="405" y="1018"/>
                  </a:lnTo>
                  <a:lnTo>
                    <a:pt x="353" y="1004"/>
                  </a:lnTo>
                  <a:lnTo>
                    <a:pt x="303" y="985"/>
                  </a:lnTo>
                  <a:lnTo>
                    <a:pt x="256" y="960"/>
                  </a:lnTo>
                  <a:lnTo>
                    <a:pt x="211" y="931"/>
                  </a:lnTo>
                  <a:lnTo>
                    <a:pt x="170" y="898"/>
                  </a:lnTo>
                  <a:lnTo>
                    <a:pt x="133" y="860"/>
                  </a:lnTo>
                  <a:lnTo>
                    <a:pt x="100" y="820"/>
                  </a:lnTo>
                  <a:lnTo>
                    <a:pt x="70" y="775"/>
                  </a:lnTo>
                  <a:lnTo>
                    <a:pt x="46" y="728"/>
                  </a:lnTo>
                  <a:lnTo>
                    <a:pt x="27" y="678"/>
                  </a:lnTo>
                  <a:lnTo>
                    <a:pt x="12" y="626"/>
                  </a:lnTo>
                  <a:lnTo>
                    <a:pt x="3" y="571"/>
                  </a:lnTo>
                  <a:lnTo>
                    <a:pt x="0" y="515"/>
                  </a:lnTo>
                  <a:lnTo>
                    <a:pt x="3" y="459"/>
                  </a:lnTo>
                  <a:lnTo>
                    <a:pt x="12" y="404"/>
                  </a:lnTo>
                  <a:lnTo>
                    <a:pt x="27" y="352"/>
                  </a:lnTo>
                  <a:lnTo>
                    <a:pt x="46" y="302"/>
                  </a:lnTo>
                  <a:lnTo>
                    <a:pt x="70" y="256"/>
                  </a:lnTo>
                  <a:lnTo>
                    <a:pt x="100" y="211"/>
                  </a:lnTo>
                  <a:lnTo>
                    <a:pt x="133" y="170"/>
                  </a:lnTo>
                  <a:lnTo>
                    <a:pt x="170" y="133"/>
                  </a:lnTo>
                  <a:lnTo>
                    <a:pt x="211" y="99"/>
                  </a:lnTo>
                  <a:lnTo>
                    <a:pt x="256" y="70"/>
                  </a:lnTo>
                  <a:lnTo>
                    <a:pt x="303" y="45"/>
                  </a:lnTo>
                  <a:lnTo>
                    <a:pt x="353" y="26"/>
                  </a:lnTo>
                  <a:lnTo>
                    <a:pt x="405" y="12"/>
                  </a:lnTo>
                  <a:lnTo>
                    <a:pt x="459" y="3"/>
                  </a:lnTo>
                  <a:lnTo>
                    <a:pt x="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58815" y="1160165"/>
            <a:ext cx="3807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uk-UA" sz="2400" b="1" cap="all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ПРИЙНЯТО Національний </a:t>
            </a:r>
            <a:r>
              <a:rPr lang="uk-UA" sz="2400" b="1" cap="all" dirty="0">
                <a:solidFill>
                  <a:srgbClr val="255286"/>
                </a:solidFill>
                <a:latin typeface="Calibri" pitchFamily="34" charset="0"/>
                <a:cs typeface="Arial"/>
              </a:rPr>
              <a:t>План Дій з Енергоефективності до 2020 року</a:t>
            </a:r>
          </a:p>
        </p:txBody>
      </p:sp>
      <p:grpSp>
        <p:nvGrpSpPr>
          <p:cNvPr id="35" name="Group 33"/>
          <p:cNvGrpSpPr>
            <a:grpSpLocks noChangeAspect="1"/>
          </p:cNvGrpSpPr>
          <p:nvPr/>
        </p:nvGrpSpPr>
        <p:grpSpPr bwMode="auto">
          <a:xfrm>
            <a:off x="608562" y="3231359"/>
            <a:ext cx="808254" cy="731520"/>
            <a:chOff x="2565" y="1906"/>
            <a:chExt cx="1865" cy="1509"/>
          </a:xfrm>
          <a:solidFill>
            <a:srgbClr val="C43D59"/>
          </a:solidFill>
        </p:grpSpPr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3069" y="1906"/>
              <a:ext cx="857" cy="1509"/>
            </a:xfrm>
            <a:custGeom>
              <a:avLst/>
              <a:gdLst>
                <a:gd name="T0" fmla="*/ 977 w 1715"/>
                <a:gd name="T1" fmla="*/ 1630 h 3019"/>
                <a:gd name="T2" fmla="*/ 977 w 1715"/>
                <a:gd name="T3" fmla="*/ 2026 h 3019"/>
                <a:gd name="T4" fmla="*/ 1374 w 1715"/>
                <a:gd name="T5" fmla="*/ 2026 h 3019"/>
                <a:gd name="T6" fmla="*/ 1374 w 1715"/>
                <a:gd name="T7" fmla="*/ 1630 h 3019"/>
                <a:gd name="T8" fmla="*/ 977 w 1715"/>
                <a:gd name="T9" fmla="*/ 1630 h 3019"/>
                <a:gd name="T10" fmla="*/ 342 w 1715"/>
                <a:gd name="T11" fmla="*/ 1630 h 3019"/>
                <a:gd name="T12" fmla="*/ 342 w 1715"/>
                <a:gd name="T13" fmla="*/ 2026 h 3019"/>
                <a:gd name="T14" fmla="*/ 738 w 1715"/>
                <a:gd name="T15" fmla="*/ 2026 h 3019"/>
                <a:gd name="T16" fmla="*/ 738 w 1715"/>
                <a:gd name="T17" fmla="*/ 1630 h 3019"/>
                <a:gd name="T18" fmla="*/ 342 w 1715"/>
                <a:gd name="T19" fmla="*/ 1630 h 3019"/>
                <a:gd name="T20" fmla="*/ 977 w 1715"/>
                <a:gd name="T21" fmla="*/ 993 h 3019"/>
                <a:gd name="T22" fmla="*/ 977 w 1715"/>
                <a:gd name="T23" fmla="*/ 1389 h 3019"/>
                <a:gd name="T24" fmla="*/ 1374 w 1715"/>
                <a:gd name="T25" fmla="*/ 1389 h 3019"/>
                <a:gd name="T26" fmla="*/ 1374 w 1715"/>
                <a:gd name="T27" fmla="*/ 993 h 3019"/>
                <a:gd name="T28" fmla="*/ 977 w 1715"/>
                <a:gd name="T29" fmla="*/ 993 h 3019"/>
                <a:gd name="T30" fmla="*/ 342 w 1715"/>
                <a:gd name="T31" fmla="*/ 993 h 3019"/>
                <a:gd name="T32" fmla="*/ 342 w 1715"/>
                <a:gd name="T33" fmla="*/ 1389 h 3019"/>
                <a:gd name="T34" fmla="*/ 738 w 1715"/>
                <a:gd name="T35" fmla="*/ 1389 h 3019"/>
                <a:gd name="T36" fmla="*/ 738 w 1715"/>
                <a:gd name="T37" fmla="*/ 993 h 3019"/>
                <a:gd name="T38" fmla="*/ 342 w 1715"/>
                <a:gd name="T39" fmla="*/ 993 h 3019"/>
                <a:gd name="T40" fmla="*/ 977 w 1715"/>
                <a:gd name="T41" fmla="*/ 356 h 3019"/>
                <a:gd name="T42" fmla="*/ 977 w 1715"/>
                <a:gd name="T43" fmla="*/ 752 h 3019"/>
                <a:gd name="T44" fmla="*/ 1374 w 1715"/>
                <a:gd name="T45" fmla="*/ 752 h 3019"/>
                <a:gd name="T46" fmla="*/ 1374 w 1715"/>
                <a:gd name="T47" fmla="*/ 356 h 3019"/>
                <a:gd name="T48" fmla="*/ 977 w 1715"/>
                <a:gd name="T49" fmla="*/ 356 h 3019"/>
                <a:gd name="T50" fmla="*/ 342 w 1715"/>
                <a:gd name="T51" fmla="*/ 356 h 3019"/>
                <a:gd name="T52" fmla="*/ 342 w 1715"/>
                <a:gd name="T53" fmla="*/ 752 h 3019"/>
                <a:gd name="T54" fmla="*/ 738 w 1715"/>
                <a:gd name="T55" fmla="*/ 752 h 3019"/>
                <a:gd name="T56" fmla="*/ 738 w 1715"/>
                <a:gd name="T57" fmla="*/ 356 h 3019"/>
                <a:gd name="T58" fmla="*/ 342 w 1715"/>
                <a:gd name="T59" fmla="*/ 356 h 3019"/>
                <a:gd name="T60" fmla="*/ 0 w 1715"/>
                <a:gd name="T61" fmla="*/ 0 h 3019"/>
                <a:gd name="T62" fmla="*/ 1715 w 1715"/>
                <a:gd name="T63" fmla="*/ 0 h 3019"/>
                <a:gd name="T64" fmla="*/ 1715 w 1715"/>
                <a:gd name="T65" fmla="*/ 3019 h 3019"/>
                <a:gd name="T66" fmla="*/ 1055 w 1715"/>
                <a:gd name="T67" fmla="*/ 3019 h 3019"/>
                <a:gd name="T68" fmla="*/ 1055 w 1715"/>
                <a:gd name="T69" fmla="*/ 2344 h 3019"/>
                <a:gd name="T70" fmla="*/ 659 w 1715"/>
                <a:gd name="T71" fmla="*/ 2344 h 3019"/>
                <a:gd name="T72" fmla="*/ 659 w 1715"/>
                <a:gd name="T73" fmla="*/ 3019 h 3019"/>
                <a:gd name="T74" fmla="*/ 0 w 1715"/>
                <a:gd name="T75" fmla="*/ 3019 h 3019"/>
                <a:gd name="T76" fmla="*/ 0 w 1715"/>
                <a:gd name="T77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4003" y="2041"/>
              <a:ext cx="427" cy="1374"/>
            </a:xfrm>
            <a:custGeom>
              <a:avLst/>
              <a:gdLst>
                <a:gd name="T0" fmla="*/ 183 w 854"/>
                <a:gd name="T1" fmla="*/ 1484 h 2748"/>
                <a:gd name="T2" fmla="*/ 183 w 854"/>
                <a:gd name="T3" fmla="*/ 1845 h 2748"/>
                <a:gd name="T4" fmla="*/ 544 w 854"/>
                <a:gd name="T5" fmla="*/ 1845 h 2748"/>
                <a:gd name="T6" fmla="*/ 544 w 854"/>
                <a:gd name="T7" fmla="*/ 1484 h 2748"/>
                <a:gd name="T8" fmla="*/ 183 w 854"/>
                <a:gd name="T9" fmla="*/ 1484 h 2748"/>
                <a:gd name="T10" fmla="*/ 183 w 854"/>
                <a:gd name="T11" fmla="*/ 903 h 2748"/>
                <a:gd name="T12" fmla="*/ 183 w 854"/>
                <a:gd name="T13" fmla="*/ 1264 h 2748"/>
                <a:gd name="T14" fmla="*/ 544 w 854"/>
                <a:gd name="T15" fmla="*/ 1264 h 2748"/>
                <a:gd name="T16" fmla="*/ 544 w 854"/>
                <a:gd name="T17" fmla="*/ 903 h 2748"/>
                <a:gd name="T18" fmla="*/ 183 w 854"/>
                <a:gd name="T19" fmla="*/ 903 h 2748"/>
                <a:gd name="T20" fmla="*/ 183 w 854"/>
                <a:gd name="T21" fmla="*/ 324 h 2748"/>
                <a:gd name="T22" fmla="*/ 183 w 854"/>
                <a:gd name="T23" fmla="*/ 685 h 2748"/>
                <a:gd name="T24" fmla="*/ 544 w 854"/>
                <a:gd name="T25" fmla="*/ 685 h 2748"/>
                <a:gd name="T26" fmla="*/ 544 w 854"/>
                <a:gd name="T27" fmla="*/ 324 h 2748"/>
                <a:gd name="T28" fmla="*/ 183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748 h 2748"/>
                <a:gd name="T36" fmla="*/ 254 w 854"/>
                <a:gd name="T37" fmla="*/ 2748 h 2748"/>
                <a:gd name="T38" fmla="*/ 254 w 854"/>
                <a:gd name="T39" fmla="*/ 2134 h 2748"/>
                <a:gd name="T40" fmla="*/ 0 w 854"/>
                <a:gd name="T41" fmla="*/ 2134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565" y="2041"/>
              <a:ext cx="427" cy="1374"/>
            </a:xfrm>
            <a:custGeom>
              <a:avLst/>
              <a:gdLst>
                <a:gd name="T0" fmla="*/ 310 w 854"/>
                <a:gd name="T1" fmla="*/ 1484 h 2748"/>
                <a:gd name="T2" fmla="*/ 310 w 854"/>
                <a:gd name="T3" fmla="*/ 1844 h 2748"/>
                <a:gd name="T4" fmla="*/ 671 w 854"/>
                <a:gd name="T5" fmla="*/ 1844 h 2748"/>
                <a:gd name="T6" fmla="*/ 671 w 854"/>
                <a:gd name="T7" fmla="*/ 1484 h 2748"/>
                <a:gd name="T8" fmla="*/ 310 w 854"/>
                <a:gd name="T9" fmla="*/ 1484 h 2748"/>
                <a:gd name="T10" fmla="*/ 310 w 854"/>
                <a:gd name="T11" fmla="*/ 903 h 2748"/>
                <a:gd name="T12" fmla="*/ 310 w 854"/>
                <a:gd name="T13" fmla="*/ 1264 h 2748"/>
                <a:gd name="T14" fmla="*/ 671 w 854"/>
                <a:gd name="T15" fmla="*/ 1264 h 2748"/>
                <a:gd name="T16" fmla="*/ 671 w 854"/>
                <a:gd name="T17" fmla="*/ 903 h 2748"/>
                <a:gd name="T18" fmla="*/ 310 w 854"/>
                <a:gd name="T19" fmla="*/ 903 h 2748"/>
                <a:gd name="T20" fmla="*/ 310 w 854"/>
                <a:gd name="T21" fmla="*/ 324 h 2748"/>
                <a:gd name="T22" fmla="*/ 310 w 854"/>
                <a:gd name="T23" fmla="*/ 685 h 2748"/>
                <a:gd name="T24" fmla="*/ 671 w 854"/>
                <a:gd name="T25" fmla="*/ 685 h 2748"/>
                <a:gd name="T26" fmla="*/ 671 w 854"/>
                <a:gd name="T27" fmla="*/ 324 h 2748"/>
                <a:gd name="T28" fmla="*/ 310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134 h 2748"/>
                <a:gd name="T36" fmla="*/ 600 w 854"/>
                <a:gd name="T37" fmla="*/ 2134 h 2748"/>
                <a:gd name="T38" fmla="*/ 600 w 854"/>
                <a:gd name="T39" fmla="*/ 2748 h 2748"/>
                <a:gd name="T40" fmla="*/ 0 w 854"/>
                <a:gd name="T41" fmla="*/ 2748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58815" y="3183033"/>
            <a:ext cx="4652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ru-RU" sz="2400" b="1" cap="all" dirty="0">
                <a:solidFill>
                  <a:srgbClr val="255286"/>
                </a:solidFill>
                <a:latin typeface="Calibri" pitchFamily="34" charset="0"/>
                <a:cs typeface="Arial"/>
              </a:rPr>
              <a:t>Створено </a:t>
            </a:r>
            <a:r>
              <a:rPr lang="ru-RU" sz="2400" b="1" cap="all" dirty="0" err="1">
                <a:solidFill>
                  <a:srgbClr val="255286"/>
                </a:solidFill>
                <a:latin typeface="Calibri" pitchFamily="34" charset="0"/>
                <a:cs typeface="Arial"/>
              </a:rPr>
              <a:t>умови</a:t>
            </a:r>
            <a:r>
              <a:rPr lang="ru-RU" sz="2400" b="1" cap="all" dirty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endParaRPr lang="ru-RU" sz="2400" b="1" cap="all" dirty="0" smtClean="0">
              <a:solidFill>
                <a:srgbClr val="255286"/>
              </a:solidFill>
              <a:latin typeface="Calibri" pitchFamily="34" charset="0"/>
              <a:cs typeface="Arial"/>
            </a:endParaRPr>
          </a:p>
          <a:p>
            <a:pPr marR="5080"/>
            <a:r>
              <a:rPr lang="ru-RU" sz="2000" cap="all" dirty="0" smtClean="0">
                <a:latin typeface="Calibri" pitchFamily="34" charset="0"/>
                <a:cs typeface="Arial"/>
              </a:rPr>
              <a:t>для </a:t>
            </a:r>
            <a:r>
              <a:rPr lang="ru-RU" sz="2000" cap="all" dirty="0" err="1" smtClean="0">
                <a:latin typeface="Calibri" pitchFamily="34" charset="0"/>
                <a:cs typeface="Arial"/>
              </a:rPr>
              <a:t>реалізаціями</a:t>
            </a:r>
            <a:r>
              <a:rPr lang="ru-RU" sz="2000" cap="all" dirty="0" smtClean="0">
                <a:latin typeface="Calibri" pitchFamily="34" charset="0"/>
                <a:cs typeface="Arial"/>
              </a:rPr>
              <a:t> </a:t>
            </a:r>
            <a:r>
              <a:rPr lang="ru-RU" sz="2000" cap="all" dirty="0" err="1" smtClean="0">
                <a:latin typeface="Calibri" pitchFamily="34" charset="0"/>
                <a:cs typeface="Arial"/>
              </a:rPr>
              <a:t>співвласниками</a:t>
            </a:r>
            <a:r>
              <a:rPr lang="ru-RU" sz="2000" cap="all" dirty="0" smtClean="0">
                <a:latin typeface="Calibri" pitchFamily="34" charset="0"/>
                <a:cs typeface="Arial"/>
              </a:rPr>
              <a:t> </a:t>
            </a:r>
            <a:r>
              <a:rPr lang="ru-RU" sz="2000" cap="all" dirty="0" err="1" smtClean="0">
                <a:latin typeface="Calibri" pitchFamily="34" charset="0"/>
                <a:cs typeface="Arial"/>
              </a:rPr>
              <a:t>будинків</a:t>
            </a:r>
            <a:r>
              <a:rPr lang="ru-RU" sz="2000" cap="all" dirty="0" smtClean="0">
                <a:latin typeface="Calibri" pitchFamily="34" charset="0"/>
                <a:cs typeface="Arial"/>
              </a:rPr>
              <a:t> </a:t>
            </a:r>
            <a:r>
              <a:rPr lang="ru-RU" sz="2000" cap="all" dirty="0" err="1">
                <a:latin typeface="Calibri" pitchFamily="34" charset="0"/>
                <a:cs typeface="Arial"/>
              </a:rPr>
              <a:t>своїх</a:t>
            </a:r>
            <a:r>
              <a:rPr lang="ru-RU" sz="2000" cap="all" dirty="0">
                <a:latin typeface="Calibri" pitchFamily="34" charset="0"/>
                <a:cs typeface="Arial"/>
              </a:rPr>
              <a:t> прав та </a:t>
            </a:r>
            <a:r>
              <a:rPr lang="ru-RU" sz="2000" cap="all" dirty="0" err="1">
                <a:latin typeface="Calibri" pitchFamily="34" charset="0"/>
                <a:cs typeface="Arial"/>
              </a:rPr>
              <a:t>обов’язків</a:t>
            </a:r>
            <a:endParaRPr lang="ru-RU" sz="2000" cap="all" dirty="0">
              <a:latin typeface="Calibri" pitchFamily="34" charset="0"/>
              <a:cs typeface="Arial"/>
            </a:endParaRPr>
          </a:p>
        </p:txBody>
      </p:sp>
      <p:grpSp>
        <p:nvGrpSpPr>
          <p:cNvPr id="39" name="Group 21"/>
          <p:cNvGrpSpPr>
            <a:grpSpLocks noChangeAspect="1"/>
          </p:cNvGrpSpPr>
          <p:nvPr/>
        </p:nvGrpSpPr>
        <p:grpSpPr bwMode="auto">
          <a:xfrm>
            <a:off x="512556" y="5002996"/>
            <a:ext cx="830916" cy="822960"/>
            <a:chOff x="3001" y="2280"/>
            <a:chExt cx="1462" cy="1448"/>
          </a:xfrm>
          <a:solidFill>
            <a:srgbClr val="C43D59"/>
          </a:solidFill>
        </p:grpSpPr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3001" y="2280"/>
              <a:ext cx="1462" cy="1448"/>
            </a:xfrm>
            <a:custGeom>
              <a:avLst/>
              <a:gdLst>
                <a:gd name="T0" fmla="*/ 4252 w 4386"/>
                <a:gd name="T1" fmla="*/ 603 h 4345"/>
                <a:gd name="T2" fmla="*/ 4342 w 4386"/>
                <a:gd name="T3" fmla="*/ 653 h 4345"/>
                <a:gd name="T4" fmla="*/ 4386 w 4386"/>
                <a:gd name="T5" fmla="*/ 748 h 4345"/>
                <a:gd name="T6" fmla="*/ 4377 w 4386"/>
                <a:gd name="T7" fmla="*/ 822 h 4345"/>
                <a:gd name="T8" fmla="*/ 4358 w 4386"/>
                <a:gd name="T9" fmla="*/ 879 h 4345"/>
                <a:gd name="T10" fmla="*/ 4318 w 4386"/>
                <a:gd name="T11" fmla="*/ 994 h 4345"/>
                <a:gd name="T12" fmla="*/ 4261 w 4386"/>
                <a:gd name="T13" fmla="*/ 1159 h 4345"/>
                <a:gd name="T14" fmla="*/ 4188 w 4386"/>
                <a:gd name="T15" fmla="*/ 1366 h 4345"/>
                <a:gd name="T16" fmla="*/ 4103 w 4386"/>
                <a:gd name="T17" fmla="*/ 1611 h 4345"/>
                <a:gd name="T18" fmla="*/ 4006 w 4386"/>
                <a:gd name="T19" fmla="*/ 1884 h 4345"/>
                <a:gd name="T20" fmla="*/ 3899 w 4386"/>
                <a:gd name="T21" fmla="*/ 2177 h 4345"/>
                <a:gd name="T22" fmla="*/ 3787 w 4386"/>
                <a:gd name="T23" fmla="*/ 2487 h 4345"/>
                <a:gd name="T24" fmla="*/ 3670 w 4386"/>
                <a:gd name="T25" fmla="*/ 2802 h 4345"/>
                <a:gd name="T26" fmla="*/ 3553 w 4386"/>
                <a:gd name="T27" fmla="*/ 3117 h 4345"/>
                <a:gd name="T28" fmla="*/ 3444 w 4386"/>
                <a:gd name="T29" fmla="*/ 3395 h 4345"/>
                <a:gd name="T30" fmla="*/ 3335 w 4386"/>
                <a:gd name="T31" fmla="*/ 3642 h 4345"/>
                <a:gd name="T32" fmla="*/ 3219 w 4386"/>
                <a:gd name="T33" fmla="*/ 3854 h 4345"/>
                <a:gd name="T34" fmla="*/ 3090 w 4386"/>
                <a:gd name="T35" fmla="*/ 4033 h 4345"/>
                <a:gd name="T36" fmla="*/ 2941 w 4386"/>
                <a:gd name="T37" fmla="*/ 4172 h 4345"/>
                <a:gd name="T38" fmla="*/ 2767 w 4386"/>
                <a:gd name="T39" fmla="*/ 4272 h 4345"/>
                <a:gd name="T40" fmla="*/ 2562 w 4386"/>
                <a:gd name="T41" fmla="*/ 4331 h 4345"/>
                <a:gd name="T42" fmla="*/ 2353 w 4386"/>
                <a:gd name="T43" fmla="*/ 4345 h 4345"/>
                <a:gd name="T44" fmla="*/ 2208 w 4386"/>
                <a:gd name="T45" fmla="*/ 4331 h 4345"/>
                <a:gd name="T46" fmla="*/ 2086 w 4386"/>
                <a:gd name="T47" fmla="*/ 4301 h 4345"/>
                <a:gd name="T48" fmla="*/ 1995 w 4386"/>
                <a:gd name="T49" fmla="*/ 4272 h 4345"/>
                <a:gd name="T50" fmla="*/ 1950 w 4386"/>
                <a:gd name="T51" fmla="*/ 4252 h 4345"/>
                <a:gd name="T52" fmla="*/ 542 w 4386"/>
                <a:gd name="T53" fmla="*/ 3614 h 4345"/>
                <a:gd name="T54" fmla="*/ 511 w 4386"/>
                <a:gd name="T55" fmla="*/ 3602 h 4345"/>
                <a:gd name="T56" fmla="*/ 449 w 4386"/>
                <a:gd name="T57" fmla="*/ 3572 h 4345"/>
                <a:gd name="T58" fmla="*/ 368 w 4386"/>
                <a:gd name="T59" fmla="*/ 3522 h 4345"/>
                <a:gd name="T60" fmla="*/ 276 w 4386"/>
                <a:gd name="T61" fmla="*/ 3450 h 4345"/>
                <a:gd name="T62" fmla="*/ 185 w 4386"/>
                <a:gd name="T63" fmla="*/ 3350 h 4345"/>
                <a:gd name="T64" fmla="*/ 102 w 4386"/>
                <a:gd name="T65" fmla="*/ 3221 h 4345"/>
                <a:gd name="T66" fmla="*/ 38 w 4386"/>
                <a:gd name="T67" fmla="*/ 3061 h 4345"/>
                <a:gd name="T68" fmla="*/ 4 w 4386"/>
                <a:gd name="T69" fmla="*/ 2866 h 4345"/>
                <a:gd name="T70" fmla="*/ 6 w 4386"/>
                <a:gd name="T71" fmla="*/ 2632 h 4345"/>
                <a:gd name="T72" fmla="*/ 1933 w 4386"/>
                <a:gd name="T73" fmla="*/ 3321 h 4345"/>
                <a:gd name="T74" fmla="*/ 1934 w 4386"/>
                <a:gd name="T75" fmla="*/ 3358 h 4345"/>
                <a:gd name="T76" fmla="*/ 1939 w 4386"/>
                <a:gd name="T77" fmla="*/ 3429 h 4345"/>
                <a:gd name="T78" fmla="*/ 1954 w 4386"/>
                <a:gd name="T79" fmla="*/ 3524 h 4345"/>
                <a:gd name="T80" fmla="*/ 1982 w 4386"/>
                <a:gd name="T81" fmla="*/ 3634 h 4345"/>
                <a:gd name="T82" fmla="*/ 2027 w 4386"/>
                <a:gd name="T83" fmla="*/ 3745 h 4345"/>
                <a:gd name="T84" fmla="*/ 2094 w 4386"/>
                <a:gd name="T85" fmla="*/ 3849 h 4345"/>
                <a:gd name="T86" fmla="*/ 2186 w 4386"/>
                <a:gd name="T87" fmla="*/ 3934 h 4345"/>
                <a:gd name="T88" fmla="*/ 2307 w 4386"/>
                <a:gd name="T89" fmla="*/ 3989 h 4345"/>
                <a:gd name="T90" fmla="*/ 2461 w 4386"/>
                <a:gd name="T91" fmla="*/ 4005 h 4345"/>
                <a:gd name="T92" fmla="*/ 2522 w 4386"/>
                <a:gd name="T93" fmla="*/ 3999 h 4345"/>
                <a:gd name="T94" fmla="*/ 2651 w 4386"/>
                <a:gd name="T95" fmla="*/ 3961 h 4345"/>
                <a:gd name="T96" fmla="*/ 2766 w 4386"/>
                <a:gd name="T97" fmla="*/ 3886 h 4345"/>
                <a:gd name="T98" fmla="*/ 2872 w 4386"/>
                <a:gd name="T99" fmla="*/ 3771 h 4345"/>
                <a:gd name="T100" fmla="*/ 2974 w 4386"/>
                <a:gd name="T101" fmla="*/ 3606 h 4345"/>
                <a:gd name="T102" fmla="*/ 3081 w 4386"/>
                <a:gd name="T103" fmla="*/ 3387 h 4345"/>
                <a:gd name="T104" fmla="*/ 3197 w 4386"/>
                <a:gd name="T105" fmla="*/ 3107 h 4345"/>
                <a:gd name="T106" fmla="*/ 3330 w 4386"/>
                <a:gd name="T107" fmla="*/ 2754 h 4345"/>
                <a:gd name="T108" fmla="*/ 3468 w 4386"/>
                <a:gd name="T109" fmla="*/ 2386 h 4345"/>
                <a:gd name="T110" fmla="*/ 3601 w 4386"/>
                <a:gd name="T111" fmla="*/ 2028 h 4345"/>
                <a:gd name="T112" fmla="*/ 3723 w 4386"/>
                <a:gd name="T113" fmla="*/ 1688 h 4345"/>
                <a:gd name="T114" fmla="*/ 3835 w 4386"/>
                <a:gd name="T115" fmla="*/ 1381 h 4345"/>
                <a:gd name="T116" fmla="*/ 3928 w 4386"/>
                <a:gd name="T117" fmla="*/ 1112 h 4345"/>
                <a:gd name="T118" fmla="*/ 4002 w 4386"/>
                <a:gd name="T119" fmla="*/ 895 h 4345"/>
                <a:gd name="T120" fmla="*/ 628 w 4386"/>
                <a:gd name="T121" fmla="*/ 2517 h 4345"/>
                <a:gd name="T122" fmla="*/ 1611 w 4386"/>
                <a:gd name="T123" fmla="*/ 52 h 4345"/>
                <a:gd name="T124" fmla="*/ 1697 w 4386"/>
                <a:gd name="T125" fmla="*/ 4 h 4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86" h="4345">
                  <a:moveTo>
                    <a:pt x="1732" y="0"/>
                  </a:moveTo>
                  <a:lnTo>
                    <a:pt x="1766" y="3"/>
                  </a:lnTo>
                  <a:lnTo>
                    <a:pt x="4252" y="603"/>
                  </a:lnTo>
                  <a:lnTo>
                    <a:pt x="4285" y="613"/>
                  </a:lnTo>
                  <a:lnTo>
                    <a:pt x="4315" y="631"/>
                  </a:lnTo>
                  <a:lnTo>
                    <a:pt x="4342" y="653"/>
                  </a:lnTo>
                  <a:lnTo>
                    <a:pt x="4363" y="681"/>
                  </a:lnTo>
                  <a:lnTo>
                    <a:pt x="4378" y="714"/>
                  </a:lnTo>
                  <a:lnTo>
                    <a:pt x="4386" y="748"/>
                  </a:lnTo>
                  <a:lnTo>
                    <a:pt x="4386" y="784"/>
                  </a:lnTo>
                  <a:lnTo>
                    <a:pt x="4379" y="818"/>
                  </a:lnTo>
                  <a:lnTo>
                    <a:pt x="4377" y="822"/>
                  </a:lnTo>
                  <a:lnTo>
                    <a:pt x="4373" y="836"/>
                  </a:lnTo>
                  <a:lnTo>
                    <a:pt x="4366" y="854"/>
                  </a:lnTo>
                  <a:lnTo>
                    <a:pt x="4358" y="879"/>
                  </a:lnTo>
                  <a:lnTo>
                    <a:pt x="4346" y="911"/>
                  </a:lnTo>
                  <a:lnTo>
                    <a:pt x="4333" y="950"/>
                  </a:lnTo>
                  <a:lnTo>
                    <a:pt x="4318" y="994"/>
                  </a:lnTo>
                  <a:lnTo>
                    <a:pt x="4301" y="1044"/>
                  </a:lnTo>
                  <a:lnTo>
                    <a:pt x="4282" y="1099"/>
                  </a:lnTo>
                  <a:lnTo>
                    <a:pt x="4261" y="1159"/>
                  </a:lnTo>
                  <a:lnTo>
                    <a:pt x="4238" y="1224"/>
                  </a:lnTo>
                  <a:lnTo>
                    <a:pt x="4214" y="1293"/>
                  </a:lnTo>
                  <a:lnTo>
                    <a:pt x="4188" y="1366"/>
                  </a:lnTo>
                  <a:lnTo>
                    <a:pt x="4161" y="1445"/>
                  </a:lnTo>
                  <a:lnTo>
                    <a:pt x="4132" y="1526"/>
                  </a:lnTo>
                  <a:lnTo>
                    <a:pt x="4103" y="1611"/>
                  </a:lnTo>
                  <a:lnTo>
                    <a:pt x="4071" y="1699"/>
                  </a:lnTo>
                  <a:lnTo>
                    <a:pt x="4039" y="1789"/>
                  </a:lnTo>
                  <a:lnTo>
                    <a:pt x="4006" y="1884"/>
                  </a:lnTo>
                  <a:lnTo>
                    <a:pt x="3971" y="1980"/>
                  </a:lnTo>
                  <a:lnTo>
                    <a:pt x="3935" y="2078"/>
                  </a:lnTo>
                  <a:lnTo>
                    <a:pt x="3899" y="2177"/>
                  </a:lnTo>
                  <a:lnTo>
                    <a:pt x="3863" y="2279"/>
                  </a:lnTo>
                  <a:lnTo>
                    <a:pt x="3825" y="2383"/>
                  </a:lnTo>
                  <a:lnTo>
                    <a:pt x="3787" y="2487"/>
                  </a:lnTo>
                  <a:lnTo>
                    <a:pt x="3749" y="2592"/>
                  </a:lnTo>
                  <a:lnTo>
                    <a:pt x="3710" y="2697"/>
                  </a:lnTo>
                  <a:lnTo>
                    <a:pt x="3670" y="2802"/>
                  </a:lnTo>
                  <a:lnTo>
                    <a:pt x="3632" y="2907"/>
                  </a:lnTo>
                  <a:lnTo>
                    <a:pt x="3592" y="3014"/>
                  </a:lnTo>
                  <a:lnTo>
                    <a:pt x="3553" y="3117"/>
                  </a:lnTo>
                  <a:lnTo>
                    <a:pt x="3516" y="3213"/>
                  </a:lnTo>
                  <a:lnTo>
                    <a:pt x="3480" y="3306"/>
                  </a:lnTo>
                  <a:lnTo>
                    <a:pt x="3444" y="3395"/>
                  </a:lnTo>
                  <a:lnTo>
                    <a:pt x="3408" y="3481"/>
                  </a:lnTo>
                  <a:lnTo>
                    <a:pt x="3372" y="3563"/>
                  </a:lnTo>
                  <a:lnTo>
                    <a:pt x="3335" y="3642"/>
                  </a:lnTo>
                  <a:lnTo>
                    <a:pt x="3298" y="3716"/>
                  </a:lnTo>
                  <a:lnTo>
                    <a:pt x="3259" y="3788"/>
                  </a:lnTo>
                  <a:lnTo>
                    <a:pt x="3219" y="3854"/>
                  </a:lnTo>
                  <a:lnTo>
                    <a:pt x="3178" y="3918"/>
                  </a:lnTo>
                  <a:lnTo>
                    <a:pt x="3134" y="3977"/>
                  </a:lnTo>
                  <a:lnTo>
                    <a:pt x="3090" y="4033"/>
                  </a:lnTo>
                  <a:lnTo>
                    <a:pt x="3042" y="4083"/>
                  </a:lnTo>
                  <a:lnTo>
                    <a:pt x="2993" y="4130"/>
                  </a:lnTo>
                  <a:lnTo>
                    <a:pt x="2941" y="4172"/>
                  </a:lnTo>
                  <a:lnTo>
                    <a:pt x="2887" y="4211"/>
                  </a:lnTo>
                  <a:lnTo>
                    <a:pt x="2828" y="4244"/>
                  </a:lnTo>
                  <a:lnTo>
                    <a:pt x="2767" y="4272"/>
                  </a:lnTo>
                  <a:lnTo>
                    <a:pt x="2703" y="4297"/>
                  </a:lnTo>
                  <a:lnTo>
                    <a:pt x="2634" y="4316"/>
                  </a:lnTo>
                  <a:lnTo>
                    <a:pt x="2562" y="4331"/>
                  </a:lnTo>
                  <a:lnTo>
                    <a:pt x="2485" y="4340"/>
                  </a:lnTo>
                  <a:lnTo>
                    <a:pt x="2404" y="4345"/>
                  </a:lnTo>
                  <a:lnTo>
                    <a:pt x="2353" y="4345"/>
                  </a:lnTo>
                  <a:lnTo>
                    <a:pt x="2303" y="4343"/>
                  </a:lnTo>
                  <a:lnTo>
                    <a:pt x="2255" y="4337"/>
                  </a:lnTo>
                  <a:lnTo>
                    <a:pt x="2208" y="4331"/>
                  </a:lnTo>
                  <a:lnTo>
                    <a:pt x="2164" y="4323"/>
                  </a:lnTo>
                  <a:lnTo>
                    <a:pt x="2123" y="4312"/>
                  </a:lnTo>
                  <a:lnTo>
                    <a:pt x="2086" y="4301"/>
                  </a:lnTo>
                  <a:lnTo>
                    <a:pt x="2051" y="4291"/>
                  </a:lnTo>
                  <a:lnTo>
                    <a:pt x="2021" y="4281"/>
                  </a:lnTo>
                  <a:lnTo>
                    <a:pt x="1995" y="4272"/>
                  </a:lnTo>
                  <a:lnTo>
                    <a:pt x="1974" y="4263"/>
                  </a:lnTo>
                  <a:lnTo>
                    <a:pt x="1959" y="4258"/>
                  </a:lnTo>
                  <a:lnTo>
                    <a:pt x="1950" y="4252"/>
                  </a:lnTo>
                  <a:lnTo>
                    <a:pt x="1946" y="4251"/>
                  </a:lnTo>
                  <a:lnTo>
                    <a:pt x="545" y="3615"/>
                  </a:lnTo>
                  <a:lnTo>
                    <a:pt x="542" y="3614"/>
                  </a:lnTo>
                  <a:lnTo>
                    <a:pt x="536" y="3612"/>
                  </a:lnTo>
                  <a:lnTo>
                    <a:pt x="525" y="3607"/>
                  </a:lnTo>
                  <a:lnTo>
                    <a:pt x="511" y="3602"/>
                  </a:lnTo>
                  <a:lnTo>
                    <a:pt x="493" y="3594"/>
                  </a:lnTo>
                  <a:lnTo>
                    <a:pt x="472" y="3584"/>
                  </a:lnTo>
                  <a:lnTo>
                    <a:pt x="449" y="3572"/>
                  </a:lnTo>
                  <a:lnTo>
                    <a:pt x="424" y="3558"/>
                  </a:lnTo>
                  <a:lnTo>
                    <a:pt x="397" y="3542"/>
                  </a:lnTo>
                  <a:lnTo>
                    <a:pt x="368" y="3522"/>
                  </a:lnTo>
                  <a:lnTo>
                    <a:pt x="339" y="3500"/>
                  </a:lnTo>
                  <a:lnTo>
                    <a:pt x="308" y="3477"/>
                  </a:lnTo>
                  <a:lnTo>
                    <a:pt x="276" y="3450"/>
                  </a:lnTo>
                  <a:lnTo>
                    <a:pt x="246" y="3419"/>
                  </a:lnTo>
                  <a:lnTo>
                    <a:pt x="215" y="3386"/>
                  </a:lnTo>
                  <a:lnTo>
                    <a:pt x="185" y="3350"/>
                  </a:lnTo>
                  <a:lnTo>
                    <a:pt x="155" y="3310"/>
                  </a:lnTo>
                  <a:lnTo>
                    <a:pt x="129" y="3268"/>
                  </a:lnTo>
                  <a:lnTo>
                    <a:pt x="102" y="3221"/>
                  </a:lnTo>
                  <a:lnTo>
                    <a:pt x="78" y="3172"/>
                  </a:lnTo>
                  <a:lnTo>
                    <a:pt x="57" y="3119"/>
                  </a:lnTo>
                  <a:lnTo>
                    <a:pt x="38" y="3061"/>
                  </a:lnTo>
                  <a:lnTo>
                    <a:pt x="24" y="3000"/>
                  </a:lnTo>
                  <a:lnTo>
                    <a:pt x="12" y="2935"/>
                  </a:lnTo>
                  <a:lnTo>
                    <a:pt x="4" y="2866"/>
                  </a:lnTo>
                  <a:lnTo>
                    <a:pt x="0" y="2793"/>
                  </a:lnTo>
                  <a:lnTo>
                    <a:pt x="1" y="2714"/>
                  </a:lnTo>
                  <a:lnTo>
                    <a:pt x="6" y="2632"/>
                  </a:lnTo>
                  <a:lnTo>
                    <a:pt x="18" y="2545"/>
                  </a:lnTo>
                  <a:lnTo>
                    <a:pt x="1933" y="3318"/>
                  </a:lnTo>
                  <a:lnTo>
                    <a:pt x="1933" y="3321"/>
                  </a:lnTo>
                  <a:lnTo>
                    <a:pt x="1933" y="3329"/>
                  </a:lnTo>
                  <a:lnTo>
                    <a:pt x="1933" y="3341"/>
                  </a:lnTo>
                  <a:lnTo>
                    <a:pt x="1934" y="3358"/>
                  </a:lnTo>
                  <a:lnTo>
                    <a:pt x="1935" y="3378"/>
                  </a:lnTo>
                  <a:lnTo>
                    <a:pt x="1937" y="3402"/>
                  </a:lnTo>
                  <a:lnTo>
                    <a:pt x="1939" y="3429"/>
                  </a:lnTo>
                  <a:lnTo>
                    <a:pt x="1943" y="3459"/>
                  </a:lnTo>
                  <a:lnTo>
                    <a:pt x="1947" y="3491"/>
                  </a:lnTo>
                  <a:lnTo>
                    <a:pt x="1954" y="3524"/>
                  </a:lnTo>
                  <a:lnTo>
                    <a:pt x="1962" y="3560"/>
                  </a:lnTo>
                  <a:lnTo>
                    <a:pt x="1971" y="3596"/>
                  </a:lnTo>
                  <a:lnTo>
                    <a:pt x="1982" y="3634"/>
                  </a:lnTo>
                  <a:lnTo>
                    <a:pt x="1995" y="3671"/>
                  </a:lnTo>
                  <a:lnTo>
                    <a:pt x="2010" y="3708"/>
                  </a:lnTo>
                  <a:lnTo>
                    <a:pt x="2027" y="3745"/>
                  </a:lnTo>
                  <a:lnTo>
                    <a:pt x="2047" y="3781"/>
                  </a:lnTo>
                  <a:lnTo>
                    <a:pt x="2068" y="3816"/>
                  </a:lnTo>
                  <a:lnTo>
                    <a:pt x="2094" y="3849"/>
                  </a:lnTo>
                  <a:lnTo>
                    <a:pt x="2120" y="3880"/>
                  </a:lnTo>
                  <a:lnTo>
                    <a:pt x="2151" y="3908"/>
                  </a:lnTo>
                  <a:lnTo>
                    <a:pt x="2186" y="3934"/>
                  </a:lnTo>
                  <a:lnTo>
                    <a:pt x="2221" y="3956"/>
                  </a:lnTo>
                  <a:lnTo>
                    <a:pt x="2263" y="3974"/>
                  </a:lnTo>
                  <a:lnTo>
                    <a:pt x="2307" y="3989"/>
                  </a:lnTo>
                  <a:lnTo>
                    <a:pt x="2354" y="3999"/>
                  </a:lnTo>
                  <a:lnTo>
                    <a:pt x="2406" y="4005"/>
                  </a:lnTo>
                  <a:lnTo>
                    <a:pt x="2461" y="4005"/>
                  </a:lnTo>
                  <a:lnTo>
                    <a:pt x="2521" y="3998"/>
                  </a:lnTo>
                  <a:lnTo>
                    <a:pt x="2521" y="3999"/>
                  </a:lnTo>
                  <a:lnTo>
                    <a:pt x="2522" y="3999"/>
                  </a:lnTo>
                  <a:lnTo>
                    <a:pt x="2567" y="3990"/>
                  </a:lnTo>
                  <a:lnTo>
                    <a:pt x="2610" y="3977"/>
                  </a:lnTo>
                  <a:lnTo>
                    <a:pt x="2651" y="3961"/>
                  </a:lnTo>
                  <a:lnTo>
                    <a:pt x="2691" y="3940"/>
                  </a:lnTo>
                  <a:lnTo>
                    <a:pt x="2730" y="3916"/>
                  </a:lnTo>
                  <a:lnTo>
                    <a:pt x="2766" y="3886"/>
                  </a:lnTo>
                  <a:lnTo>
                    <a:pt x="2801" y="3853"/>
                  </a:lnTo>
                  <a:lnTo>
                    <a:pt x="2837" y="3814"/>
                  </a:lnTo>
                  <a:lnTo>
                    <a:pt x="2872" y="3771"/>
                  </a:lnTo>
                  <a:lnTo>
                    <a:pt x="2907" y="3721"/>
                  </a:lnTo>
                  <a:lnTo>
                    <a:pt x="2941" y="3667"/>
                  </a:lnTo>
                  <a:lnTo>
                    <a:pt x="2974" y="3606"/>
                  </a:lnTo>
                  <a:lnTo>
                    <a:pt x="3010" y="3539"/>
                  </a:lnTo>
                  <a:lnTo>
                    <a:pt x="3045" y="3466"/>
                  </a:lnTo>
                  <a:lnTo>
                    <a:pt x="3081" y="3387"/>
                  </a:lnTo>
                  <a:lnTo>
                    <a:pt x="3118" y="3301"/>
                  </a:lnTo>
                  <a:lnTo>
                    <a:pt x="3157" y="3208"/>
                  </a:lnTo>
                  <a:lnTo>
                    <a:pt x="3197" y="3107"/>
                  </a:lnTo>
                  <a:lnTo>
                    <a:pt x="3238" y="2999"/>
                  </a:lnTo>
                  <a:lnTo>
                    <a:pt x="3284" y="2877"/>
                  </a:lnTo>
                  <a:lnTo>
                    <a:pt x="3330" y="2754"/>
                  </a:lnTo>
                  <a:lnTo>
                    <a:pt x="3376" y="2630"/>
                  </a:lnTo>
                  <a:lnTo>
                    <a:pt x="3423" y="2508"/>
                  </a:lnTo>
                  <a:lnTo>
                    <a:pt x="3468" y="2386"/>
                  </a:lnTo>
                  <a:lnTo>
                    <a:pt x="3513" y="2264"/>
                  </a:lnTo>
                  <a:lnTo>
                    <a:pt x="3557" y="2145"/>
                  </a:lnTo>
                  <a:lnTo>
                    <a:pt x="3601" y="2028"/>
                  </a:lnTo>
                  <a:lnTo>
                    <a:pt x="3642" y="1912"/>
                  </a:lnTo>
                  <a:lnTo>
                    <a:pt x="3684" y="1799"/>
                  </a:lnTo>
                  <a:lnTo>
                    <a:pt x="3723" y="1688"/>
                  </a:lnTo>
                  <a:lnTo>
                    <a:pt x="3762" y="1582"/>
                  </a:lnTo>
                  <a:lnTo>
                    <a:pt x="3799" y="1479"/>
                  </a:lnTo>
                  <a:lnTo>
                    <a:pt x="3835" y="1381"/>
                  </a:lnTo>
                  <a:lnTo>
                    <a:pt x="3868" y="1287"/>
                  </a:lnTo>
                  <a:lnTo>
                    <a:pt x="3899" y="1196"/>
                  </a:lnTo>
                  <a:lnTo>
                    <a:pt x="3928" y="1112"/>
                  </a:lnTo>
                  <a:lnTo>
                    <a:pt x="3955" y="1034"/>
                  </a:lnTo>
                  <a:lnTo>
                    <a:pt x="3979" y="962"/>
                  </a:lnTo>
                  <a:lnTo>
                    <a:pt x="4002" y="895"/>
                  </a:lnTo>
                  <a:lnTo>
                    <a:pt x="1842" y="345"/>
                  </a:lnTo>
                  <a:lnTo>
                    <a:pt x="944" y="2633"/>
                  </a:lnTo>
                  <a:lnTo>
                    <a:pt x="628" y="2517"/>
                  </a:lnTo>
                  <a:lnTo>
                    <a:pt x="1575" y="110"/>
                  </a:lnTo>
                  <a:lnTo>
                    <a:pt x="1591" y="80"/>
                  </a:lnTo>
                  <a:lnTo>
                    <a:pt x="1611" y="52"/>
                  </a:lnTo>
                  <a:lnTo>
                    <a:pt x="1636" y="31"/>
                  </a:lnTo>
                  <a:lnTo>
                    <a:pt x="1665" y="15"/>
                  </a:lnTo>
                  <a:lnTo>
                    <a:pt x="1697" y="4"/>
                  </a:lnTo>
                  <a:lnTo>
                    <a:pt x="17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3793" y="2645"/>
              <a:ext cx="355" cy="188"/>
            </a:xfrm>
            <a:custGeom>
              <a:avLst/>
              <a:gdLst>
                <a:gd name="T0" fmla="*/ 180 w 1066"/>
                <a:gd name="T1" fmla="*/ 0 h 562"/>
                <a:gd name="T2" fmla="*/ 213 w 1066"/>
                <a:gd name="T3" fmla="*/ 7 h 562"/>
                <a:gd name="T4" fmla="*/ 942 w 1066"/>
                <a:gd name="T5" fmla="*/ 232 h 562"/>
                <a:gd name="T6" fmla="*/ 974 w 1066"/>
                <a:gd name="T7" fmla="*/ 244 h 562"/>
                <a:gd name="T8" fmla="*/ 1002 w 1066"/>
                <a:gd name="T9" fmla="*/ 261 h 562"/>
                <a:gd name="T10" fmla="*/ 1026 w 1066"/>
                <a:gd name="T11" fmla="*/ 284 h 562"/>
                <a:gd name="T12" fmla="*/ 1044 w 1066"/>
                <a:gd name="T13" fmla="*/ 310 h 562"/>
                <a:gd name="T14" fmla="*/ 1058 w 1066"/>
                <a:gd name="T15" fmla="*/ 340 h 562"/>
                <a:gd name="T16" fmla="*/ 1064 w 1066"/>
                <a:gd name="T17" fmla="*/ 372 h 562"/>
                <a:gd name="T18" fmla="*/ 1066 w 1066"/>
                <a:gd name="T19" fmla="*/ 405 h 562"/>
                <a:gd name="T20" fmla="*/ 1060 w 1066"/>
                <a:gd name="T21" fmla="*/ 438 h 562"/>
                <a:gd name="T22" fmla="*/ 1048 w 1066"/>
                <a:gd name="T23" fmla="*/ 469 h 562"/>
                <a:gd name="T24" fmla="*/ 1032 w 1066"/>
                <a:gd name="T25" fmla="*/ 495 h 562"/>
                <a:gd name="T26" fmla="*/ 1011 w 1066"/>
                <a:gd name="T27" fmla="*/ 518 h 562"/>
                <a:gd name="T28" fmla="*/ 986 w 1066"/>
                <a:gd name="T29" fmla="*/ 537 h 562"/>
                <a:gd name="T30" fmla="*/ 959 w 1066"/>
                <a:gd name="T31" fmla="*/ 551 h 562"/>
                <a:gd name="T32" fmla="*/ 929 w 1066"/>
                <a:gd name="T33" fmla="*/ 559 h 562"/>
                <a:gd name="T34" fmla="*/ 898 w 1066"/>
                <a:gd name="T35" fmla="*/ 562 h 562"/>
                <a:gd name="T36" fmla="*/ 876 w 1066"/>
                <a:gd name="T37" fmla="*/ 560 h 562"/>
                <a:gd name="T38" fmla="*/ 853 w 1066"/>
                <a:gd name="T39" fmla="*/ 556 h 562"/>
                <a:gd name="T40" fmla="*/ 124 w 1066"/>
                <a:gd name="T41" fmla="*/ 332 h 562"/>
                <a:gd name="T42" fmla="*/ 92 w 1066"/>
                <a:gd name="T43" fmla="*/ 318 h 562"/>
                <a:gd name="T44" fmla="*/ 64 w 1066"/>
                <a:gd name="T45" fmla="*/ 301 h 562"/>
                <a:gd name="T46" fmla="*/ 41 w 1066"/>
                <a:gd name="T47" fmla="*/ 278 h 562"/>
                <a:gd name="T48" fmla="*/ 23 w 1066"/>
                <a:gd name="T49" fmla="*/ 252 h 562"/>
                <a:gd name="T50" fmla="*/ 9 w 1066"/>
                <a:gd name="T51" fmla="*/ 223 h 562"/>
                <a:gd name="T52" fmla="*/ 1 w 1066"/>
                <a:gd name="T53" fmla="*/ 191 h 562"/>
                <a:gd name="T54" fmla="*/ 0 w 1066"/>
                <a:gd name="T55" fmla="*/ 157 h 562"/>
                <a:gd name="T56" fmla="*/ 5 w 1066"/>
                <a:gd name="T57" fmla="*/ 124 h 562"/>
                <a:gd name="T58" fmla="*/ 19 w 1066"/>
                <a:gd name="T59" fmla="*/ 92 h 562"/>
                <a:gd name="T60" fmla="*/ 36 w 1066"/>
                <a:gd name="T61" fmla="*/ 64 h 562"/>
                <a:gd name="T62" fmla="*/ 59 w 1066"/>
                <a:gd name="T63" fmla="*/ 42 h 562"/>
                <a:gd name="T64" fmla="*/ 85 w 1066"/>
                <a:gd name="T65" fmla="*/ 23 h 562"/>
                <a:gd name="T66" fmla="*/ 115 w 1066"/>
                <a:gd name="T67" fmla="*/ 10 h 562"/>
                <a:gd name="T68" fmla="*/ 146 w 1066"/>
                <a:gd name="T69" fmla="*/ 2 h 562"/>
                <a:gd name="T70" fmla="*/ 180 w 1066"/>
                <a:gd name="T71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562">
                  <a:moveTo>
                    <a:pt x="180" y="0"/>
                  </a:moveTo>
                  <a:lnTo>
                    <a:pt x="213" y="7"/>
                  </a:lnTo>
                  <a:lnTo>
                    <a:pt x="942" y="232"/>
                  </a:lnTo>
                  <a:lnTo>
                    <a:pt x="974" y="244"/>
                  </a:lnTo>
                  <a:lnTo>
                    <a:pt x="1002" y="261"/>
                  </a:lnTo>
                  <a:lnTo>
                    <a:pt x="1026" y="284"/>
                  </a:lnTo>
                  <a:lnTo>
                    <a:pt x="1044" y="310"/>
                  </a:lnTo>
                  <a:lnTo>
                    <a:pt x="1058" y="340"/>
                  </a:lnTo>
                  <a:lnTo>
                    <a:pt x="1064" y="372"/>
                  </a:lnTo>
                  <a:lnTo>
                    <a:pt x="1066" y="405"/>
                  </a:lnTo>
                  <a:lnTo>
                    <a:pt x="1060" y="438"/>
                  </a:lnTo>
                  <a:lnTo>
                    <a:pt x="1048" y="469"/>
                  </a:lnTo>
                  <a:lnTo>
                    <a:pt x="1032" y="495"/>
                  </a:lnTo>
                  <a:lnTo>
                    <a:pt x="1011" y="518"/>
                  </a:lnTo>
                  <a:lnTo>
                    <a:pt x="986" y="537"/>
                  </a:lnTo>
                  <a:lnTo>
                    <a:pt x="959" y="551"/>
                  </a:lnTo>
                  <a:lnTo>
                    <a:pt x="929" y="559"/>
                  </a:lnTo>
                  <a:lnTo>
                    <a:pt x="898" y="562"/>
                  </a:lnTo>
                  <a:lnTo>
                    <a:pt x="876" y="560"/>
                  </a:lnTo>
                  <a:lnTo>
                    <a:pt x="853" y="556"/>
                  </a:lnTo>
                  <a:lnTo>
                    <a:pt x="124" y="332"/>
                  </a:lnTo>
                  <a:lnTo>
                    <a:pt x="92" y="318"/>
                  </a:lnTo>
                  <a:lnTo>
                    <a:pt x="64" y="301"/>
                  </a:lnTo>
                  <a:lnTo>
                    <a:pt x="41" y="278"/>
                  </a:lnTo>
                  <a:lnTo>
                    <a:pt x="23" y="252"/>
                  </a:lnTo>
                  <a:lnTo>
                    <a:pt x="9" y="223"/>
                  </a:lnTo>
                  <a:lnTo>
                    <a:pt x="1" y="191"/>
                  </a:lnTo>
                  <a:lnTo>
                    <a:pt x="0" y="157"/>
                  </a:lnTo>
                  <a:lnTo>
                    <a:pt x="5" y="124"/>
                  </a:lnTo>
                  <a:lnTo>
                    <a:pt x="19" y="92"/>
                  </a:lnTo>
                  <a:lnTo>
                    <a:pt x="36" y="64"/>
                  </a:lnTo>
                  <a:lnTo>
                    <a:pt x="59" y="42"/>
                  </a:lnTo>
                  <a:lnTo>
                    <a:pt x="85" y="23"/>
                  </a:lnTo>
                  <a:lnTo>
                    <a:pt x="115" y="10"/>
                  </a:lnTo>
                  <a:lnTo>
                    <a:pt x="146" y="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3695" y="2873"/>
              <a:ext cx="353" cy="199"/>
            </a:xfrm>
            <a:custGeom>
              <a:avLst/>
              <a:gdLst>
                <a:gd name="T0" fmla="*/ 154 w 1060"/>
                <a:gd name="T1" fmla="*/ 0 h 595"/>
                <a:gd name="T2" fmla="*/ 188 w 1060"/>
                <a:gd name="T3" fmla="*/ 2 h 595"/>
                <a:gd name="T4" fmla="*/ 221 w 1060"/>
                <a:gd name="T5" fmla="*/ 8 h 595"/>
                <a:gd name="T6" fmla="*/ 946 w 1060"/>
                <a:gd name="T7" fmla="*/ 268 h 595"/>
                <a:gd name="T8" fmla="*/ 978 w 1060"/>
                <a:gd name="T9" fmla="*/ 281 h 595"/>
                <a:gd name="T10" fmla="*/ 1005 w 1060"/>
                <a:gd name="T11" fmla="*/ 301 h 595"/>
                <a:gd name="T12" fmla="*/ 1027 w 1060"/>
                <a:gd name="T13" fmla="*/ 325 h 595"/>
                <a:gd name="T14" fmla="*/ 1043 w 1060"/>
                <a:gd name="T15" fmla="*/ 351 h 595"/>
                <a:gd name="T16" fmla="*/ 1055 w 1060"/>
                <a:gd name="T17" fmla="*/ 382 h 595"/>
                <a:gd name="T18" fmla="*/ 1060 w 1060"/>
                <a:gd name="T19" fmla="*/ 414 h 595"/>
                <a:gd name="T20" fmla="*/ 1060 w 1060"/>
                <a:gd name="T21" fmla="*/ 447 h 595"/>
                <a:gd name="T22" fmla="*/ 1052 w 1060"/>
                <a:gd name="T23" fmla="*/ 480 h 595"/>
                <a:gd name="T24" fmla="*/ 1040 w 1060"/>
                <a:gd name="T25" fmla="*/ 508 h 595"/>
                <a:gd name="T26" fmla="*/ 1023 w 1060"/>
                <a:gd name="T27" fmla="*/ 534 h 595"/>
                <a:gd name="T28" fmla="*/ 1002 w 1060"/>
                <a:gd name="T29" fmla="*/ 555 h 595"/>
                <a:gd name="T30" fmla="*/ 978 w 1060"/>
                <a:gd name="T31" fmla="*/ 572 h 595"/>
                <a:gd name="T32" fmla="*/ 951 w 1060"/>
                <a:gd name="T33" fmla="*/ 586 h 595"/>
                <a:gd name="T34" fmla="*/ 922 w 1060"/>
                <a:gd name="T35" fmla="*/ 592 h 595"/>
                <a:gd name="T36" fmla="*/ 893 w 1060"/>
                <a:gd name="T37" fmla="*/ 595 h 595"/>
                <a:gd name="T38" fmla="*/ 866 w 1060"/>
                <a:gd name="T39" fmla="*/ 594 h 595"/>
                <a:gd name="T40" fmla="*/ 840 w 1060"/>
                <a:gd name="T41" fmla="*/ 587 h 595"/>
                <a:gd name="T42" fmla="*/ 114 w 1060"/>
                <a:gd name="T43" fmla="*/ 327 h 595"/>
                <a:gd name="T44" fmla="*/ 83 w 1060"/>
                <a:gd name="T45" fmla="*/ 313 h 595"/>
                <a:gd name="T46" fmla="*/ 56 w 1060"/>
                <a:gd name="T47" fmla="*/ 294 h 595"/>
                <a:gd name="T48" fmla="*/ 35 w 1060"/>
                <a:gd name="T49" fmla="*/ 270 h 595"/>
                <a:gd name="T50" fmla="*/ 17 w 1060"/>
                <a:gd name="T51" fmla="*/ 244 h 595"/>
                <a:gd name="T52" fmla="*/ 5 w 1060"/>
                <a:gd name="T53" fmla="*/ 213 h 595"/>
                <a:gd name="T54" fmla="*/ 0 w 1060"/>
                <a:gd name="T55" fmla="*/ 181 h 595"/>
                <a:gd name="T56" fmla="*/ 0 w 1060"/>
                <a:gd name="T57" fmla="*/ 148 h 595"/>
                <a:gd name="T58" fmla="*/ 8 w 1060"/>
                <a:gd name="T59" fmla="*/ 115 h 595"/>
                <a:gd name="T60" fmla="*/ 21 w 1060"/>
                <a:gd name="T61" fmla="*/ 84 h 595"/>
                <a:gd name="T62" fmla="*/ 41 w 1060"/>
                <a:gd name="T63" fmla="*/ 56 h 595"/>
                <a:gd name="T64" fmla="*/ 65 w 1060"/>
                <a:gd name="T65" fmla="*/ 35 h 595"/>
                <a:gd name="T66" fmla="*/ 92 w 1060"/>
                <a:gd name="T67" fmla="*/ 17 h 595"/>
                <a:gd name="T68" fmla="*/ 122 w 1060"/>
                <a:gd name="T69" fmla="*/ 6 h 595"/>
                <a:gd name="T70" fmla="*/ 154 w 1060"/>
                <a:gd name="T71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0" h="595">
                  <a:moveTo>
                    <a:pt x="154" y="0"/>
                  </a:moveTo>
                  <a:lnTo>
                    <a:pt x="188" y="2"/>
                  </a:lnTo>
                  <a:lnTo>
                    <a:pt x="221" y="8"/>
                  </a:lnTo>
                  <a:lnTo>
                    <a:pt x="946" y="268"/>
                  </a:lnTo>
                  <a:lnTo>
                    <a:pt x="978" y="281"/>
                  </a:lnTo>
                  <a:lnTo>
                    <a:pt x="1005" y="301"/>
                  </a:lnTo>
                  <a:lnTo>
                    <a:pt x="1027" y="325"/>
                  </a:lnTo>
                  <a:lnTo>
                    <a:pt x="1043" y="351"/>
                  </a:lnTo>
                  <a:lnTo>
                    <a:pt x="1055" y="382"/>
                  </a:lnTo>
                  <a:lnTo>
                    <a:pt x="1060" y="414"/>
                  </a:lnTo>
                  <a:lnTo>
                    <a:pt x="1060" y="447"/>
                  </a:lnTo>
                  <a:lnTo>
                    <a:pt x="1052" y="480"/>
                  </a:lnTo>
                  <a:lnTo>
                    <a:pt x="1040" y="508"/>
                  </a:lnTo>
                  <a:lnTo>
                    <a:pt x="1023" y="534"/>
                  </a:lnTo>
                  <a:lnTo>
                    <a:pt x="1002" y="555"/>
                  </a:lnTo>
                  <a:lnTo>
                    <a:pt x="978" y="572"/>
                  </a:lnTo>
                  <a:lnTo>
                    <a:pt x="951" y="586"/>
                  </a:lnTo>
                  <a:lnTo>
                    <a:pt x="922" y="592"/>
                  </a:lnTo>
                  <a:lnTo>
                    <a:pt x="893" y="595"/>
                  </a:lnTo>
                  <a:lnTo>
                    <a:pt x="866" y="594"/>
                  </a:lnTo>
                  <a:lnTo>
                    <a:pt x="840" y="587"/>
                  </a:lnTo>
                  <a:lnTo>
                    <a:pt x="114" y="327"/>
                  </a:lnTo>
                  <a:lnTo>
                    <a:pt x="83" y="313"/>
                  </a:lnTo>
                  <a:lnTo>
                    <a:pt x="56" y="294"/>
                  </a:lnTo>
                  <a:lnTo>
                    <a:pt x="35" y="270"/>
                  </a:lnTo>
                  <a:lnTo>
                    <a:pt x="17" y="244"/>
                  </a:lnTo>
                  <a:lnTo>
                    <a:pt x="5" y="213"/>
                  </a:lnTo>
                  <a:lnTo>
                    <a:pt x="0" y="181"/>
                  </a:lnTo>
                  <a:lnTo>
                    <a:pt x="0" y="148"/>
                  </a:lnTo>
                  <a:lnTo>
                    <a:pt x="8" y="115"/>
                  </a:lnTo>
                  <a:lnTo>
                    <a:pt x="21" y="84"/>
                  </a:lnTo>
                  <a:lnTo>
                    <a:pt x="41" y="56"/>
                  </a:lnTo>
                  <a:lnTo>
                    <a:pt x="65" y="35"/>
                  </a:lnTo>
                  <a:lnTo>
                    <a:pt x="92" y="17"/>
                  </a:lnTo>
                  <a:lnTo>
                    <a:pt x="122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3603" y="3108"/>
              <a:ext cx="354" cy="198"/>
            </a:xfrm>
            <a:custGeom>
              <a:avLst/>
              <a:gdLst>
                <a:gd name="T0" fmla="*/ 155 w 1063"/>
                <a:gd name="T1" fmla="*/ 0 h 594"/>
                <a:gd name="T2" fmla="*/ 188 w 1063"/>
                <a:gd name="T3" fmla="*/ 1 h 594"/>
                <a:gd name="T4" fmla="*/ 221 w 1063"/>
                <a:gd name="T5" fmla="*/ 8 h 594"/>
                <a:gd name="T6" fmla="*/ 948 w 1063"/>
                <a:gd name="T7" fmla="*/ 266 h 594"/>
                <a:gd name="T8" fmla="*/ 980 w 1063"/>
                <a:gd name="T9" fmla="*/ 279 h 594"/>
                <a:gd name="T10" fmla="*/ 1006 w 1063"/>
                <a:gd name="T11" fmla="*/ 299 h 594"/>
                <a:gd name="T12" fmla="*/ 1029 w 1063"/>
                <a:gd name="T13" fmla="*/ 323 h 594"/>
                <a:gd name="T14" fmla="*/ 1046 w 1063"/>
                <a:gd name="T15" fmla="*/ 350 h 594"/>
                <a:gd name="T16" fmla="*/ 1058 w 1063"/>
                <a:gd name="T17" fmla="*/ 380 h 594"/>
                <a:gd name="T18" fmla="*/ 1063 w 1063"/>
                <a:gd name="T19" fmla="*/ 412 h 594"/>
                <a:gd name="T20" fmla="*/ 1063 w 1063"/>
                <a:gd name="T21" fmla="*/ 445 h 594"/>
                <a:gd name="T22" fmla="*/ 1055 w 1063"/>
                <a:gd name="T23" fmla="*/ 479 h 594"/>
                <a:gd name="T24" fmla="*/ 1043 w 1063"/>
                <a:gd name="T25" fmla="*/ 507 h 594"/>
                <a:gd name="T26" fmla="*/ 1026 w 1063"/>
                <a:gd name="T27" fmla="*/ 532 h 594"/>
                <a:gd name="T28" fmla="*/ 1005 w 1063"/>
                <a:gd name="T29" fmla="*/ 553 h 594"/>
                <a:gd name="T30" fmla="*/ 981 w 1063"/>
                <a:gd name="T31" fmla="*/ 570 h 594"/>
                <a:gd name="T32" fmla="*/ 954 w 1063"/>
                <a:gd name="T33" fmla="*/ 584 h 594"/>
                <a:gd name="T34" fmla="*/ 926 w 1063"/>
                <a:gd name="T35" fmla="*/ 592 h 594"/>
                <a:gd name="T36" fmla="*/ 896 w 1063"/>
                <a:gd name="T37" fmla="*/ 594 h 594"/>
                <a:gd name="T38" fmla="*/ 869 w 1063"/>
                <a:gd name="T39" fmla="*/ 592 h 594"/>
                <a:gd name="T40" fmla="*/ 844 w 1063"/>
                <a:gd name="T41" fmla="*/ 585 h 594"/>
                <a:gd name="T42" fmla="*/ 116 w 1063"/>
                <a:gd name="T43" fmla="*/ 327 h 594"/>
                <a:gd name="T44" fmla="*/ 86 w 1063"/>
                <a:gd name="T45" fmla="*/ 314 h 594"/>
                <a:gd name="T46" fmla="*/ 58 w 1063"/>
                <a:gd name="T47" fmla="*/ 295 h 594"/>
                <a:gd name="T48" fmla="*/ 36 w 1063"/>
                <a:gd name="T49" fmla="*/ 271 h 594"/>
                <a:gd name="T50" fmla="*/ 19 w 1063"/>
                <a:gd name="T51" fmla="*/ 243 h 594"/>
                <a:gd name="T52" fmla="*/ 7 w 1063"/>
                <a:gd name="T53" fmla="*/ 214 h 594"/>
                <a:gd name="T54" fmla="*/ 0 w 1063"/>
                <a:gd name="T55" fmla="*/ 182 h 594"/>
                <a:gd name="T56" fmla="*/ 2 w 1063"/>
                <a:gd name="T57" fmla="*/ 149 h 594"/>
                <a:gd name="T58" fmla="*/ 8 w 1063"/>
                <a:gd name="T59" fmla="*/ 115 h 594"/>
                <a:gd name="T60" fmla="*/ 23 w 1063"/>
                <a:gd name="T61" fmla="*/ 84 h 594"/>
                <a:gd name="T62" fmla="*/ 42 w 1063"/>
                <a:gd name="T63" fmla="*/ 57 h 594"/>
                <a:gd name="T64" fmla="*/ 66 w 1063"/>
                <a:gd name="T65" fmla="*/ 34 h 594"/>
                <a:gd name="T66" fmla="*/ 92 w 1063"/>
                <a:gd name="T67" fmla="*/ 17 h 594"/>
                <a:gd name="T68" fmla="*/ 123 w 1063"/>
                <a:gd name="T69" fmla="*/ 5 h 594"/>
                <a:gd name="T70" fmla="*/ 155 w 1063"/>
                <a:gd name="T7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3" h="594">
                  <a:moveTo>
                    <a:pt x="155" y="0"/>
                  </a:moveTo>
                  <a:lnTo>
                    <a:pt x="188" y="1"/>
                  </a:lnTo>
                  <a:lnTo>
                    <a:pt x="221" y="8"/>
                  </a:lnTo>
                  <a:lnTo>
                    <a:pt x="948" y="266"/>
                  </a:lnTo>
                  <a:lnTo>
                    <a:pt x="980" y="279"/>
                  </a:lnTo>
                  <a:lnTo>
                    <a:pt x="1006" y="299"/>
                  </a:lnTo>
                  <a:lnTo>
                    <a:pt x="1029" y="323"/>
                  </a:lnTo>
                  <a:lnTo>
                    <a:pt x="1046" y="350"/>
                  </a:lnTo>
                  <a:lnTo>
                    <a:pt x="1058" y="380"/>
                  </a:lnTo>
                  <a:lnTo>
                    <a:pt x="1063" y="412"/>
                  </a:lnTo>
                  <a:lnTo>
                    <a:pt x="1063" y="445"/>
                  </a:lnTo>
                  <a:lnTo>
                    <a:pt x="1055" y="479"/>
                  </a:lnTo>
                  <a:lnTo>
                    <a:pt x="1043" y="507"/>
                  </a:lnTo>
                  <a:lnTo>
                    <a:pt x="1026" y="532"/>
                  </a:lnTo>
                  <a:lnTo>
                    <a:pt x="1005" y="553"/>
                  </a:lnTo>
                  <a:lnTo>
                    <a:pt x="981" y="570"/>
                  </a:lnTo>
                  <a:lnTo>
                    <a:pt x="954" y="584"/>
                  </a:lnTo>
                  <a:lnTo>
                    <a:pt x="926" y="592"/>
                  </a:lnTo>
                  <a:lnTo>
                    <a:pt x="896" y="594"/>
                  </a:lnTo>
                  <a:lnTo>
                    <a:pt x="869" y="592"/>
                  </a:lnTo>
                  <a:lnTo>
                    <a:pt x="844" y="585"/>
                  </a:lnTo>
                  <a:lnTo>
                    <a:pt x="116" y="327"/>
                  </a:lnTo>
                  <a:lnTo>
                    <a:pt x="86" y="314"/>
                  </a:lnTo>
                  <a:lnTo>
                    <a:pt x="58" y="295"/>
                  </a:lnTo>
                  <a:lnTo>
                    <a:pt x="36" y="271"/>
                  </a:lnTo>
                  <a:lnTo>
                    <a:pt x="19" y="243"/>
                  </a:lnTo>
                  <a:lnTo>
                    <a:pt x="7" y="214"/>
                  </a:lnTo>
                  <a:lnTo>
                    <a:pt x="0" y="182"/>
                  </a:lnTo>
                  <a:lnTo>
                    <a:pt x="2" y="149"/>
                  </a:lnTo>
                  <a:lnTo>
                    <a:pt x="8" y="115"/>
                  </a:lnTo>
                  <a:lnTo>
                    <a:pt x="23" y="84"/>
                  </a:lnTo>
                  <a:lnTo>
                    <a:pt x="42" y="57"/>
                  </a:lnTo>
                  <a:lnTo>
                    <a:pt x="66" y="34"/>
                  </a:lnTo>
                  <a:lnTo>
                    <a:pt x="92" y="17"/>
                  </a:lnTo>
                  <a:lnTo>
                    <a:pt x="123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3605" y="2582"/>
              <a:ext cx="125" cy="121"/>
            </a:xfrm>
            <a:custGeom>
              <a:avLst/>
              <a:gdLst>
                <a:gd name="T0" fmla="*/ 188 w 374"/>
                <a:gd name="T1" fmla="*/ 0 h 363"/>
                <a:gd name="T2" fmla="*/ 225 w 374"/>
                <a:gd name="T3" fmla="*/ 4 h 363"/>
                <a:gd name="T4" fmla="*/ 259 w 374"/>
                <a:gd name="T5" fmla="*/ 15 h 363"/>
                <a:gd name="T6" fmla="*/ 291 w 374"/>
                <a:gd name="T7" fmla="*/ 31 h 363"/>
                <a:gd name="T8" fmla="*/ 319 w 374"/>
                <a:gd name="T9" fmla="*/ 53 h 363"/>
                <a:gd name="T10" fmla="*/ 342 w 374"/>
                <a:gd name="T11" fmla="*/ 80 h 363"/>
                <a:gd name="T12" fmla="*/ 359 w 374"/>
                <a:gd name="T13" fmla="*/ 110 h 363"/>
                <a:gd name="T14" fmla="*/ 370 w 374"/>
                <a:gd name="T15" fmla="*/ 145 h 363"/>
                <a:gd name="T16" fmla="*/ 374 w 374"/>
                <a:gd name="T17" fmla="*/ 181 h 363"/>
                <a:gd name="T18" fmla="*/ 370 w 374"/>
                <a:gd name="T19" fmla="*/ 218 h 363"/>
                <a:gd name="T20" fmla="*/ 359 w 374"/>
                <a:gd name="T21" fmla="*/ 253 h 363"/>
                <a:gd name="T22" fmla="*/ 342 w 374"/>
                <a:gd name="T23" fmla="*/ 283 h 363"/>
                <a:gd name="T24" fmla="*/ 319 w 374"/>
                <a:gd name="T25" fmla="*/ 310 h 363"/>
                <a:gd name="T26" fmla="*/ 291 w 374"/>
                <a:gd name="T27" fmla="*/ 333 h 363"/>
                <a:gd name="T28" fmla="*/ 259 w 374"/>
                <a:gd name="T29" fmla="*/ 349 h 363"/>
                <a:gd name="T30" fmla="*/ 225 w 374"/>
                <a:gd name="T31" fmla="*/ 359 h 363"/>
                <a:gd name="T32" fmla="*/ 188 w 374"/>
                <a:gd name="T33" fmla="*/ 363 h 363"/>
                <a:gd name="T34" fmla="*/ 149 w 374"/>
                <a:gd name="T35" fmla="*/ 359 h 363"/>
                <a:gd name="T36" fmla="*/ 114 w 374"/>
                <a:gd name="T37" fmla="*/ 349 h 363"/>
                <a:gd name="T38" fmla="*/ 82 w 374"/>
                <a:gd name="T39" fmla="*/ 333 h 363"/>
                <a:gd name="T40" fmla="*/ 55 w 374"/>
                <a:gd name="T41" fmla="*/ 310 h 363"/>
                <a:gd name="T42" fmla="*/ 32 w 374"/>
                <a:gd name="T43" fmla="*/ 283 h 363"/>
                <a:gd name="T44" fmla="*/ 15 w 374"/>
                <a:gd name="T45" fmla="*/ 253 h 363"/>
                <a:gd name="T46" fmla="*/ 4 w 374"/>
                <a:gd name="T47" fmla="*/ 218 h 363"/>
                <a:gd name="T48" fmla="*/ 0 w 374"/>
                <a:gd name="T49" fmla="*/ 181 h 363"/>
                <a:gd name="T50" fmla="*/ 4 w 374"/>
                <a:gd name="T51" fmla="*/ 145 h 363"/>
                <a:gd name="T52" fmla="*/ 15 w 374"/>
                <a:gd name="T53" fmla="*/ 110 h 363"/>
                <a:gd name="T54" fmla="*/ 32 w 374"/>
                <a:gd name="T55" fmla="*/ 80 h 363"/>
                <a:gd name="T56" fmla="*/ 55 w 374"/>
                <a:gd name="T57" fmla="*/ 53 h 363"/>
                <a:gd name="T58" fmla="*/ 82 w 374"/>
                <a:gd name="T59" fmla="*/ 31 h 363"/>
                <a:gd name="T60" fmla="*/ 114 w 374"/>
                <a:gd name="T61" fmla="*/ 15 h 363"/>
                <a:gd name="T62" fmla="*/ 149 w 374"/>
                <a:gd name="T63" fmla="*/ 4 h 363"/>
                <a:gd name="T64" fmla="*/ 188 w 374"/>
                <a:gd name="T6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4" h="363">
                  <a:moveTo>
                    <a:pt x="188" y="0"/>
                  </a:moveTo>
                  <a:lnTo>
                    <a:pt x="225" y="4"/>
                  </a:lnTo>
                  <a:lnTo>
                    <a:pt x="259" y="15"/>
                  </a:lnTo>
                  <a:lnTo>
                    <a:pt x="291" y="31"/>
                  </a:lnTo>
                  <a:lnTo>
                    <a:pt x="319" y="53"/>
                  </a:lnTo>
                  <a:lnTo>
                    <a:pt x="342" y="80"/>
                  </a:lnTo>
                  <a:lnTo>
                    <a:pt x="359" y="110"/>
                  </a:lnTo>
                  <a:lnTo>
                    <a:pt x="370" y="145"/>
                  </a:lnTo>
                  <a:lnTo>
                    <a:pt x="374" y="181"/>
                  </a:lnTo>
                  <a:lnTo>
                    <a:pt x="370" y="218"/>
                  </a:lnTo>
                  <a:lnTo>
                    <a:pt x="359" y="253"/>
                  </a:lnTo>
                  <a:lnTo>
                    <a:pt x="342" y="283"/>
                  </a:lnTo>
                  <a:lnTo>
                    <a:pt x="319" y="310"/>
                  </a:lnTo>
                  <a:lnTo>
                    <a:pt x="291" y="333"/>
                  </a:lnTo>
                  <a:lnTo>
                    <a:pt x="259" y="349"/>
                  </a:lnTo>
                  <a:lnTo>
                    <a:pt x="225" y="359"/>
                  </a:lnTo>
                  <a:lnTo>
                    <a:pt x="188" y="363"/>
                  </a:lnTo>
                  <a:lnTo>
                    <a:pt x="149" y="359"/>
                  </a:lnTo>
                  <a:lnTo>
                    <a:pt x="114" y="349"/>
                  </a:lnTo>
                  <a:lnTo>
                    <a:pt x="82" y="333"/>
                  </a:lnTo>
                  <a:lnTo>
                    <a:pt x="55" y="310"/>
                  </a:lnTo>
                  <a:lnTo>
                    <a:pt x="32" y="283"/>
                  </a:lnTo>
                  <a:lnTo>
                    <a:pt x="15" y="253"/>
                  </a:lnTo>
                  <a:lnTo>
                    <a:pt x="4" y="218"/>
                  </a:lnTo>
                  <a:lnTo>
                    <a:pt x="0" y="181"/>
                  </a:lnTo>
                  <a:lnTo>
                    <a:pt x="4" y="145"/>
                  </a:lnTo>
                  <a:lnTo>
                    <a:pt x="15" y="110"/>
                  </a:lnTo>
                  <a:lnTo>
                    <a:pt x="32" y="80"/>
                  </a:lnTo>
                  <a:lnTo>
                    <a:pt x="55" y="53"/>
                  </a:lnTo>
                  <a:lnTo>
                    <a:pt x="82" y="31"/>
                  </a:lnTo>
                  <a:lnTo>
                    <a:pt x="114" y="15"/>
                  </a:lnTo>
                  <a:lnTo>
                    <a:pt x="149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3517" y="2807"/>
              <a:ext cx="125" cy="121"/>
            </a:xfrm>
            <a:custGeom>
              <a:avLst/>
              <a:gdLst>
                <a:gd name="T0" fmla="*/ 186 w 373"/>
                <a:gd name="T1" fmla="*/ 0 h 363"/>
                <a:gd name="T2" fmla="*/ 223 w 373"/>
                <a:gd name="T3" fmla="*/ 4 h 363"/>
                <a:gd name="T4" fmla="*/ 259 w 373"/>
                <a:gd name="T5" fmla="*/ 14 h 363"/>
                <a:gd name="T6" fmla="*/ 291 w 373"/>
                <a:gd name="T7" fmla="*/ 30 h 363"/>
                <a:gd name="T8" fmla="*/ 318 w 373"/>
                <a:gd name="T9" fmla="*/ 53 h 363"/>
                <a:gd name="T10" fmla="*/ 342 w 373"/>
                <a:gd name="T11" fmla="*/ 79 h 363"/>
                <a:gd name="T12" fmla="*/ 357 w 373"/>
                <a:gd name="T13" fmla="*/ 110 h 363"/>
                <a:gd name="T14" fmla="*/ 369 w 373"/>
                <a:gd name="T15" fmla="*/ 145 h 363"/>
                <a:gd name="T16" fmla="*/ 373 w 373"/>
                <a:gd name="T17" fmla="*/ 181 h 363"/>
                <a:gd name="T18" fmla="*/ 369 w 373"/>
                <a:gd name="T19" fmla="*/ 218 h 363"/>
                <a:gd name="T20" fmla="*/ 357 w 373"/>
                <a:gd name="T21" fmla="*/ 251 h 363"/>
                <a:gd name="T22" fmla="*/ 342 w 373"/>
                <a:gd name="T23" fmla="*/ 283 h 363"/>
                <a:gd name="T24" fmla="*/ 318 w 373"/>
                <a:gd name="T25" fmla="*/ 310 h 363"/>
                <a:gd name="T26" fmla="*/ 291 w 373"/>
                <a:gd name="T27" fmla="*/ 331 h 363"/>
                <a:gd name="T28" fmla="*/ 259 w 373"/>
                <a:gd name="T29" fmla="*/ 348 h 363"/>
                <a:gd name="T30" fmla="*/ 223 w 373"/>
                <a:gd name="T31" fmla="*/ 359 h 363"/>
                <a:gd name="T32" fmla="*/ 186 w 373"/>
                <a:gd name="T33" fmla="*/ 363 h 363"/>
                <a:gd name="T34" fmla="*/ 149 w 373"/>
                <a:gd name="T35" fmla="*/ 359 h 363"/>
                <a:gd name="T36" fmla="*/ 114 w 373"/>
                <a:gd name="T37" fmla="*/ 348 h 363"/>
                <a:gd name="T38" fmla="*/ 82 w 373"/>
                <a:gd name="T39" fmla="*/ 331 h 363"/>
                <a:gd name="T40" fmla="*/ 54 w 373"/>
                <a:gd name="T41" fmla="*/ 310 h 363"/>
                <a:gd name="T42" fmla="*/ 32 w 373"/>
                <a:gd name="T43" fmla="*/ 283 h 363"/>
                <a:gd name="T44" fmla="*/ 14 w 373"/>
                <a:gd name="T45" fmla="*/ 251 h 363"/>
                <a:gd name="T46" fmla="*/ 4 w 373"/>
                <a:gd name="T47" fmla="*/ 218 h 363"/>
                <a:gd name="T48" fmla="*/ 0 w 373"/>
                <a:gd name="T49" fmla="*/ 181 h 363"/>
                <a:gd name="T50" fmla="*/ 4 w 373"/>
                <a:gd name="T51" fmla="*/ 145 h 363"/>
                <a:gd name="T52" fmla="*/ 14 w 373"/>
                <a:gd name="T53" fmla="*/ 110 h 363"/>
                <a:gd name="T54" fmla="*/ 32 w 373"/>
                <a:gd name="T55" fmla="*/ 79 h 363"/>
                <a:gd name="T56" fmla="*/ 54 w 373"/>
                <a:gd name="T57" fmla="*/ 53 h 363"/>
                <a:gd name="T58" fmla="*/ 82 w 373"/>
                <a:gd name="T59" fmla="*/ 30 h 363"/>
                <a:gd name="T60" fmla="*/ 114 w 373"/>
                <a:gd name="T61" fmla="*/ 14 h 363"/>
                <a:gd name="T62" fmla="*/ 149 w 373"/>
                <a:gd name="T63" fmla="*/ 4 h 363"/>
                <a:gd name="T64" fmla="*/ 186 w 373"/>
                <a:gd name="T6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3" h="363">
                  <a:moveTo>
                    <a:pt x="186" y="0"/>
                  </a:moveTo>
                  <a:lnTo>
                    <a:pt x="223" y="4"/>
                  </a:lnTo>
                  <a:lnTo>
                    <a:pt x="259" y="14"/>
                  </a:lnTo>
                  <a:lnTo>
                    <a:pt x="291" y="30"/>
                  </a:lnTo>
                  <a:lnTo>
                    <a:pt x="318" y="53"/>
                  </a:lnTo>
                  <a:lnTo>
                    <a:pt x="342" y="79"/>
                  </a:lnTo>
                  <a:lnTo>
                    <a:pt x="357" y="110"/>
                  </a:lnTo>
                  <a:lnTo>
                    <a:pt x="369" y="145"/>
                  </a:lnTo>
                  <a:lnTo>
                    <a:pt x="373" y="181"/>
                  </a:lnTo>
                  <a:lnTo>
                    <a:pt x="369" y="218"/>
                  </a:lnTo>
                  <a:lnTo>
                    <a:pt x="357" y="251"/>
                  </a:lnTo>
                  <a:lnTo>
                    <a:pt x="342" y="283"/>
                  </a:lnTo>
                  <a:lnTo>
                    <a:pt x="318" y="310"/>
                  </a:lnTo>
                  <a:lnTo>
                    <a:pt x="291" y="331"/>
                  </a:lnTo>
                  <a:lnTo>
                    <a:pt x="259" y="348"/>
                  </a:lnTo>
                  <a:lnTo>
                    <a:pt x="223" y="359"/>
                  </a:lnTo>
                  <a:lnTo>
                    <a:pt x="186" y="363"/>
                  </a:lnTo>
                  <a:lnTo>
                    <a:pt x="149" y="359"/>
                  </a:lnTo>
                  <a:lnTo>
                    <a:pt x="114" y="348"/>
                  </a:lnTo>
                  <a:lnTo>
                    <a:pt x="82" y="331"/>
                  </a:lnTo>
                  <a:lnTo>
                    <a:pt x="54" y="310"/>
                  </a:lnTo>
                  <a:lnTo>
                    <a:pt x="32" y="283"/>
                  </a:lnTo>
                  <a:lnTo>
                    <a:pt x="14" y="251"/>
                  </a:lnTo>
                  <a:lnTo>
                    <a:pt x="4" y="218"/>
                  </a:lnTo>
                  <a:lnTo>
                    <a:pt x="0" y="181"/>
                  </a:lnTo>
                  <a:lnTo>
                    <a:pt x="4" y="145"/>
                  </a:lnTo>
                  <a:lnTo>
                    <a:pt x="14" y="110"/>
                  </a:lnTo>
                  <a:lnTo>
                    <a:pt x="32" y="79"/>
                  </a:lnTo>
                  <a:lnTo>
                    <a:pt x="54" y="53"/>
                  </a:lnTo>
                  <a:lnTo>
                    <a:pt x="82" y="30"/>
                  </a:lnTo>
                  <a:lnTo>
                    <a:pt x="114" y="14"/>
                  </a:lnTo>
                  <a:lnTo>
                    <a:pt x="149" y="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3423" y="3039"/>
              <a:ext cx="125" cy="121"/>
            </a:xfrm>
            <a:custGeom>
              <a:avLst/>
              <a:gdLst>
                <a:gd name="T0" fmla="*/ 187 w 373"/>
                <a:gd name="T1" fmla="*/ 0 h 364"/>
                <a:gd name="T2" fmla="*/ 224 w 373"/>
                <a:gd name="T3" fmla="*/ 4 h 364"/>
                <a:gd name="T4" fmla="*/ 259 w 373"/>
                <a:gd name="T5" fmla="*/ 15 h 364"/>
                <a:gd name="T6" fmla="*/ 291 w 373"/>
                <a:gd name="T7" fmla="*/ 32 h 364"/>
                <a:gd name="T8" fmla="*/ 319 w 373"/>
                <a:gd name="T9" fmla="*/ 54 h 364"/>
                <a:gd name="T10" fmla="*/ 341 w 373"/>
                <a:gd name="T11" fmla="*/ 80 h 364"/>
                <a:gd name="T12" fmla="*/ 359 w 373"/>
                <a:gd name="T13" fmla="*/ 112 h 364"/>
                <a:gd name="T14" fmla="*/ 369 w 373"/>
                <a:gd name="T15" fmla="*/ 145 h 364"/>
                <a:gd name="T16" fmla="*/ 373 w 373"/>
                <a:gd name="T17" fmla="*/ 183 h 364"/>
                <a:gd name="T18" fmla="*/ 369 w 373"/>
                <a:gd name="T19" fmla="*/ 219 h 364"/>
                <a:gd name="T20" fmla="*/ 359 w 373"/>
                <a:gd name="T21" fmla="*/ 253 h 364"/>
                <a:gd name="T22" fmla="*/ 341 w 373"/>
                <a:gd name="T23" fmla="*/ 284 h 364"/>
                <a:gd name="T24" fmla="*/ 319 w 373"/>
                <a:gd name="T25" fmla="*/ 310 h 364"/>
                <a:gd name="T26" fmla="*/ 291 w 373"/>
                <a:gd name="T27" fmla="*/ 333 h 364"/>
                <a:gd name="T28" fmla="*/ 259 w 373"/>
                <a:gd name="T29" fmla="*/ 349 h 364"/>
                <a:gd name="T30" fmla="*/ 224 w 373"/>
                <a:gd name="T31" fmla="*/ 360 h 364"/>
                <a:gd name="T32" fmla="*/ 187 w 373"/>
                <a:gd name="T33" fmla="*/ 364 h 364"/>
                <a:gd name="T34" fmla="*/ 149 w 373"/>
                <a:gd name="T35" fmla="*/ 360 h 364"/>
                <a:gd name="T36" fmla="*/ 114 w 373"/>
                <a:gd name="T37" fmla="*/ 349 h 364"/>
                <a:gd name="T38" fmla="*/ 82 w 373"/>
                <a:gd name="T39" fmla="*/ 333 h 364"/>
                <a:gd name="T40" fmla="*/ 54 w 373"/>
                <a:gd name="T41" fmla="*/ 310 h 364"/>
                <a:gd name="T42" fmla="*/ 31 w 373"/>
                <a:gd name="T43" fmla="*/ 284 h 364"/>
                <a:gd name="T44" fmla="*/ 14 w 373"/>
                <a:gd name="T45" fmla="*/ 253 h 364"/>
                <a:gd name="T46" fmla="*/ 4 w 373"/>
                <a:gd name="T47" fmla="*/ 219 h 364"/>
                <a:gd name="T48" fmla="*/ 0 w 373"/>
                <a:gd name="T49" fmla="*/ 183 h 364"/>
                <a:gd name="T50" fmla="*/ 4 w 373"/>
                <a:gd name="T51" fmla="*/ 145 h 364"/>
                <a:gd name="T52" fmla="*/ 14 w 373"/>
                <a:gd name="T53" fmla="*/ 112 h 364"/>
                <a:gd name="T54" fmla="*/ 31 w 373"/>
                <a:gd name="T55" fmla="*/ 80 h 364"/>
                <a:gd name="T56" fmla="*/ 54 w 373"/>
                <a:gd name="T57" fmla="*/ 54 h 364"/>
                <a:gd name="T58" fmla="*/ 82 w 373"/>
                <a:gd name="T59" fmla="*/ 32 h 364"/>
                <a:gd name="T60" fmla="*/ 114 w 373"/>
                <a:gd name="T61" fmla="*/ 15 h 364"/>
                <a:gd name="T62" fmla="*/ 149 w 373"/>
                <a:gd name="T63" fmla="*/ 4 h 364"/>
                <a:gd name="T64" fmla="*/ 187 w 373"/>
                <a:gd name="T6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3" h="364">
                  <a:moveTo>
                    <a:pt x="187" y="0"/>
                  </a:moveTo>
                  <a:lnTo>
                    <a:pt x="224" y="4"/>
                  </a:lnTo>
                  <a:lnTo>
                    <a:pt x="259" y="15"/>
                  </a:lnTo>
                  <a:lnTo>
                    <a:pt x="291" y="32"/>
                  </a:lnTo>
                  <a:lnTo>
                    <a:pt x="319" y="54"/>
                  </a:lnTo>
                  <a:lnTo>
                    <a:pt x="341" y="80"/>
                  </a:lnTo>
                  <a:lnTo>
                    <a:pt x="359" y="112"/>
                  </a:lnTo>
                  <a:lnTo>
                    <a:pt x="369" y="145"/>
                  </a:lnTo>
                  <a:lnTo>
                    <a:pt x="373" y="183"/>
                  </a:lnTo>
                  <a:lnTo>
                    <a:pt x="369" y="219"/>
                  </a:lnTo>
                  <a:lnTo>
                    <a:pt x="359" y="253"/>
                  </a:lnTo>
                  <a:lnTo>
                    <a:pt x="341" y="284"/>
                  </a:lnTo>
                  <a:lnTo>
                    <a:pt x="319" y="310"/>
                  </a:lnTo>
                  <a:lnTo>
                    <a:pt x="291" y="333"/>
                  </a:lnTo>
                  <a:lnTo>
                    <a:pt x="259" y="349"/>
                  </a:lnTo>
                  <a:lnTo>
                    <a:pt x="224" y="360"/>
                  </a:lnTo>
                  <a:lnTo>
                    <a:pt x="187" y="364"/>
                  </a:lnTo>
                  <a:lnTo>
                    <a:pt x="149" y="360"/>
                  </a:lnTo>
                  <a:lnTo>
                    <a:pt x="114" y="349"/>
                  </a:lnTo>
                  <a:lnTo>
                    <a:pt x="82" y="333"/>
                  </a:lnTo>
                  <a:lnTo>
                    <a:pt x="54" y="310"/>
                  </a:lnTo>
                  <a:lnTo>
                    <a:pt x="31" y="284"/>
                  </a:lnTo>
                  <a:lnTo>
                    <a:pt x="14" y="253"/>
                  </a:lnTo>
                  <a:lnTo>
                    <a:pt x="4" y="219"/>
                  </a:lnTo>
                  <a:lnTo>
                    <a:pt x="0" y="183"/>
                  </a:lnTo>
                  <a:lnTo>
                    <a:pt x="4" y="145"/>
                  </a:lnTo>
                  <a:lnTo>
                    <a:pt x="14" y="112"/>
                  </a:lnTo>
                  <a:lnTo>
                    <a:pt x="31" y="80"/>
                  </a:lnTo>
                  <a:lnTo>
                    <a:pt x="54" y="54"/>
                  </a:lnTo>
                  <a:lnTo>
                    <a:pt x="82" y="32"/>
                  </a:lnTo>
                  <a:lnTo>
                    <a:pt x="114" y="15"/>
                  </a:lnTo>
                  <a:lnTo>
                    <a:pt x="149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2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17552" y="-387425"/>
            <a:ext cx="11830176" cy="5982786"/>
            <a:chOff x="-117552" y="-387425"/>
            <a:chExt cx="11830176" cy="5982786"/>
          </a:xfrm>
        </p:grpSpPr>
        <p:sp>
          <p:nvSpPr>
            <p:cNvPr id="553" name="Freeform 143"/>
            <p:cNvSpPr>
              <a:spLocks/>
            </p:cNvSpPr>
            <p:nvPr/>
          </p:nvSpPr>
          <p:spPr bwMode="auto">
            <a:xfrm>
              <a:off x="3401848" y="2289995"/>
              <a:ext cx="2839243" cy="1104897"/>
            </a:xfrm>
            <a:custGeom>
              <a:avLst/>
              <a:gdLst>
                <a:gd name="T0" fmla="*/ 365 w 672"/>
                <a:gd name="T1" fmla="*/ 8 h 353"/>
                <a:gd name="T2" fmla="*/ 370 w 672"/>
                <a:gd name="T3" fmla="*/ 29 h 353"/>
                <a:gd name="T4" fmla="*/ 388 w 672"/>
                <a:gd name="T5" fmla="*/ 27 h 353"/>
                <a:gd name="T6" fmla="*/ 397 w 672"/>
                <a:gd name="T7" fmla="*/ 31 h 353"/>
                <a:gd name="T8" fmla="*/ 415 w 672"/>
                <a:gd name="T9" fmla="*/ 46 h 353"/>
                <a:gd name="T10" fmla="*/ 441 w 672"/>
                <a:gd name="T11" fmla="*/ 36 h 353"/>
                <a:gd name="T12" fmla="*/ 466 w 672"/>
                <a:gd name="T13" fmla="*/ 17 h 353"/>
                <a:gd name="T14" fmla="*/ 547 w 672"/>
                <a:gd name="T15" fmla="*/ 104 h 353"/>
                <a:gd name="T16" fmla="*/ 561 w 672"/>
                <a:gd name="T17" fmla="*/ 106 h 353"/>
                <a:gd name="T18" fmla="*/ 584 w 672"/>
                <a:gd name="T19" fmla="*/ 100 h 353"/>
                <a:gd name="T20" fmla="*/ 618 w 672"/>
                <a:gd name="T21" fmla="*/ 113 h 353"/>
                <a:gd name="T22" fmla="*/ 630 w 672"/>
                <a:gd name="T23" fmla="*/ 129 h 353"/>
                <a:gd name="T24" fmla="*/ 658 w 672"/>
                <a:gd name="T25" fmla="*/ 121 h 353"/>
                <a:gd name="T26" fmla="*/ 666 w 672"/>
                <a:gd name="T27" fmla="*/ 142 h 353"/>
                <a:gd name="T28" fmla="*/ 655 w 672"/>
                <a:gd name="T29" fmla="*/ 179 h 353"/>
                <a:gd name="T30" fmla="*/ 637 w 672"/>
                <a:gd name="T31" fmla="*/ 194 h 353"/>
                <a:gd name="T32" fmla="*/ 609 w 672"/>
                <a:gd name="T33" fmla="*/ 219 h 353"/>
                <a:gd name="T34" fmla="*/ 605 w 672"/>
                <a:gd name="T35" fmla="*/ 242 h 353"/>
                <a:gd name="T36" fmla="*/ 572 w 672"/>
                <a:gd name="T37" fmla="*/ 248 h 353"/>
                <a:gd name="T38" fmla="*/ 585 w 672"/>
                <a:gd name="T39" fmla="*/ 267 h 353"/>
                <a:gd name="T40" fmla="*/ 593 w 672"/>
                <a:gd name="T41" fmla="*/ 300 h 353"/>
                <a:gd name="T42" fmla="*/ 549 w 672"/>
                <a:gd name="T43" fmla="*/ 296 h 353"/>
                <a:gd name="T44" fmla="*/ 493 w 672"/>
                <a:gd name="T45" fmla="*/ 298 h 353"/>
                <a:gd name="T46" fmla="*/ 474 w 672"/>
                <a:gd name="T47" fmla="*/ 309 h 353"/>
                <a:gd name="T48" fmla="*/ 430 w 672"/>
                <a:gd name="T49" fmla="*/ 317 h 353"/>
                <a:gd name="T50" fmla="*/ 399 w 672"/>
                <a:gd name="T51" fmla="*/ 350 h 353"/>
                <a:gd name="T52" fmla="*/ 342 w 672"/>
                <a:gd name="T53" fmla="*/ 305 h 353"/>
                <a:gd name="T54" fmla="*/ 186 w 672"/>
                <a:gd name="T55" fmla="*/ 351 h 353"/>
                <a:gd name="T56" fmla="*/ 119 w 672"/>
                <a:gd name="T57" fmla="*/ 334 h 353"/>
                <a:gd name="T58" fmla="*/ 109 w 672"/>
                <a:gd name="T59" fmla="*/ 321 h 353"/>
                <a:gd name="T60" fmla="*/ 96 w 672"/>
                <a:gd name="T61" fmla="*/ 309 h 353"/>
                <a:gd name="T62" fmla="*/ 77 w 672"/>
                <a:gd name="T63" fmla="*/ 288 h 353"/>
                <a:gd name="T64" fmla="*/ 90 w 672"/>
                <a:gd name="T65" fmla="*/ 282 h 353"/>
                <a:gd name="T66" fmla="*/ 88 w 672"/>
                <a:gd name="T67" fmla="*/ 271 h 353"/>
                <a:gd name="T68" fmla="*/ 107 w 672"/>
                <a:gd name="T69" fmla="*/ 261 h 353"/>
                <a:gd name="T70" fmla="*/ 117 w 672"/>
                <a:gd name="T71" fmla="*/ 259 h 353"/>
                <a:gd name="T72" fmla="*/ 117 w 672"/>
                <a:gd name="T73" fmla="*/ 236 h 353"/>
                <a:gd name="T74" fmla="*/ 103 w 672"/>
                <a:gd name="T75" fmla="*/ 225 h 353"/>
                <a:gd name="T76" fmla="*/ 90 w 672"/>
                <a:gd name="T77" fmla="*/ 229 h 353"/>
                <a:gd name="T78" fmla="*/ 75 w 672"/>
                <a:gd name="T79" fmla="*/ 229 h 353"/>
                <a:gd name="T80" fmla="*/ 59 w 672"/>
                <a:gd name="T81" fmla="*/ 236 h 353"/>
                <a:gd name="T82" fmla="*/ 42 w 672"/>
                <a:gd name="T83" fmla="*/ 234 h 353"/>
                <a:gd name="T84" fmla="*/ 9 w 672"/>
                <a:gd name="T85" fmla="*/ 200 h 353"/>
                <a:gd name="T86" fmla="*/ 7 w 672"/>
                <a:gd name="T87" fmla="*/ 152 h 353"/>
                <a:gd name="T88" fmla="*/ 34 w 672"/>
                <a:gd name="T89" fmla="*/ 142 h 353"/>
                <a:gd name="T90" fmla="*/ 55 w 672"/>
                <a:gd name="T91" fmla="*/ 121 h 353"/>
                <a:gd name="T92" fmla="*/ 67 w 672"/>
                <a:gd name="T93" fmla="*/ 121 h 353"/>
                <a:gd name="T94" fmla="*/ 86 w 672"/>
                <a:gd name="T95" fmla="*/ 117 h 353"/>
                <a:gd name="T96" fmla="*/ 117 w 672"/>
                <a:gd name="T97" fmla="*/ 133 h 353"/>
                <a:gd name="T98" fmla="*/ 138 w 672"/>
                <a:gd name="T99" fmla="*/ 134 h 353"/>
                <a:gd name="T100" fmla="*/ 159 w 672"/>
                <a:gd name="T101" fmla="*/ 125 h 353"/>
                <a:gd name="T102" fmla="*/ 186 w 672"/>
                <a:gd name="T103" fmla="*/ 125 h 353"/>
                <a:gd name="T104" fmla="*/ 207 w 672"/>
                <a:gd name="T105" fmla="*/ 138 h 353"/>
                <a:gd name="T106" fmla="*/ 232 w 672"/>
                <a:gd name="T107" fmla="*/ 115 h 353"/>
                <a:gd name="T108" fmla="*/ 209 w 672"/>
                <a:gd name="T109" fmla="*/ 102 h 353"/>
                <a:gd name="T110" fmla="*/ 221 w 672"/>
                <a:gd name="T111" fmla="*/ 75 h 353"/>
                <a:gd name="T112" fmla="*/ 219 w 672"/>
                <a:gd name="T113" fmla="*/ 65 h 353"/>
                <a:gd name="T114" fmla="*/ 211 w 672"/>
                <a:gd name="T115" fmla="*/ 52 h 353"/>
                <a:gd name="T116" fmla="*/ 230 w 672"/>
                <a:gd name="T117" fmla="*/ 48 h 353"/>
                <a:gd name="T118" fmla="*/ 259 w 672"/>
                <a:gd name="T119" fmla="*/ 40 h 353"/>
                <a:gd name="T120" fmla="*/ 280 w 672"/>
                <a:gd name="T121" fmla="*/ 27 h 353"/>
                <a:gd name="T122" fmla="*/ 307 w 672"/>
                <a:gd name="T123" fmla="*/ 17 h 353"/>
                <a:gd name="T124" fmla="*/ 328 w 672"/>
                <a:gd name="T125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353">
                  <a:moveTo>
                    <a:pt x="338" y="0"/>
                  </a:moveTo>
                  <a:lnTo>
                    <a:pt x="342" y="2"/>
                  </a:lnTo>
                  <a:lnTo>
                    <a:pt x="345" y="0"/>
                  </a:lnTo>
                  <a:lnTo>
                    <a:pt x="351" y="4"/>
                  </a:lnTo>
                  <a:lnTo>
                    <a:pt x="355" y="4"/>
                  </a:lnTo>
                  <a:lnTo>
                    <a:pt x="359" y="2"/>
                  </a:lnTo>
                  <a:lnTo>
                    <a:pt x="363" y="2"/>
                  </a:lnTo>
                  <a:lnTo>
                    <a:pt x="363" y="6"/>
                  </a:lnTo>
                  <a:lnTo>
                    <a:pt x="365" y="8"/>
                  </a:lnTo>
                  <a:lnTo>
                    <a:pt x="367" y="11"/>
                  </a:lnTo>
                  <a:lnTo>
                    <a:pt x="368" y="13"/>
                  </a:lnTo>
                  <a:lnTo>
                    <a:pt x="370" y="15"/>
                  </a:lnTo>
                  <a:lnTo>
                    <a:pt x="372" y="17"/>
                  </a:lnTo>
                  <a:lnTo>
                    <a:pt x="370" y="21"/>
                  </a:lnTo>
                  <a:lnTo>
                    <a:pt x="370" y="23"/>
                  </a:lnTo>
                  <a:lnTo>
                    <a:pt x="370" y="25"/>
                  </a:lnTo>
                  <a:lnTo>
                    <a:pt x="368" y="27"/>
                  </a:lnTo>
                  <a:lnTo>
                    <a:pt x="370" y="29"/>
                  </a:lnTo>
                  <a:lnTo>
                    <a:pt x="372" y="31"/>
                  </a:lnTo>
                  <a:lnTo>
                    <a:pt x="376" y="29"/>
                  </a:lnTo>
                  <a:lnTo>
                    <a:pt x="378" y="31"/>
                  </a:lnTo>
                  <a:lnTo>
                    <a:pt x="380" y="31"/>
                  </a:lnTo>
                  <a:lnTo>
                    <a:pt x="382" y="27"/>
                  </a:lnTo>
                  <a:lnTo>
                    <a:pt x="384" y="25"/>
                  </a:lnTo>
                  <a:lnTo>
                    <a:pt x="384" y="29"/>
                  </a:lnTo>
                  <a:lnTo>
                    <a:pt x="388" y="29"/>
                  </a:lnTo>
                  <a:lnTo>
                    <a:pt x="388" y="27"/>
                  </a:lnTo>
                  <a:lnTo>
                    <a:pt x="386" y="23"/>
                  </a:lnTo>
                  <a:lnTo>
                    <a:pt x="388" y="23"/>
                  </a:lnTo>
                  <a:lnTo>
                    <a:pt x="393" y="27"/>
                  </a:lnTo>
                  <a:lnTo>
                    <a:pt x="393" y="33"/>
                  </a:lnTo>
                  <a:lnTo>
                    <a:pt x="395" y="36"/>
                  </a:lnTo>
                  <a:lnTo>
                    <a:pt x="399" y="36"/>
                  </a:lnTo>
                  <a:lnTo>
                    <a:pt x="401" y="35"/>
                  </a:lnTo>
                  <a:lnTo>
                    <a:pt x="399" y="33"/>
                  </a:lnTo>
                  <a:lnTo>
                    <a:pt x="397" y="31"/>
                  </a:lnTo>
                  <a:lnTo>
                    <a:pt x="401" y="31"/>
                  </a:lnTo>
                  <a:lnTo>
                    <a:pt x="409" y="33"/>
                  </a:lnTo>
                  <a:lnTo>
                    <a:pt x="411" y="33"/>
                  </a:lnTo>
                  <a:lnTo>
                    <a:pt x="413" y="31"/>
                  </a:lnTo>
                  <a:lnTo>
                    <a:pt x="415" y="33"/>
                  </a:lnTo>
                  <a:lnTo>
                    <a:pt x="415" y="36"/>
                  </a:lnTo>
                  <a:lnTo>
                    <a:pt x="413" y="38"/>
                  </a:lnTo>
                  <a:lnTo>
                    <a:pt x="411" y="42"/>
                  </a:lnTo>
                  <a:lnTo>
                    <a:pt x="415" y="46"/>
                  </a:lnTo>
                  <a:lnTo>
                    <a:pt x="416" y="44"/>
                  </a:lnTo>
                  <a:lnTo>
                    <a:pt x="418" y="42"/>
                  </a:lnTo>
                  <a:lnTo>
                    <a:pt x="422" y="42"/>
                  </a:lnTo>
                  <a:lnTo>
                    <a:pt x="430" y="42"/>
                  </a:lnTo>
                  <a:lnTo>
                    <a:pt x="432" y="44"/>
                  </a:lnTo>
                  <a:lnTo>
                    <a:pt x="434" y="42"/>
                  </a:lnTo>
                  <a:lnTo>
                    <a:pt x="434" y="38"/>
                  </a:lnTo>
                  <a:lnTo>
                    <a:pt x="436" y="38"/>
                  </a:lnTo>
                  <a:lnTo>
                    <a:pt x="441" y="36"/>
                  </a:lnTo>
                  <a:lnTo>
                    <a:pt x="445" y="35"/>
                  </a:lnTo>
                  <a:lnTo>
                    <a:pt x="445" y="31"/>
                  </a:lnTo>
                  <a:lnTo>
                    <a:pt x="449" y="29"/>
                  </a:lnTo>
                  <a:lnTo>
                    <a:pt x="449" y="27"/>
                  </a:lnTo>
                  <a:lnTo>
                    <a:pt x="453" y="23"/>
                  </a:lnTo>
                  <a:lnTo>
                    <a:pt x="455" y="21"/>
                  </a:lnTo>
                  <a:lnTo>
                    <a:pt x="459" y="19"/>
                  </a:lnTo>
                  <a:lnTo>
                    <a:pt x="463" y="17"/>
                  </a:lnTo>
                  <a:lnTo>
                    <a:pt x="466" y="17"/>
                  </a:lnTo>
                  <a:lnTo>
                    <a:pt x="468" y="17"/>
                  </a:lnTo>
                  <a:lnTo>
                    <a:pt x="468" y="21"/>
                  </a:lnTo>
                  <a:lnTo>
                    <a:pt x="466" y="25"/>
                  </a:lnTo>
                  <a:lnTo>
                    <a:pt x="463" y="25"/>
                  </a:lnTo>
                  <a:lnTo>
                    <a:pt x="464" y="27"/>
                  </a:lnTo>
                  <a:lnTo>
                    <a:pt x="497" y="52"/>
                  </a:lnTo>
                  <a:lnTo>
                    <a:pt x="539" y="106"/>
                  </a:lnTo>
                  <a:lnTo>
                    <a:pt x="543" y="106"/>
                  </a:lnTo>
                  <a:lnTo>
                    <a:pt x="547" y="104"/>
                  </a:lnTo>
                  <a:lnTo>
                    <a:pt x="547" y="102"/>
                  </a:lnTo>
                  <a:lnTo>
                    <a:pt x="547" y="100"/>
                  </a:lnTo>
                  <a:lnTo>
                    <a:pt x="547" y="96"/>
                  </a:lnTo>
                  <a:lnTo>
                    <a:pt x="549" y="96"/>
                  </a:lnTo>
                  <a:lnTo>
                    <a:pt x="555" y="98"/>
                  </a:lnTo>
                  <a:lnTo>
                    <a:pt x="555" y="100"/>
                  </a:lnTo>
                  <a:lnTo>
                    <a:pt x="555" y="102"/>
                  </a:lnTo>
                  <a:lnTo>
                    <a:pt x="559" y="104"/>
                  </a:lnTo>
                  <a:lnTo>
                    <a:pt x="561" y="106"/>
                  </a:lnTo>
                  <a:lnTo>
                    <a:pt x="564" y="106"/>
                  </a:lnTo>
                  <a:lnTo>
                    <a:pt x="566" y="104"/>
                  </a:lnTo>
                  <a:lnTo>
                    <a:pt x="570" y="104"/>
                  </a:lnTo>
                  <a:lnTo>
                    <a:pt x="574" y="108"/>
                  </a:lnTo>
                  <a:lnTo>
                    <a:pt x="578" y="106"/>
                  </a:lnTo>
                  <a:lnTo>
                    <a:pt x="582" y="106"/>
                  </a:lnTo>
                  <a:lnTo>
                    <a:pt x="584" y="104"/>
                  </a:lnTo>
                  <a:lnTo>
                    <a:pt x="585" y="102"/>
                  </a:lnTo>
                  <a:lnTo>
                    <a:pt x="584" y="100"/>
                  </a:lnTo>
                  <a:lnTo>
                    <a:pt x="585" y="98"/>
                  </a:lnTo>
                  <a:lnTo>
                    <a:pt x="591" y="98"/>
                  </a:lnTo>
                  <a:lnTo>
                    <a:pt x="597" y="98"/>
                  </a:lnTo>
                  <a:lnTo>
                    <a:pt x="603" y="100"/>
                  </a:lnTo>
                  <a:lnTo>
                    <a:pt x="607" y="104"/>
                  </a:lnTo>
                  <a:lnTo>
                    <a:pt x="610" y="108"/>
                  </a:lnTo>
                  <a:lnTo>
                    <a:pt x="612" y="113"/>
                  </a:lnTo>
                  <a:lnTo>
                    <a:pt x="614" y="113"/>
                  </a:lnTo>
                  <a:lnTo>
                    <a:pt x="618" y="113"/>
                  </a:lnTo>
                  <a:lnTo>
                    <a:pt x="622" y="117"/>
                  </a:lnTo>
                  <a:lnTo>
                    <a:pt x="624" y="117"/>
                  </a:lnTo>
                  <a:lnTo>
                    <a:pt x="626" y="117"/>
                  </a:lnTo>
                  <a:lnTo>
                    <a:pt x="626" y="119"/>
                  </a:lnTo>
                  <a:lnTo>
                    <a:pt x="626" y="121"/>
                  </a:lnTo>
                  <a:lnTo>
                    <a:pt x="626" y="125"/>
                  </a:lnTo>
                  <a:lnTo>
                    <a:pt x="626" y="127"/>
                  </a:lnTo>
                  <a:lnTo>
                    <a:pt x="628" y="129"/>
                  </a:lnTo>
                  <a:lnTo>
                    <a:pt x="630" y="129"/>
                  </a:lnTo>
                  <a:lnTo>
                    <a:pt x="630" y="129"/>
                  </a:lnTo>
                  <a:lnTo>
                    <a:pt x="633" y="131"/>
                  </a:lnTo>
                  <a:lnTo>
                    <a:pt x="637" y="133"/>
                  </a:lnTo>
                  <a:lnTo>
                    <a:pt x="637" y="131"/>
                  </a:lnTo>
                  <a:lnTo>
                    <a:pt x="641" y="129"/>
                  </a:lnTo>
                  <a:lnTo>
                    <a:pt x="649" y="129"/>
                  </a:lnTo>
                  <a:lnTo>
                    <a:pt x="653" y="127"/>
                  </a:lnTo>
                  <a:lnTo>
                    <a:pt x="655" y="123"/>
                  </a:lnTo>
                  <a:lnTo>
                    <a:pt x="658" y="121"/>
                  </a:lnTo>
                  <a:lnTo>
                    <a:pt x="660" y="123"/>
                  </a:lnTo>
                  <a:lnTo>
                    <a:pt x="658" y="127"/>
                  </a:lnTo>
                  <a:lnTo>
                    <a:pt x="658" y="131"/>
                  </a:lnTo>
                  <a:lnTo>
                    <a:pt x="662" y="131"/>
                  </a:lnTo>
                  <a:lnTo>
                    <a:pt x="666" y="134"/>
                  </a:lnTo>
                  <a:lnTo>
                    <a:pt x="670" y="136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6" y="142"/>
                  </a:lnTo>
                  <a:lnTo>
                    <a:pt x="662" y="148"/>
                  </a:lnTo>
                  <a:lnTo>
                    <a:pt x="660" y="150"/>
                  </a:lnTo>
                  <a:lnTo>
                    <a:pt x="662" y="152"/>
                  </a:lnTo>
                  <a:lnTo>
                    <a:pt x="660" y="156"/>
                  </a:lnTo>
                  <a:lnTo>
                    <a:pt x="655" y="157"/>
                  </a:lnTo>
                  <a:lnTo>
                    <a:pt x="653" y="159"/>
                  </a:lnTo>
                  <a:lnTo>
                    <a:pt x="651" y="165"/>
                  </a:lnTo>
                  <a:lnTo>
                    <a:pt x="651" y="171"/>
                  </a:lnTo>
                  <a:lnTo>
                    <a:pt x="655" y="179"/>
                  </a:lnTo>
                  <a:lnTo>
                    <a:pt x="658" y="182"/>
                  </a:lnTo>
                  <a:lnTo>
                    <a:pt x="658" y="186"/>
                  </a:lnTo>
                  <a:lnTo>
                    <a:pt x="653" y="190"/>
                  </a:lnTo>
                  <a:lnTo>
                    <a:pt x="649" y="192"/>
                  </a:lnTo>
                  <a:lnTo>
                    <a:pt x="647" y="196"/>
                  </a:lnTo>
                  <a:lnTo>
                    <a:pt x="643" y="196"/>
                  </a:lnTo>
                  <a:lnTo>
                    <a:pt x="641" y="196"/>
                  </a:lnTo>
                  <a:lnTo>
                    <a:pt x="641" y="194"/>
                  </a:lnTo>
                  <a:lnTo>
                    <a:pt x="637" y="194"/>
                  </a:lnTo>
                  <a:lnTo>
                    <a:pt x="632" y="196"/>
                  </a:lnTo>
                  <a:lnTo>
                    <a:pt x="626" y="196"/>
                  </a:lnTo>
                  <a:lnTo>
                    <a:pt x="620" y="192"/>
                  </a:lnTo>
                  <a:lnTo>
                    <a:pt x="616" y="192"/>
                  </a:lnTo>
                  <a:lnTo>
                    <a:pt x="614" y="192"/>
                  </a:lnTo>
                  <a:lnTo>
                    <a:pt x="612" y="200"/>
                  </a:lnTo>
                  <a:lnTo>
                    <a:pt x="610" y="206"/>
                  </a:lnTo>
                  <a:lnTo>
                    <a:pt x="610" y="209"/>
                  </a:lnTo>
                  <a:lnTo>
                    <a:pt x="609" y="219"/>
                  </a:lnTo>
                  <a:lnTo>
                    <a:pt x="609" y="227"/>
                  </a:lnTo>
                  <a:lnTo>
                    <a:pt x="609" y="230"/>
                  </a:lnTo>
                  <a:lnTo>
                    <a:pt x="610" y="232"/>
                  </a:lnTo>
                  <a:lnTo>
                    <a:pt x="614" y="234"/>
                  </a:lnTo>
                  <a:lnTo>
                    <a:pt x="612" y="236"/>
                  </a:lnTo>
                  <a:lnTo>
                    <a:pt x="612" y="240"/>
                  </a:lnTo>
                  <a:lnTo>
                    <a:pt x="609" y="240"/>
                  </a:lnTo>
                  <a:lnTo>
                    <a:pt x="607" y="242"/>
                  </a:lnTo>
                  <a:lnTo>
                    <a:pt x="605" y="242"/>
                  </a:lnTo>
                  <a:lnTo>
                    <a:pt x="603" y="240"/>
                  </a:lnTo>
                  <a:lnTo>
                    <a:pt x="601" y="240"/>
                  </a:lnTo>
                  <a:lnTo>
                    <a:pt x="595" y="242"/>
                  </a:lnTo>
                  <a:lnTo>
                    <a:pt x="587" y="244"/>
                  </a:lnTo>
                  <a:lnTo>
                    <a:pt x="584" y="246"/>
                  </a:lnTo>
                  <a:lnTo>
                    <a:pt x="580" y="246"/>
                  </a:lnTo>
                  <a:lnTo>
                    <a:pt x="578" y="244"/>
                  </a:lnTo>
                  <a:lnTo>
                    <a:pt x="576" y="246"/>
                  </a:lnTo>
                  <a:lnTo>
                    <a:pt x="572" y="248"/>
                  </a:lnTo>
                  <a:lnTo>
                    <a:pt x="572" y="252"/>
                  </a:lnTo>
                  <a:lnTo>
                    <a:pt x="574" y="254"/>
                  </a:lnTo>
                  <a:lnTo>
                    <a:pt x="580" y="254"/>
                  </a:lnTo>
                  <a:lnTo>
                    <a:pt x="584" y="254"/>
                  </a:lnTo>
                  <a:lnTo>
                    <a:pt x="584" y="255"/>
                  </a:lnTo>
                  <a:lnTo>
                    <a:pt x="582" y="257"/>
                  </a:lnTo>
                  <a:lnTo>
                    <a:pt x="584" y="263"/>
                  </a:lnTo>
                  <a:lnTo>
                    <a:pt x="584" y="265"/>
                  </a:lnTo>
                  <a:lnTo>
                    <a:pt x="585" y="267"/>
                  </a:lnTo>
                  <a:lnTo>
                    <a:pt x="585" y="271"/>
                  </a:lnTo>
                  <a:lnTo>
                    <a:pt x="589" y="277"/>
                  </a:lnTo>
                  <a:lnTo>
                    <a:pt x="589" y="280"/>
                  </a:lnTo>
                  <a:lnTo>
                    <a:pt x="593" y="282"/>
                  </a:lnTo>
                  <a:lnTo>
                    <a:pt x="595" y="290"/>
                  </a:lnTo>
                  <a:lnTo>
                    <a:pt x="593" y="292"/>
                  </a:lnTo>
                  <a:lnTo>
                    <a:pt x="591" y="296"/>
                  </a:lnTo>
                  <a:lnTo>
                    <a:pt x="595" y="298"/>
                  </a:lnTo>
                  <a:lnTo>
                    <a:pt x="593" y="300"/>
                  </a:lnTo>
                  <a:lnTo>
                    <a:pt x="593" y="302"/>
                  </a:lnTo>
                  <a:lnTo>
                    <a:pt x="589" y="303"/>
                  </a:lnTo>
                  <a:lnTo>
                    <a:pt x="589" y="307"/>
                  </a:lnTo>
                  <a:lnTo>
                    <a:pt x="585" y="309"/>
                  </a:lnTo>
                  <a:lnTo>
                    <a:pt x="578" y="307"/>
                  </a:lnTo>
                  <a:lnTo>
                    <a:pt x="570" y="300"/>
                  </a:lnTo>
                  <a:lnTo>
                    <a:pt x="566" y="300"/>
                  </a:lnTo>
                  <a:lnTo>
                    <a:pt x="561" y="298"/>
                  </a:lnTo>
                  <a:lnTo>
                    <a:pt x="549" y="296"/>
                  </a:lnTo>
                  <a:lnTo>
                    <a:pt x="543" y="298"/>
                  </a:lnTo>
                  <a:lnTo>
                    <a:pt x="534" y="296"/>
                  </a:lnTo>
                  <a:lnTo>
                    <a:pt x="526" y="298"/>
                  </a:lnTo>
                  <a:lnTo>
                    <a:pt x="522" y="300"/>
                  </a:lnTo>
                  <a:lnTo>
                    <a:pt x="518" y="298"/>
                  </a:lnTo>
                  <a:lnTo>
                    <a:pt x="514" y="300"/>
                  </a:lnTo>
                  <a:lnTo>
                    <a:pt x="511" y="302"/>
                  </a:lnTo>
                  <a:lnTo>
                    <a:pt x="501" y="300"/>
                  </a:lnTo>
                  <a:lnTo>
                    <a:pt x="493" y="298"/>
                  </a:lnTo>
                  <a:lnTo>
                    <a:pt x="491" y="296"/>
                  </a:lnTo>
                  <a:lnTo>
                    <a:pt x="486" y="296"/>
                  </a:lnTo>
                  <a:lnTo>
                    <a:pt x="484" y="298"/>
                  </a:lnTo>
                  <a:lnTo>
                    <a:pt x="478" y="298"/>
                  </a:lnTo>
                  <a:lnTo>
                    <a:pt x="476" y="296"/>
                  </a:lnTo>
                  <a:lnTo>
                    <a:pt x="474" y="298"/>
                  </a:lnTo>
                  <a:lnTo>
                    <a:pt x="474" y="302"/>
                  </a:lnTo>
                  <a:lnTo>
                    <a:pt x="474" y="305"/>
                  </a:lnTo>
                  <a:lnTo>
                    <a:pt x="474" y="309"/>
                  </a:lnTo>
                  <a:lnTo>
                    <a:pt x="470" y="311"/>
                  </a:lnTo>
                  <a:lnTo>
                    <a:pt x="459" y="311"/>
                  </a:lnTo>
                  <a:lnTo>
                    <a:pt x="445" y="309"/>
                  </a:lnTo>
                  <a:lnTo>
                    <a:pt x="441" y="307"/>
                  </a:lnTo>
                  <a:lnTo>
                    <a:pt x="436" y="307"/>
                  </a:lnTo>
                  <a:lnTo>
                    <a:pt x="434" y="311"/>
                  </a:lnTo>
                  <a:lnTo>
                    <a:pt x="434" y="313"/>
                  </a:lnTo>
                  <a:lnTo>
                    <a:pt x="430" y="315"/>
                  </a:lnTo>
                  <a:lnTo>
                    <a:pt x="430" y="317"/>
                  </a:lnTo>
                  <a:lnTo>
                    <a:pt x="428" y="317"/>
                  </a:lnTo>
                  <a:lnTo>
                    <a:pt x="426" y="321"/>
                  </a:lnTo>
                  <a:lnTo>
                    <a:pt x="422" y="323"/>
                  </a:lnTo>
                  <a:lnTo>
                    <a:pt x="415" y="330"/>
                  </a:lnTo>
                  <a:lnTo>
                    <a:pt x="413" y="336"/>
                  </a:lnTo>
                  <a:lnTo>
                    <a:pt x="411" y="338"/>
                  </a:lnTo>
                  <a:lnTo>
                    <a:pt x="407" y="346"/>
                  </a:lnTo>
                  <a:lnTo>
                    <a:pt x="401" y="351"/>
                  </a:lnTo>
                  <a:lnTo>
                    <a:pt x="399" y="350"/>
                  </a:lnTo>
                  <a:lnTo>
                    <a:pt x="390" y="346"/>
                  </a:lnTo>
                  <a:lnTo>
                    <a:pt x="384" y="346"/>
                  </a:lnTo>
                  <a:lnTo>
                    <a:pt x="380" y="346"/>
                  </a:lnTo>
                  <a:lnTo>
                    <a:pt x="370" y="351"/>
                  </a:lnTo>
                  <a:lnTo>
                    <a:pt x="368" y="350"/>
                  </a:lnTo>
                  <a:lnTo>
                    <a:pt x="361" y="330"/>
                  </a:lnTo>
                  <a:lnTo>
                    <a:pt x="347" y="328"/>
                  </a:lnTo>
                  <a:lnTo>
                    <a:pt x="347" y="303"/>
                  </a:lnTo>
                  <a:lnTo>
                    <a:pt x="342" y="305"/>
                  </a:lnTo>
                  <a:lnTo>
                    <a:pt x="336" y="294"/>
                  </a:lnTo>
                  <a:lnTo>
                    <a:pt x="328" y="288"/>
                  </a:lnTo>
                  <a:lnTo>
                    <a:pt x="297" y="288"/>
                  </a:lnTo>
                  <a:lnTo>
                    <a:pt x="272" y="290"/>
                  </a:lnTo>
                  <a:lnTo>
                    <a:pt x="257" y="282"/>
                  </a:lnTo>
                  <a:lnTo>
                    <a:pt x="246" y="278"/>
                  </a:lnTo>
                  <a:lnTo>
                    <a:pt x="219" y="257"/>
                  </a:lnTo>
                  <a:lnTo>
                    <a:pt x="171" y="267"/>
                  </a:lnTo>
                  <a:lnTo>
                    <a:pt x="186" y="351"/>
                  </a:lnTo>
                  <a:lnTo>
                    <a:pt x="182" y="351"/>
                  </a:lnTo>
                  <a:lnTo>
                    <a:pt x="176" y="353"/>
                  </a:lnTo>
                  <a:lnTo>
                    <a:pt x="165" y="340"/>
                  </a:lnTo>
                  <a:lnTo>
                    <a:pt x="151" y="332"/>
                  </a:lnTo>
                  <a:lnTo>
                    <a:pt x="140" y="330"/>
                  </a:lnTo>
                  <a:lnTo>
                    <a:pt x="132" y="334"/>
                  </a:lnTo>
                  <a:lnTo>
                    <a:pt x="121" y="344"/>
                  </a:lnTo>
                  <a:lnTo>
                    <a:pt x="121" y="338"/>
                  </a:lnTo>
                  <a:lnTo>
                    <a:pt x="119" y="334"/>
                  </a:lnTo>
                  <a:lnTo>
                    <a:pt x="121" y="330"/>
                  </a:lnTo>
                  <a:lnTo>
                    <a:pt x="123" y="325"/>
                  </a:lnTo>
                  <a:lnTo>
                    <a:pt x="123" y="323"/>
                  </a:lnTo>
                  <a:lnTo>
                    <a:pt x="123" y="323"/>
                  </a:lnTo>
                  <a:lnTo>
                    <a:pt x="121" y="321"/>
                  </a:lnTo>
                  <a:lnTo>
                    <a:pt x="117" y="321"/>
                  </a:lnTo>
                  <a:lnTo>
                    <a:pt x="115" y="321"/>
                  </a:lnTo>
                  <a:lnTo>
                    <a:pt x="111" y="319"/>
                  </a:lnTo>
                  <a:lnTo>
                    <a:pt x="109" y="321"/>
                  </a:lnTo>
                  <a:lnTo>
                    <a:pt x="107" y="321"/>
                  </a:lnTo>
                  <a:lnTo>
                    <a:pt x="105" y="317"/>
                  </a:lnTo>
                  <a:lnTo>
                    <a:pt x="103" y="315"/>
                  </a:lnTo>
                  <a:lnTo>
                    <a:pt x="103" y="313"/>
                  </a:lnTo>
                  <a:lnTo>
                    <a:pt x="101" y="311"/>
                  </a:lnTo>
                  <a:lnTo>
                    <a:pt x="100" y="313"/>
                  </a:lnTo>
                  <a:lnTo>
                    <a:pt x="96" y="313"/>
                  </a:lnTo>
                  <a:lnTo>
                    <a:pt x="96" y="313"/>
                  </a:lnTo>
                  <a:lnTo>
                    <a:pt x="96" y="309"/>
                  </a:lnTo>
                  <a:lnTo>
                    <a:pt x="96" y="305"/>
                  </a:lnTo>
                  <a:lnTo>
                    <a:pt x="90" y="300"/>
                  </a:lnTo>
                  <a:lnTo>
                    <a:pt x="90" y="298"/>
                  </a:lnTo>
                  <a:lnTo>
                    <a:pt x="88" y="298"/>
                  </a:lnTo>
                  <a:lnTo>
                    <a:pt x="86" y="294"/>
                  </a:lnTo>
                  <a:lnTo>
                    <a:pt x="84" y="292"/>
                  </a:lnTo>
                  <a:lnTo>
                    <a:pt x="82" y="288"/>
                  </a:lnTo>
                  <a:lnTo>
                    <a:pt x="80" y="288"/>
                  </a:lnTo>
                  <a:lnTo>
                    <a:pt x="77" y="288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7" y="282"/>
                  </a:lnTo>
                  <a:lnTo>
                    <a:pt x="78" y="282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88" y="282"/>
                  </a:lnTo>
                  <a:lnTo>
                    <a:pt x="88" y="282"/>
                  </a:lnTo>
                  <a:lnTo>
                    <a:pt x="90" y="282"/>
                  </a:lnTo>
                  <a:lnTo>
                    <a:pt x="92" y="280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6" y="280"/>
                  </a:lnTo>
                  <a:lnTo>
                    <a:pt x="92" y="280"/>
                  </a:lnTo>
                  <a:lnTo>
                    <a:pt x="90" y="278"/>
                  </a:lnTo>
                  <a:lnTo>
                    <a:pt x="90" y="277"/>
                  </a:lnTo>
                  <a:lnTo>
                    <a:pt x="88" y="273"/>
                  </a:lnTo>
                  <a:lnTo>
                    <a:pt x="88" y="271"/>
                  </a:lnTo>
                  <a:lnTo>
                    <a:pt x="88" y="269"/>
                  </a:lnTo>
                  <a:lnTo>
                    <a:pt x="88" y="267"/>
                  </a:lnTo>
                  <a:lnTo>
                    <a:pt x="88" y="265"/>
                  </a:lnTo>
                  <a:lnTo>
                    <a:pt x="90" y="263"/>
                  </a:lnTo>
                  <a:lnTo>
                    <a:pt x="94" y="261"/>
                  </a:lnTo>
                  <a:lnTo>
                    <a:pt x="98" y="261"/>
                  </a:lnTo>
                  <a:lnTo>
                    <a:pt x="100" y="261"/>
                  </a:lnTo>
                  <a:lnTo>
                    <a:pt x="103" y="261"/>
                  </a:lnTo>
                  <a:lnTo>
                    <a:pt x="107" y="261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11" y="261"/>
                  </a:lnTo>
                  <a:lnTo>
                    <a:pt x="115" y="265"/>
                  </a:lnTo>
                  <a:lnTo>
                    <a:pt x="117" y="265"/>
                  </a:lnTo>
                  <a:lnTo>
                    <a:pt x="121" y="263"/>
                  </a:lnTo>
                  <a:lnTo>
                    <a:pt x="123" y="261"/>
                  </a:lnTo>
                  <a:lnTo>
                    <a:pt x="119" y="259"/>
                  </a:lnTo>
                  <a:lnTo>
                    <a:pt x="117" y="259"/>
                  </a:lnTo>
                  <a:lnTo>
                    <a:pt x="113" y="254"/>
                  </a:lnTo>
                  <a:lnTo>
                    <a:pt x="115" y="250"/>
                  </a:lnTo>
                  <a:lnTo>
                    <a:pt x="117" y="250"/>
                  </a:lnTo>
                  <a:lnTo>
                    <a:pt x="119" y="248"/>
                  </a:lnTo>
                  <a:lnTo>
                    <a:pt x="117" y="246"/>
                  </a:lnTo>
                  <a:lnTo>
                    <a:pt x="115" y="246"/>
                  </a:lnTo>
                  <a:lnTo>
                    <a:pt x="115" y="244"/>
                  </a:lnTo>
                  <a:lnTo>
                    <a:pt x="117" y="240"/>
                  </a:lnTo>
                  <a:lnTo>
                    <a:pt x="117" y="236"/>
                  </a:lnTo>
                  <a:lnTo>
                    <a:pt x="115" y="234"/>
                  </a:lnTo>
                  <a:lnTo>
                    <a:pt x="113" y="232"/>
                  </a:lnTo>
                  <a:lnTo>
                    <a:pt x="115" y="230"/>
                  </a:lnTo>
                  <a:lnTo>
                    <a:pt x="115" y="229"/>
                  </a:lnTo>
                  <a:lnTo>
                    <a:pt x="113" y="229"/>
                  </a:lnTo>
                  <a:lnTo>
                    <a:pt x="111" y="227"/>
                  </a:lnTo>
                  <a:lnTo>
                    <a:pt x="111" y="225"/>
                  </a:lnTo>
                  <a:lnTo>
                    <a:pt x="105" y="225"/>
                  </a:lnTo>
                  <a:lnTo>
                    <a:pt x="103" y="225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8" y="229"/>
                  </a:lnTo>
                  <a:lnTo>
                    <a:pt x="96" y="230"/>
                  </a:lnTo>
                  <a:lnTo>
                    <a:pt x="94" y="229"/>
                  </a:lnTo>
                  <a:lnTo>
                    <a:pt x="94" y="227"/>
                  </a:lnTo>
                  <a:lnTo>
                    <a:pt x="92" y="227"/>
                  </a:lnTo>
                  <a:lnTo>
                    <a:pt x="90" y="229"/>
                  </a:lnTo>
                  <a:lnTo>
                    <a:pt x="88" y="227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6" y="225"/>
                  </a:lnTo>
                  <a:lnTo>
                    <a:pt x="84" y="225"/>
                  </a:lnTo>
                  <a:lnTo>
                    <a:pt x="82" y="223"/>
                  </a:lnTo>
                  <a:lnTo>
                    <a:pt x="78" y="223"/>
                  </a:lnTo>
                  <a:lnTo>
                    <a:pt x="75" y="225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3" y="227"/>
                  </a:lnTo>
                  <a:lnTo>
                    <a:pt x="71" y="227"/>
                  </a:lnTo>
                  <a:lnTo>
                    <a:pt x="69" y="230"/>
                  </a:lnTo>
                  <a:lnTo>
                    <a:pt x="67" y="230"/>
                  </a:lnTo>
                  <a:lnTo>
                    <a:pt x="65" y="232"/>
                  </a:lnTo>
                  <a:lnTo>
                    <a:pt x="63" y="234"/>
                  </a:lnTo>
                  <a:lnTo>
                    <a:pt x="61" y="234"/>
                  </a:lnTo>
                  <a:lnTo>
                    <a:pt x="59" y="236"/>
                  </a:lnTo>
                  <a:lnTo>
                    <a:pt x="59" y="238"/>
                  </a:lnTo>
                  <a:lnTo>
                    <a:pt x="57" y="236"/>
                  </a:lnTo>
                  <a:lnTo>
                    <a:pt x="55" y="236"/>
                  </a:lnTo>
                  <a:lnTo>
                    <a:pt x="55" y="238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0" y="236"/>
                  </a:lnTo>
                  <a:lnTo>
                    <a:pt x="46" y="234"/>
                  </a:lnTo>
                  <a:lnTo>
                    <a:pt x="42" y="234"/>
                  </a:lnTo>
                  <a:lnTo>
                    <a:pt x="34" y="230"/>
                  </a:lnTo>
                  <a:lnTo>
                    <a:pt x="34" y="229"/>
                  </a:lnTo>
                  <a:lnTo>
                    <a:pt x="42" y="229"/>
                  </a:lnTo>
                  <a:lnTo>
                    <a:pt x="34" y="215"/>
                  </a:lnTo>
                  <a:lnTo>
                    <a:pt x="27" y="207"/>
                  </a:lnTo>
                  <a:lnTo>
                    <a:pt x="15" y="206"/>
                  </a:lnTo>
                  <a:lnTo>
                    <a:pt x="13" y="207"/>
                  </a:lnTo>
                  <a:lnTo>
                    <a:pt x="7" y="204"/>
                  </a:lnTo>
                  <a:lnTo>
                    <a:pt x="9" y="200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2" y="186"/>
                  </a:lnTo>
                  <a:lnTo>
                    <a:pt x="4" y="175"/>
                  </a:lnTo>
                  <a:lnTo>
                    <a:pt x="0" y="173"/>
                  </a:lnTo>
                  <a:lnTo>
                    <a:pt x="0" y="163"/>
                  </a:lnTo>
                  <a:lnTo>
                    <a:pt x="4" y="161"/>
                  </a:lnTo>
                  <a:lnTo>
                    <a:pt x="7" y="156"/>
                  </a:lnTo>
                  <a:lnTo>
                    <a:pt x="7" y="152"/>
                  </a:lnTo>
                  <a:lnTo>
                    <a:pt x="9" y="148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27" y="163"/>
                  </a:lnTo>
                  <a:lnTo>
                    <a:pt x="32" y="163"/>
                  </a:lnTo>
                  <a:lnTo>
                    <a:pt x="30" y="157"/>
                  </a:lnTo>
                  <a:lnTo>
                    <a:pt x="32" y="156"/>
                  </a:lnTo>
                  <a:lnTo>
                    <a:pt x="29" y="142"/>
                  </a:lnTo>
                  <a:lnTo>
                    <a:pt x="34" y="142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8" y="131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8" y="121"/>
                  </a:lnTo>
                  <a:lnTo>
                    <a:pt x="52" y="119"/>
                  </a:lnTo>
                  <a:lnTo>
                    <a:pt x="55" y="121"/>
                  </a:lnTo>
                  <a:lnTo>
                    <a:pt x="55" y="117"/>
                  </a:lnTo>
                  <a:lnTo>
                    <a:pt x="53" y="113"/>
                  </a:lnTo>
                  <a:lnTo>
                    <a:pt x="55" y="111"/>
                  </a:lnTo>
                  <a:lnTo>
                    <a:pt x="61" y="115"/>
                  </a:lnTo>
                  <a:lnTo>
                    <a:pt x="65" y="117"/>
                  </a:lnTo>
                  <a:lnTo>
                    <a:pt x="63" y="119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71" y="117"/>
                  </a:lnTo>
                  <a:lnTo>
                    <a:pt x="71" y="121"/>
                  </a:lnTo>
                  <a:lnTo>
                    <a:pt x="73" y="119"/>
                  </a:lnTo>
                  <a:lnTo>
                    <a:pt x="73" y="115"/>
                  </a:lnTo>
                  <a:lnTo>
                    <a:pt x="77" y="115"/>
                  </a:lnTo>
                  <a:lnTo>
                    <a:pt x="80" y="113"/>
                  </a:lnTo>
                  <a:lnTo>
                    <a:pt x="84" y="113"/>
                  </a:lnTo>
                  <a:lnTo>
                    <a:pt x="86" y="117"/>
                  </a:lnTo>
                  <a:lnTo>
                    <a:pt x="90" y="121"/>
                  </a:lnTo>
                  <a:lnTo>
                    <a:pt x="96" y="119"/>
                  </a:lnTo>
                  <a:lnTo>
                    <a:pt x="98" y="119"/>
                  </a:lnTo>
                  <a:lnTo>
                    <a:pt x="100" y="121"/>
                  </a:lnTo>
                  <a:lnTo>
                    <a:pt x="101" y="121"/>
                  </a:lnTo>
                  <a:lnTo>
                    <a:pt x="105" y="127"/>
                  </a:lnTo>
                  <a:lnTo>
                    <a:pt x="109" y="127"/>
                  </a:lnTo>
                  <a:lnTo>
                    <a:pt x="113" y="129"/>
                  </a:lnTo>
                  <a:lnTo>
                    <a:pt x="117" y="133"/>
                  </a:lnTo>
                  <a:lnTo>
                    <a:pt x="121" y="134"/>
                  </a:lnTo>
                  <a:lnTo>
                    <a:pt x="123" y="136"/>
                  </a:lnTo>
                  <a:lnTo>
                    <a:pt x="123" y="140"/>
                  </a:lnTo>
                  <a:lnTo>
                    <a:pt x="125" y="140"/>
                  </a:lnTo>
                  <a:lnTo>
                    <a:pt x="126" y="136"/>
                  </a:lnTo>
                  <a:lnTo>
                    <a:pt x="126" y="133"/>
                  </a:lnTo>
                  <a:lnTo>
                    <a:pt x="130" y="131"/>
                  </a:lnTo>
                  <a:lnTo>
                    <a:pt x="132" y="134"/>
                  </a:lnTo>
                  <a:lnTo>
                    <a:pt x="138" y="134"/>
                  </a:lnTo>
                  <a:lnTo>
                    <a:pt x="140" y="138"/>
                  </a:lnTo>
                  <a:lnTo>
                    <a:pt x="144" y="140"/>
                  </a:lnTo>
                  <a:lnTo>
                    <a:pt x="148" y="136"/>
                  </a:lnTo>
                  <a:lnTo>
                    <a:pt x="148" y="131"/>
                  </a:lnTo>
                  <a:lnTo>
                    <a:pt x="151" y="129"/>
                  </a:lnTo>
                  <a:lnTo>
                    <a:pt x="151" y="127"/>
                  </a:lnTo>
                  <a:lnTo>
                    <a:pt x="155" y="125"/>
                  </a:lnTo>
                  <a:lnTo>
                    <a:pt x="157" y="129"/>
                  </a:lnTo>
                  <a:lnTo>
                    <a:pt x="159" y="125"/>
                  </a:lnTo>
                  <a:lnTo>
                    <a:pt x="163" y="125"/>
                  </a:lnTo>
                  <a:lnTo>
                    <a:pt x="167" y="129"/>
                  </a:lnTo>
                  <a:lnTo>
                    <a:pt x="169" y="131"/>
                  </a:lnTo>
                  <a:lnTo>
                    <a:pt x="174" y="131"/>
                  </a:lnTo>
                  <a:lnTo>
                    <a:pt x="173" y="127"/>
                  </a:lnTo>
                  <a:lnTo>
                    <a:pt x="176" y="125"/>
                  </a:lnTo>
                  <a:lnTo>
                    <a:pt x="180" y="125"/>
                  </a:lnTo>
                  <a:lnTo>
                    <a:pt x="182" y="123"/>
                  </a:lnTo>
                  <a:lnTo>
                    <a:pt x="186" y="125"/>
                  </a:lnTo>
                  <a:lnTo>
                    <a:pt x="188" y="127"/>
                  </a:lnTo>
                  <a:lnTo>
                    <a:pt x="188" y="129"/>
                  </a:lnTo>
                  <a:lnTo>
                    <a:pt x="184" y="131"/>
                  </a:lnTo>
                  <a:lnTo>
                    <a:pt x="188" y="134"/>
                  </a:lnTo>
                  <a:lnTo>
                    <a:pt x="192" y="136"/>
                  </a:lnTo>
                  <a:lnTo>
                    <a:pt x="194" y="134"/>
                  </a:lnTo>
                  <a:lnTo>
                    <a:pt x="196" y="136"/>
                  </a:lnTo>
                  <a:lnTo>
                    <a:pt x="201" y="136"/>
                  </a:lnTo>
                  <a:lnTo>
                    <a:pt x="207" y="138"/>
                  </a:lnTo>
                  <a:lnTo>
                    <a:pt x="211" y="138"/>
                  </a:lnTo>
                  <a:lnTo>
                    <a:pt x="213" y="134"/>
                  </a:lnTo>
                  <a:lnTo>
                    <a:pt x="213" y="131"/>
                  </a:lnTo>
                  <a:lnTo>
                    <a:pt x="215" y="129"/>
                  </a:lnTo>
                  <a:lnTo>
                    <a:pt x="221" y="133"/>
                  </a:lnTo>
                  <a:lnTo>
                    <a:pt x="224" y="133"/>
                  </a:lnTo>
                  <a:lnTo>
                    <a:pt x="230" y="131"/>
                  </a:lnTo>
                  <a:lnTo>
                    <a:pt x="232" y="129"/>
                  </a:lnTo>
                  <a:lnTo>
                    <a:pt x="232" y="115"/>
                  </a:lnTo>
                  <a:lnTo>
                    <a:pt x="230" y="113"/>
                  </a:lnTo>
                  <a:lnTo>
                    <a:pt x="224" y="113"/>
                  </a:lnTo>
                  <a:lnTo>
                    <a:pt x="222" y="109"/>
                  </a:lnTo>
                  <a:lnTo>
                    <a:pt x="221" y="109"/>
                  </a:lnTo>
                  <a:lnTo>
                    <a:pt x="217" y="108"/>
                  </a:lnTo>
                  <a:lnTo>
                    <a:pt x="215" y="106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9" y="102"/>
                  </a:lnTo>
                  <a:lnTo>
                    <a:pt x="209" y="100"/>
                  </a:lnTo>
                  <a:lnTo>
                    <a:pt x="213" y="98"/>
                  </a:lnTo>
                  <a:lnTo>
                    <a:pt x="213" y="94"/>
                  </a:lnTo>
                  <a:lnTo>
                    <a:pt x="217" y="92"/>
                  </a:lnTo>
                  <a:lnTo>
                    <a:pt x="215" y="88"/>
                  </a:lnTo>
                  <a:lnTo>
                    <a:pt x="213" y="86"/>
                  </a:lnTo>
                  <a:lnTo>
                    <a:pt x="213" y="83"/>
                  </a:lnTo>
                  <a:lnTo>
                    <a:pt x="217" y="77"/>
                  </a:lnTo>
                  <a:lnTo>
                    <a:pt x="221" y="75"/>
                  </a:lnTo>
                  <a:lnTo>
                    <a:pt x="228" y="73"/>
                  </a:lnTo>
                  <a:lnTo>
                    <a:pt x="230" y="75"/>
                  </a:lnTo>
                  <a:lnTo>
                    <a:pt x="232" y="73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26" y="65"/>
                  </a:lnTo>
                  <a:lnTo>
                    <a:pt x="224" y="65"/>
                  </a:lnTo>
                  <a:lnTo>
                    <a:pt x="221" y="67"/>
                  </a:lnTo>
                  <a:lnTo>
                    <a:pt x="219" y="65"/>
                  </a:lnTo>
                  <a:lnTo>
                    <a:pt x="213" y="65"/>
                  </a:lnTo>
                  <a:lnTo>
                    <a:pt x="213" y="63"/>
                  </a:lnTo>
                  <a:lnTo>
                    <a:pt x="215" y="61"/>
                  </a:lnTo>
                  <a:lnTo>
                    <a:pt x="219" y="61"/>
                  </a:lnTo>
                  <a:lnTo>
                    <a:pt x="219" y="58"/>
                  </a:lnTo>
                  <a:lnTo>
                    <a:pt x="213" y="60"/>
                  </a:lnTo>
                  <a:lnTo>
                    <a:pt x="211" y="58"/>
                  </a:lnTo>
                  <a:lnTo>
                    <a:pt x="213" y="56"/>
                  </a:lnTo>
                  <a:lnTo>
                    <a:pt x="211" y="52"/>
                  </a:lnTo>
                  <a:lnTo>
                    <a:pt x="211" y="50"/>
                  </a:lnTo>
                  <a:lnTo>
                    <a:pt x="215" y="50"/>
                  </a:lnTo>
                  <a:lnTo>
                    <a:pt x="217" y="48"/>
                  </a:lnTo>
                  <a:lnTo>
                    <a:pt x="219" y="48"/>
                  </a:lnTo>
                  <a:lnTo>
                    <a:pt x="221" y="50"/>
                  </a:lnTo>
                  <a:lnTo>
                    <a:pt x="224" y="50"/>
                  </a:lnTo>
                  <a:lnTo>
                    <a:pt x="228" y="52"/>
                  </a:lnTo>
                  <a:lnTo>
                    <a:pt x="230" y="50"/>
                  </a:lnTo>
                  <a:lnTo>
                    <a:pt x="230" y="48"/>
                  </a:lnTo>
                  <a:lnTo>
                    <a:pt x="232" y="46"/>
                  </a:lnTo>
                  <a:lnTo>
                    <a:pt x="236" y="46"/>
                  </a:lnTo>
                  <a:lnTo>
                    <a:pt x="238" y="50"/>
                  </a:lnTo>
                  <a:lnTo>
                    <a:pt x="240" y="48"/>
                  </a:lnTo>
                  <a:lnTo>
                    <a:pt x="240" y="44"/>
                  </a:lnTo>
                  <a:lnTo>
                    <a:pt x="246" y="42"/>
                  </a:lnTo>
                  <a:lnTo>
                    <a:pt x="249" y="42"/>
                  </a:lnTo>
                  <a:lnTo>
                    <a:pt x="255" y="40"/>
                  </a:lnTo>
                  <a:lnTo>
                    <a:pt x="259" y="40"/>
                  </a:lnTo>
                  <a:lnTo>
                    <a:pt x="261" y="38"/>
                  </a:lnTo>
                  <a:lnTo>
                    <a:pt x="265" y="35"/>
                  </a:lnTo>
                  <a:lnTo>
                    <a:pt x="269" y="35"/>
                  </a:lnTo>
                  <a:lnTo>
                    <a:pt x="272" y="33"/>
                  </a:lnTo>
                  <a:lnTo>
                    <a:pt x="274" y="33"/>
                  </a:lnTo>
                  <a:lnTo>
                    <a:pt x="276" y="35"/>
                  </a:lnTo>
                  <a:lnTo>
                    <a:pt x="278" y="33"/>
                  </a:lnTo>
                  <a:lnTo>
                    <a:pt x="278" y="29"/>
                  </a:lnTo>
                  <a:lnTo>
                    <a:pt x="280" y="27"/>
                  </a:lnTo>
                  <a:lnTo>
                    <a:pt x="284" y="27"/>
                  </a:lnTo>
                  <a:lnTo>
                    <a:pt x="284" y="25"/>
                  </a:lnTo>
                  <a:lnTo>
                    <a:pt x="286" y="23"/>
                  </a:lnTo>
                  <a:lnTo>
                    <a:pt x="288" y="25"/>
                  </a:lnTo>
                  <a:lnTo>
                    <a:pt x="292" y="25"/>
                  </a:lnTo>
                  <a:lnTo>
                    <a:pt x="295" y="23"/>
                  </a:lnTo>
                  <a:lnTo>
                    <a:pt x="299" y="23"/>
                  </a:lnTo>
                  <a:lnTo>
                    <a:pt x="305" y="17"/>
                  </a:lnTo>
                  <a:lnTo>
                    <a:pt x="307" y="17"/>
                  </a:lnTo>
                  <a:lnTo>
                    <a:pt x="309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3"/>
                  </a:lnTo>
                  <a:lnTo>
                    <a:pt x="322" y="11"/>
                  </a:lnTo>
                  <a:lnTo>
                    <a:pt x="322" y="10"/>
                  </a:lnTo>
                  <a:lnTo>
                    <a:pt x="320" y="6"/>
                  </a:lnTo>
                  <a:lnTo>
                    <a:pt x="322" y="6"/>
                  </a:lnTo>
                  <a:lnTo>
                    <a:pt x="328" y="6"/>
                  </a:lnTo>
                  <a:lnTo>
                    <a:pt x="328" y="2"/>
                  </a:lnTo>
                  <a:lnTo>
                    <a:pt x="332" y="0"/>
                  </a:lnTo>
                  <a:lnTo>
                    <a:pt x="334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7" name="Freeform 169"/>
            <p:cNvSpPr>
              <a:spLocks/>
            </p:cNvSpPr>
            <p:nvPr/>
          </p:nvSpPr>
          <p:spPr bwMode="auto">
            <a:xfrm>
              <a:off x="1711703" y="2655892"/>
              <a:ext cx="1233718" cy="501974"/>
            </a:xfrm>
            <a:custGeom>
              <a:avLst/>
              <a:gdLst>
                <a:gd name="T0" fmla="*/ 179 w 292"/>
                <a:gd name="T1" fmla="*/ 0 h 166"/>
                <a:gd name="T2" fmla="*/ 187 w 292"/>
                <a:gd name="T3" fmla="*/ 16 h 166"/>
                <a:gd name="T4" fmla="*/ 206 w 292"/>
                <a:gd name="T5" fmla="*/ 27 h 166"/>
                <a:gd name="T6" fmla="*/ 219 w 292"/>
                <a:gd name="T7" fmla="*/ 46 h 166"/>
                <a:gd name="T8" fmla="*/ 235 w 292"/>
                <a:gd name="T9" fmla="*/ 45 h 166"/>
                <a:gd name="T10" fmla="*/ 252 w 292"/>
                <a:gd name="T11" fmla="*/ 52 h 166"/>
                <a:gd name="T12" fmla="*/ 267 w 292"/>
                <a:gd name="T13" fmla="*/ 56 h 166"/>
                <a:gd name="T14" fmla="*/ 284 w 292"/>
                <a:gd name="T15" fmla="*/ 60 h 166"/>
                <a:gd name="T16" fmla="*/ 292 w 292"/>
                <a:gd name="T17" fmla="*/ 68 h 166"/>
                <a:gd name="T18" fmla="*/ 288 w 292"/>
                <a:gd name="T19" fmla="*/ 83 h 166"/>
                <a:gd name="T20" fmla="*/ 284 w 292"/>
                <a:gd name="T21" fmla="*/ 102 h 166"/>
                <a:gd name="T22" fmla="*/ 269 w 292"/>
                <a:gd name="T23" fmla="*/ 118 h 166"/>
                <a:gd name="T24" fmla="*/ 260 w 292"/>
                <a:gd name="T25" fmla="*/ 119 h 166"/>
                <a:gd name="T26" fmla="*/ 248 w 292"/>
                <a:gd name="T27" fmla="*/ 123 h 166"/>
                <a:gd name="T28" fmla="*/ 236 w 292"/>
                <a:gd name="T29" fmla="*/ 131 h 166"/>
                <a:gd name="T30" fmla="*/ 223 w 292"/>
                <a:gd name="T31" fmla="*/ 133 h 166"/>
                <a:gd name="T32" fmla="*/ 223 w 292"/>
                <a:gd name="T33" fmla="*/ 135 h 166"/>
                <a:gd name="T34" fmla="*/ 215 w 292"/>
                <a:gd name="T35" fmla="*/ 143 h 166"/>
                <a:gd name="T36" fmla="*/ 217 w 292"/>
                <a:gd name="T37" fmla="*/ 135 h 166"/>
                <a:gd name="T38" fmla="*/ 208 w 292"/>
                <a:gd name="T39" fmla="*/ 144 h 166"/>
                <a:gd name="T40" fmla="*/ 196 w 292"/>
                <a:gd name="T41" fmla="*/ 144 h 166"/>
                <a:gd name="T42" fmla="*/ 188 w 292"/>
                <a:gd name="T43" fmla="*/ 146 h 166"/>
                <a:gd name="T44" fmla="*/ 175 w 292"/>
                <a:gd name="T45" fmla="*/ 146 h 166"/>
                <a:gd name="T46" fmla="*/ 167 w 292"/>
                <a:gd name="T47" fmla="*/ 141 h 166"/>
                <a:gd name="T48" fmla="*/ 156 w 292"/>
                <a:gd name="T49" fmla="*/ 135 h 166"/>
                <a:gd name="T50" fmla="*/ 171 w 292"/>
                <a:gd name="T51" fmla="*/ 135 h 166"/>
                <a:gd name="T52" fmla="*/ 165 w 292"/>
                <a:gd name="T53" fmla="*/ 131 h 166"/>
                <a:gd name="T54" fmla="*/ 158 w 292"/>
                <a:gd name="T55" fmla="*/ 133 h 166"/>
                <a:gd name="T56" fmla="*/ 148 w 292"/>
                <a:gd name="T57" fmla="*/ 135 h 166"/>
                <a:gd name="T58" fmla="*/ 140 w 292"/>
                <a:gd name="T59" fmla="*/ 146 h 166"/>
                <a:gd name="T60" fmla="*/ 131 w 292"/>
                <a:gd name="T61" fmla="*/ 154 h 166"/>
                <a:gd name="T62" fmla="*/ 131 w 292"/>
                <a:gd name="T63" fmla="*/ 164 h 166"/>
                <a:gd name="T64" fmla="*/ 119 w 292"/>
                <a:gd name="T65" fmla="*/ 166 h 166"/>
                <a:gd name="T66" fmla="*/ 108 w 292"/>
                <a:gd name="T67" fmla="*/ 156 h 166"/>
                <a:gd name="T68" fmla="*/ 115 w 292"/>
                <a:gd name="T69" fmla="*/ 148 h 166"/>
                <a:gd name="T70" fmla="*/ 125 w 292"/>
                <a:gd name="T71" fmla="*/ 137 h 166"/>
                <a:gd name="T72" fmla="*/ 131 w 292"/>
                <a:gd name="T73" fmla="*/ 133 h 166"/>
                <a:gd name="T74" fmla="*/ 121 w 292"/>
                <a:gd name="T75" fmla="*/ 119 h 166"/>
                <a:gd name="T76" fmla="*/ 115 w 292"/>
                <a:gd name="T77" fmla="*/ 106 h 166"/>
                <a:gd name="T78" fmla="*/ 104 w 292"/>
                <a:gd name="T79" fmla="*/ 100 h 166"/>
                <a:gd name="T80" fmla="*/ 85 w 292"/>
                <a:gd name="T81" fmla="*/ 91 h 166"/>
                <a:gd name="T82" fmla="*/ 75 w 292"/>
                <a:gd name="T83" fmla="*/ 91 h 166"/>
                <a:gd name="T84" fmla="*/ 71 w 292"/>
                <a:gd name="T85" fmla="*/ 98 h 166"/>
                <a:gd name="T86" fmla="*/ 52 w 292"/>
                <a:gd name="T87" fmla="*/ 108 h 166"/>
                <a:gd name="T88" fmla="*/ 37 w 292"/>
                <a:gd name="T89" fmla="*/ 112 h 166"/>
                <a:gd name="T90" fmla="*/ 19 w 292"/>
                <a:gd name="T91" fmla="*/ 102 h 166"/>
                <a:gd name="T92" fmla="*/ 8 w 292"/>
                <a:gd name="T93" fmla="*/ 102 h 166"/>
                <a:gd name="T94" fmla="*/ 2 w 292"/>
                <a:gd name="T95" fmla="*/ 89 h 166"/>
                <a:gd name="T96" fmla="*/ 8 w 292"/>
                <a:gd name="T97" fmla="*/ 71 h 166"/>
                <a:gd name="T98" fmla="*/ 25 w 292"/>
                <a:gd name="T99" fmla="*/ 50 h 166"/>
                <a:gd name="T100" fmla="*/ 27 w 292"/>
                <a:gd name="T101" fmla="*/ 39 h 166"/>
                <a:gd name="T102" fmla="*/ 18 w 292"/>
                <a:gd name="T103" fmla="*/ 20 h 166"/>
                <a:gd name="T104" fmla="*/ 29 w 292"/>
                <a:gd name="T105" fmla="*/ 18 h 166"/>
                <a:gd name="T106" fmla="*/ 54 w 292"/>
                <a:gd name="T107" fmla="*/ 14 h 166"/>
                <a:gd name="T108" fmla="*/ 73 w 292"/>
                <a:gd name="T109" fmla="*/ 22 h 166"/>
                <a:gd name="T110" fmla="*/ 87 w 292"/>
                <a:gd name="T111" fmla="*/ 20 h 166"/>
                <a:gd name="T112" fmla="*/ 104 w 292"/>
                <a:gd name="T113" fmla="*/ 20 h 166"/>
                <a:gd name="T114" fmla="*/ 115 w 292"/>
                <a:gd name="T115" fmla="*/ 20 h 166"/>
                <a:gd name="T116" fmla="*/ 131 w 292"/>
                <a:gd name="T117" fmla="*/ 22 h 166"/>
                <a:gd name="T118" fmla="*/ 146 w 292"/>
                <a:gd name="T119" fmla="*/ 6 h 166"/>
                <a:gd name="T120" fmla="*/ 156 w 292"/>
                <a:gd name="T1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166">
                  <a:moveTo>
                    <a:pt x="156" y="0"/>
                  </a:moveTo>
                  <a:lnTo>
                    <a:pt x="163" y="2"/>
                  </a:lnTo>
                  <a:lnTo>
                    <a:pt x="173" y="2"/>
                  </a:lnTo>
                  <a:lnTo>
                    <a:pt x="179" y="0"/>
                  </a:lnTo>
                  <a:lnTo>
                    <a:pt x="183" y="0"/>
                  </a:lnTo>
                  <a:lnTo>
                    <a:pt x="185" y="10"/>
                  </a:lnTo>
                  <a:lnTo>
                    <a:pt x="188" y="12"/>
                  </a:lnTo>
                  <a:lnTo>
                    <a:pt x="187" y="16"/>
                  </a:lnTo>
                  <a:lnTo>
                    <a:pt x="190" y="23"/>
                  </a:lnTo>
                  <a:lnTo>
                    <a:pt x="202" y="22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8" y="29"/>
                  </a:lnTo>
                  <a:lnTo>
                    <a:pt x="208" y="33"/>
                  </a:lnTo>
                  <a:lnTo>
                    <a:pt x="210" y="39"/>
                  </a:lnTo>
                  <a:lnTo>
                    <a:pt x="219" y="46"/>
                  </a:lnTo>
                  <a:lnTo>
                    <a:pt x="221" y="43"/>
                  </a:lnTo>
                  <a:lnTo>
                    <a:pt x="227" y="46"/>
                  </a:lnTo>
                  <a:lnTo>
                    <a:pt x="231" y="45"/>
                  </a:lnTo>
                  <a:lnTo>
                    <a:pt x="235" y="45"/>
                  </a:lnTo>
                  <a:lnTo>
                    <a:pt x="240" y="41"/>
                  </a:lnTo>
                  <a:lnTo>
                    <a:pt x="244" y="41"/>
                  </a:lnTo>
                  <a:lnTo>
                    <a:pt x="248" y="48"/>
                  </a:lnTo>
                  <a:lnTo>
                    <a:pt x="252" y="52"/>
                  </a:lnTo>
                  <a:lnTo>
                    <a:pt x="254" y="56"/>
                  </a:lnTo>
                  <a:lnTo>
                    <a:pt x="258" y="54"/>
                  </a:lnTo>
                  <a:lnTo>
                    <a:pt x="263" y="54"/>
                  </a:lnTo>
                  <a:lnTo>
                    <a:pt x="267" y="56"/>
                  </a:lnTo>
                  <a:lnTo>
                    <a:pt x="271" y="58"/>
                  </a:lnTo>
                  <a:lnTo>
                    <a:pt x="275" y="56"/>
                  </a:lnTo>
                  <a:lnTo>
                    <a:pt x="279" y="60"/>
                  </a:lnTo>
                  <a:lnTo>
                    <a:pt x="284" y="60"/>
                  </a:lnTo>
                  <a:lnTo>
                    <a:pt x="288" y="58"/>
                  </a:lnTo>
                  <a:lnTo>
                    <a:pt x="288" y="62"/>
                  </a:lnTo>
                  <a:lnTo>
                    <a:pt x="292" y="64"/>
                  </a:lnTo>
                  <a:lnTo>
                    <a:pt x="292" y="68"/>
                  </a:lnTo>
                  <a:lnTo>
                    <a:pt x="288" y="71"/>
                  </a:lnTo>
                  <a:lnTo>
                    <a:pt x="284" y="73"/>
                  </a:lnTo>
                  <a:lnTo>
                    <a:pt x="284" y="81"/>
                  </a:lnTo>
                  <a:lnTo>
                    <a:pt x="288" y="83"/>
                  </a:lnTo>
                  <a:lnTo>
                    <a:pt x="290" y="89"/>
                  </a:lnTo>
                  <a:lnTo>
                    <a:pt x="288" y="96"/>
                  </a:lnTo>
                  <a:lnTo>
                    <a:pt x="288" y="100"/>
                  </a:lnTo>
                  <a:lnTo>
                    <a:pt x="284" y="102"/>
                  </a:lnTo>
                  <a:lnTo>
                    <a:pt x="277" y="102"/>
                  </a:lnTo>
                  <a:lnTo>
                    <a:pt x="273" y="110"/>
                  </a:lnTo>
                  <a:lnTo>
                    <a:pt x="271" y="110"/>
                  </a:lnTo>
                  <a:lnTo>
                    <a:pt x="269" y="118"/>
                  </a:lnTo>
                  <a:lnTo>
                    <a:pt x="265" y="119"/>
                  </a:lnTo>
                  <a:lnTo>
                    <a:pt x="265" y="118"/>
                  </a:lnTo>
                  <a:lnTo>
                    <a:pt x="263" y="118"/>
                  </a:lnTo>
                  <a:lnTo>
                    <a:pt x="260" y="119"/>
                  </a:lnTo>
                  <a:lnTo>
                    <a:pt x="256" y="119"/>
                  </a:lnTo>
                  <a:lnTo>
                    <a:pt x="252" y="121"/>
                  </a:lnTo>
                  <a:lnTo>
                    <a:pt x="252" y="123"/>
                  </a:lnTo>
                  <a:lnTo>
                    <a:pt x="248" y="123"/>
                  </a:lnTo>
                  <a:lnTo>
                    <a:pt x="246" y="127"/>
                  </a:lnTo>
                  <a:lnTo>
                    <a:pt x="242" y="131"/>
                  </a:lnTo>
                  <a:lnTo>
                    <a:pt x="240" y="131"/>
                  </a:lnTo>
                  <a:lnTo>
                    <a:pt x="236" y="131"/>
                  </a:lnTo>
                  <a:lnTo>
                    <a:pt x="235" y="133"/>
                  </a:lnTo>
                  <a:lnTo>
                    <a:pt x="229" y="131"/>
                  </a:lnTo>
                  <a:lnTo>
                    <a:pt x="225" y="135"/>
                  </a:lnTo>
                  <a:lnTo>
                    <a:pt x="223" y="133"/>
                  </a:lnTo>
                  <a:lnTo>
                    <a:pt x="221" y="129"/>
                  </a:lnTo>
                  <a:lnTo>
                    <a:pt x="219" y="129"/>
                  </a:lnTo>
                  <a:lnTo>
                    <a:pt x="221" y="133"/>
                  </a:lnTo>
                  <a:lnTo>
                    <a:pt x="223" y="135"/>
                  </a:lnTo>
                  <a:lnTo>
                    <a:pt x="221" y="137"/>
                  </a:lnTo>
                  <a:lnTo>
                    <a:pt x="217" y="143"/>
                  </a:lnTo>
                  <a:lnTo>
                    <a:pt x="215" y="144"/>
                  </a:lnTo>
                  <a:lnTo>
                    <a:pt x="215" y="143"/>
                  </a:lnTo>
                  <a:lnTo>
                    <a:pt x="215" y="141"/>
                  </a:lnTo>
                  <a:lnTo>
                    <a:pt x="219" y="137"/>
                  </a:lnTo>
                  <a:lnTo>
                    <a:pt x="219" y="135"/>
                  </a:lnTo>
                  <a:lnTo>
                    <a:pt x="217" y="135"/>
                  </a:lnTo>
                  <a:lnTo>
                    <a:pt x="217" y="137"/>
                  </a:lnTo>
                  <a:lnTo>
                    <a:pt x="211" y="143"/>
                  </a:lnTo>
                  <a:lnTo>
                    <a:pt x="208" y="143"/>
                  </a:lnTo>
                  <a:lnTo>
                    <a:pt x="208" y="144"/>
                  </a:lnTo>
                  <a:lnTo>
                    <a:pt x="204" y="144"/>
                  </a:lnTo>
                  <a:lnTo>
                    <a:pt x="202" y="143"/>
                  </a:lnTo>
                  <a:lnTo>
                    <a:pt x="200" y="144"/>
                  </a:lnTo>
                  <a:lnTo>
                    <a:pt x="196" y="144"/>
                  </a:lnTo>
                  <a:lnTo>
                    <a:pt x="194" y="146"/>
                  </a:lnTo>
                  <a:lnTo>
                    <a:pt x="192" y="146"/>
                  </a:lnTo>
                  <a:lnTo>
                    <a:pt x="190" y="144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3" y="144"/>
                  </a:lnTo>
                  <a:lnTo>
                    <a:pt x="179" y="144"/>
                  </a:lnTo>
                  <a:lnTo>
                    <a:pt x="175" y="146"/>
                  </a:lnTo>
                  <a:lnTo>
                    <a:pt x="171" y="144"/>
                  </a:lnTo>
                  <a:lnTo>
                    <a:pt x="169" y="144"/>
                  </a:lnTo>
                  <a:lnTo>
                    <a:pt x="165" y="143"/>
                  </a:lnTo>
                  <a:lnTo>
                    <a:pt x="167" y="141"/>
                  </a:lnTo>
                  <a:lnTo>
                    <a:pt x="169" y="139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6" y="135"/>
                  </a:lnTo>
                  <a:lnTo>
                    <a:pt x="160" y="135"/>
                  </a:lnTo>
                  <a:lnTo>
                    <a:pt x="165" y="135"/>
                  </a:lnTo>
                  <a:lnTo>
                    <a:pt x="169" y="137"/>
                  </a:lnTo>
                  <a:lnTo>
                    <a:pt x="171" y="135"/>
                  </a:lnTo>
                  <a:lnTo>
                    <a:pt x="175" y="133"/>
                  </a:lnTo>
                  <a:lnTo>
                    <a:pt x="169" y="133"/>
                  </a:lnTo>
                  <a:lnTo>
                    <a:pt x="167" y="133"/>
                  </a:lnTo>
                  <a:lnTo>
                    <a:pt x="165" y="131"/>
                  </a:lnTo>
                  <a:lnTo>
                    <a:pt x="163" y="129"/>
                  </a:lnTo>
                  <a:lnTo>
                    <a:pt x="162" y="131"/>
                  </a:lnTo>
                  <a:lnTo>
                    <a:pt x="162" y="133"/>
                  </a:lnTo>
                  <a:lnTo>
                    <a:pt x="158" y="133"/>
                  </a:lnTo>
                  <a:lnTo>
                    <a:pt x="158" y="133"/>
                  </a:lnTo>
                  <a:lnTo>
                    <a:pt x="156" y="131"/>
                  </a:lnTo>
                  <a:lnTo>
                    <a:pt x="152" y="135"/>
                  </a:lnTo>
                  <a:lnTo>
                    <a:pt x="148" y="135"/>
                  </a:lnTo>
                  <a:lnTo>
                    <a:pt x="146" y="137"/>
                  </a:lnTo>
                  <a:lnTo>
                    <a:pt x="146" y="143"/>
                  </a:lnTo>
                  <a:lnTo>
                    <a:pt x="142" y="146"/>
                  </a:lnTo>
                  <a:lnTo>
                    <a:pt x="140" y="146"/>
                  </a:lnTo>
                  <a:lnTo>
                    <a:pt x="140" y="148"/>
                  </a:lnTo>
                  <a:lnTo>
                    <a:pt x="135" y="158"/>
                  </a:lnTo>
                  <a:lnTo>
                    <a:pt x="133" y="158"/>
                  </a:lnTo>
                  <a:lnTo>
                    <a:pt x="131" y="154"/>
                  </a:lnTo>
                  <a:lnTo>
                    <a:pt x="131" y="158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31" y="164"/>
                  </a:lnTo>
                  <a:lnTo>
                    <a:pt x="131" y="166"/>
                  </a:lnTo>
                  <a:lnTo>
                    <a:pt x="129" y="162"/>
                  </a:lnTo>
                  <a:lnTo>
                    <a:pt x="123" y="162"/>
                  </a:lnTo>
                  <a:lnTo>
                    <a:pt x="119" y="166"/>
                  </a:lnTo>
                  <a:lnTo>
                    <a:pt x="114" y="166"/>
                  </a:lnTo>
                  <a:lnTo>
                    <a:pt x="108" y="164"/>
                  </a:lnTo>
                  <a:lnTo>
                    <a:pt x="106" y="158"/>
                  </a:lnTo>
                  <a:lnTo>
                    <a:pt x="108" y="156"/>
                  </a:lnTo>
                  <a:lnTo>
                    <a:pt x="112" y="158"/>
                  </a:lnTo>
                  <a:lnTo>
                    <a:pt x="112" y="154"/>
                  </a:lnTo>
                  <a:lnTo>
                    <a:pt x="114" y="148"/>
                  </a:lnTo>
                  <a:lnTo>
                    <a:pt x="115" y="148"/>
                  </a:lnTo>
                  <a:lnTo>
                    <a:pt x="115" y="144"/>
                  </a:lnTo>
                  <a:lnTo>
                    <a:pt x="117" y="139"/>
                  </a:lnTo>
                  <a:lnTo>
                    <a:pt x="119" y="139"/>
                  </a:lnTo>
                  <a:lnTo>
                    <a:pt x="125" y="137"/>
                  </a:lnTo>
                  <a:lnTo>
                    <a:pt x="127" y="139"/>
                  </a:lnTo>
                  <a:lnTo>
                    <a:pt x="133" y="139"/>
                  </a:lnTo>
                  <a:lnTo>
                    <a:pt x="133" y="137"/>
                  </a:lnTo>
                  <a:lnTo>
                    <a:pt x="131" y="133"/>
                  </a:lnTo>
                  <a:lnTo>
                    <a:pt x="133" y="131"/>
                  </a:lnTo>
                  <a:lnTo>
                    <a:pt x="131" y="127"/>
                  </a:lnTo>
                  <a:lnTo>
                    <a:pt x="127" y="123"/>
                  </a:lnTo>
                  <a:lnTo>
                    <a:pt x="121" y="119"/>
                  </a:lnTo>
                  <a:lnTo>
                    <a:pt x="121" y="118"/>
                  </a:lnTo>
                  <a:lnTo>
                    <a:pt x="117" y="116"/>
                  </a:lnTo>
                  <a:lnTo>
                    <a:pt x="117" y="112"/>
                  </a:lnTo>
                  <a:lnTo>
                    <a:pt x="115" y="106"/>
                  </a:lnTo>
                  <a:lnTo>
                    <a:pt x="112" y="104"/>
                  </a:lnTo>
                  <a:lnTo>
                    <a:pt x="106" y="98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98" y="100"/>
                  </a:lnTo>
                  <a:lnTo>
                    <a:pt x="92" y="95"/>
                  </a:lnTo>
                  <a:lnTo>
                    <a:pt x="89" y="95"/>
                  </a:lnTo>
                  <a:lnTo>
                    <a:pt x="85" y="91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9" y="95"/>
                  </a:lnTo>
                  <a:lnTo>
                    <a:pt x="75" y="91"/>
                  </a:lnTo>
                  <a:lnTo>
                    <a:pt x="75" y="93"/>
                  </a:lnTo>
                  <a:lnTo>
                    <a:pt x="71" y="91"/>
                  </a:lnTo>
                  <a:lnTo>
                    <a:pt x="73" y="96"/>
                  </a:lnTo>
                  <a:lnTo>
                    <a:pt x="71" y="98"/>
                  </a:lnTo>
                  <a:lnTo>
                    <a:pt x="73" y="102"/>
                  </a:lnTo>
                  <a:lnTo>
                    <a:pt x="69" y="104"/>
                  </a:lnTo>
                  <a:lnTo>
                    <a:pt x="66" y="106"/>
                  </a:lnTo>
                  <a:lnTo>
                    <a:pt x="52" y="108"/>
                  </a:lnTo>
                  <a:lnTo>
                    <a:pt x="50" y="112"/>
                  </a:lnTo>
                  <a:lnTo>
                    <a:pt x="46" y="112"/>
                  </a:lnTo>
                  <a:lnTo>
                    <a:pt x="41" y="114"/>
                  </a:lnTo>
                  <a:lnTo>
                    <a:pt x="37" y="112"/>
                  </a:lnTo>
                  <a:lnTo>
                    <a:pt x="35" y="110"/>
                  </a:lnTo>
                  <a:lnTo>
                    <a:pt x="31" y="106"/>
                  </a:lnTo>
                  <a:lnTo>
                    <a:pt x="25" y="106"/>
                  </a:lnTo>
                  <a:lnTo>
                    <a:pt x="19" y="102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0" y="106"/>
                  </a:lnTo>
                  <a:lnTo>
                    <a:pt x="8" y="102"/>
                  </a:lnTo>
                  <a:lnTo>
                    <a:pt x="4" y="9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6" y="81"/>
                  </a:lnTo>
                  <a:lnTo>
                    <a:pt x="8" y="81"/>
                  </a:lnTo>
                  <a:lnTo>
                    <a:pt x="8" y="75"/>
                  </a:lnTo>
                  <a:lnTo>
                    <a:pt x="8" y="71"/>
                  </a:lnTo>
                  <a:lnTo>
                    <a:pt x="19" y="58"/>
                  </a:lnTo>
                  <a:lnTo>
                    <a:pt x="21" y="54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21" y="31"/>
                  </a:lnTo>
                  <a:lnTo>
                    <a:pt x="18" y="27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7" y="20"/>
                  </a:lnTo>
                  <a:lnTo>
                    <a:pt x="29" y="18"/>
                  </a:lnTo>
                  <a:lnTo>
                    <a:pt x="42" y="16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7" y="18"/>
                  </a:lnTo>
                  <a:lnTo>
                    <a:pt x="73" y="20"/>
                  </a:lnTo>
                  <a:lnTo>
                    <a:pt x="73" y="22"/>
                  </a:lnTo>
                  <a:lnTo>
                    <a:pt x="79" y="20"/>
                  </a:lnTo>
                  <a:lnTo>
                    <a:pt x="83" y="22"/>
                  </a:lnTo>
                  <a:lnTo>
                    <a:pt x="85" y="22"/>
                  </a:lnTo>
                  <a:lnTo>
                    <a:pt x="87" y="20"/>
                  </a:lnTo>
                  <a:lnTo>
                    <a:pt x="92" y="20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8" y="23"/>
                  </a:lnTo>
                  <a:lnTo>
                    <a:pt x="112" y="20"/>
                  </a:lnTo>
                  <a:lnTo>
                    <a:pt x="115" y="20"/>
                  </a:lnTo>
                  <a:lnTo>
                    <a:pt x="117" y="22"/>
                  </a:lnTo>
                  <a:lnTo>
                    <a:pt x="123" y="20"/>
                  </a:lnTo>
                  <a:lnTo>
                    <a:pt x="127" y="22"/>
                  </a:lnTo>
                  <a:lnTo>
                    <a:pt x="131" y="22"/>
                  </a:lnTo>
                  <a:lnTo>
                    <a:pt x="131" y="16"/>
                  </a:lnTo>
                  <a:lnTo>
                    <a:pt x="133" y="8"/>
                  </a:lnTo>
                  <a:lnTo>
                    <a:pt x="139" y="8"/>
                  </a:lnTo>
                  <a:lnTo>
                    <a:pt x="146" y="6"/>
                  </a:lnTo>
                  <a:lnTo>
                    <a:pt x="150" y="8"/>
                  </a:lnTo>
                  <a:lnTo>
                    <a:pt x="154" y="6"/>
                  </a:lnTo>
                  <a:lnTo>
                    <a:pt x="152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55286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482" name="Freeform 117"/>
            <p:cNvSpPr>
              <a:spLocks noEditPoints="1"/>
            </p:cNvSpPr>
            <p:nvPr/>
          </p:nvSpPr>
          <p:spPr bwMode="auto">
            <a:xfrm>
              <a:off x="5272822" y="3610018"/>
              <a:ext cx="2104082" cy="1732718"/>
            </a:xfrm>
            <a:custGeom>
              <a:avLst/>
              <a:gdLst>
                <a:gd name="T0" fmla="*/ 360 w 498"/>
                <a:gd name="T1" fmla="*/ 315 h 573"/>
                <a:gd name="T2" fmla="*/ 348 w 498"/>
                <a:gd name="T3" fmla="*/ 317 h 573"/>
                <a:gd name="T4" fmla="*/ 112 w 498"/>
                <a:gd name="T5" fmla="*/ 31 h 573"/>
                <a:gd name="T6" fmla="*/ 160 w 498"/>
                <a:gd name="T7" fmla="*/ 64 h 573"/>
                <a:gd name="T8" fmla="*/ 160 w 498"/>
                <a:gd name="T9" fmla="*/ 102 h 573"/>
                <a:gd name="T10" fmla="*/ 171 w 498"/>
                <a:gd name="T11" fmla="*/ 129 h 573"/>
                <a:gd name="T12" fmla="*/ 200 w 498"/>
                <a:gd name="T13" fmla="*/ 144 h 573"/>
                <a:gd name="T14" fmla="*/ 206 w 498"/>
                <a:gd name="T15" fmla="*/ 181 h 573"/>
                <a:gd name="T16" fmla="*/ 262 w 498"/>
                <a:gd name="T17" fmla="*/ 208 h 573"/>
                <a:gd name="T18" fmla="*/ 329 w 498"/>
                <a:gd name="T19" fmla="*/ 223 h 573"/>
                <a:gd name="T20" fmla="*/ 348 w 498"/>
                <a:gd name="T21" fmla="*/ 198 h 573"/>
                <a:gd name="T22" fmla="*/ 379 w 498"/>
                <a:gd name="T23" fmla="*/ 213 h 573"/>
                <a:gd name="T24" fmla="*/ 400 w 498"/>
                <a:gd name="T25" fmla="*/ 192 h 573"/>
                <a:gd name="T26" fmla="*/ 427 w 498"/>
                <a:gd name="T27" fmla="*/ 175 h 573"/>
                <a:gd name="T28" fmla="*/ 465 w 498"/>
                <a:gd name="T29" fmla="*/ 164 h 573"/>
                <a:gd name="T30" fmla="*/ 482 w 498"/>
                <a:gd name="T31" fmla="*/ 167 h 573"/>
                <a:gd name="T32" fmla="*/ 498 w 498"/>
                <a:gd name="T33" fmla="*/ 188 h 573"/>
                <a:gd name="T34" fmla="*/ 467 w 498"/>
                <a:gd name="T35" fmla="*/ 212 h 573"/>
                <a:gd name="T36" fmla="*/ 452 w 498"/>
                <a:gd name="T37" fmla="*/ 271 h 573"/>
                <a:gd name="T38" fmla="*/ 438 w 498"/>
                <a:gd name="T39" fmla="*/ 302 h 573"/>
                <a:gd name="T40" fmla="*/ 429 w 498"/>
                <a:gd name="T41" fmla="*/ 306 h 573"/>
                <a:gd name="T42" fmla="*/ 415 w 498"/>
                <a:gd name="T43" fmla="*/ 279 h 573"/>
                <a:gd name="T44" fmla="*/ 406 w 498"/>
                <a:gd name="T45" fmla="*/ 281 h 573"/>
                <a:gd name="T46" fmla="*/ 411 w 498"/>
                <a:gd name="T47" fmla="*/ 265 h 573"/>
                <a:gd name="T48" fmla="*/ 402 w 498"/>
                <a:gd name="T49" fmla="*/ 246 h 573"/>
                <a:gd name="T50" fmla="*/ 373 w 498"/>
                <a:gd name="T51" fmla="*/ 231 h 573"/>
                <a:gd name="T52" fmla="*/ 358 w 498"/>
                <a:gd name="T53" fmla="*/ 227 h 573"/>
                <a:gd name="T54" fmla="*/ 346 w 498"/>
                <a:gd name="T55" fmla="*/ 227 h 573"/>
                <a:gd name="T56" fmla="*/ 352 w 498"/>
                <a:gd name="T57" fmla="*/ 248 h 573"/>
                <a:gd name="T58" fmla="*/ 361 w 498"/>
                <a:gd name="T59" fmla="*/ 290 h 573"/>
                <a:gd name="T60" fmla="*/ 363 w 498"/>
                <a:gd name="T61" fmla="*/ 317 h 573"/>
                <a:gd name="T62" fmla="*/ 352 w 498"/>
                <a:gd name="T63" fmla="*/ 309 h 573"/>
                <a:gd name="T64" fmla="*/ 346 w 498"/>
                <a:gd name="T65" fmla="*/ 317 h 573"/>
                <a:gd name="T66" fmla="*/ 329 w 498"/>
                <a:gd name="T67" fmla="*/ 342 h 573"/>
                <a:gd name="T68" fmla="*/ 306 w 498"/>
                <a:gd name="T69" fmla="*/ 356 h 573"/>
                <a:gd name="T70" fmla="*/ 271 w 498"/>
                <a:gd name="T71" fmla="*/ 398 h 573"/>
                <a:gd name="T72" fmla="*/ 237 w 498"/>
                <a:gd name="T73" fmla="*/ 432 h 573"/>
                <a:gd name="T74" fmla="*/ 223 w 498"/>
                <a:gd name="T75" fmla="*/ 475 h 573"/>
                <a:gd name="T76" fmla="*/ 217 w 498"/>
                <a:gd name="T77" fmla="*/ 532 h 573"/>
                <a:gd name="T78" fmla="*/ 212 w 498"/>
                <a:gd name="T79" fmla="*/ 553 h 573"/>
                <a:gd name="T80" fmla="*/ 183 w 498"/>
                <a:gd name="T81" fmla="*/ 573 h 573"/>
                <a:gd name="T82" fmla="*/ 150 w 498"/>
                <a:gd name="T83" fmla="*/ 521 h 573"/>
                <a:gd name="T84" fmla="*/ 125 w 498"/>
                <a:gd name="T85" fmla="*/ 473 h 573"/>
                <a:gd name="T86" fmla="*/ 110 w 498"/>
                <a:gd name="T87" fmla="*/ 436 h 573"/>
                <a:gd name="T88" fmla="*/ 87 w 498"/>
                <a:gd name="T89" fmla="*/ 379 h 573"/>
                <a:gd name="T90" fmla="*/ 85 w 498"/>
                <a:gd name="T91" fmla="*/ 344 h 573"/>
                <a:gd name="T92" fmla="*/ 77 w 498"/>
                <a:gd name="T93" fmla="*/ 319 h 573"/>
                <a:gd name="T94" fmla="*/ 75 w 498"/>
                <a:gd name="T95" fmla="*/ 306 h 573"/>
                <a:gd name="T96" fmla="*/ 54 w 498"/>
                <a:gd name="T97" fmla="*/ 338 h 573"/>
                <a:gd name="T98" fmla="*/ 12 w 498"/>
                <a:gd name="T99" fmla="*/ 306 h 573"/>
                <a:gd name="T100" fmla="*/ 33 w 498"/>
                <a:gd name="T101" fmla="*/ 302 h 573"/>
                <a:gd name="T102" fmla="*/ 25 w 498"/>
                <a:gd name="T103" fmla="*/ 298 h 573"/>
                <a:gd name="T104" fmla="*/ 0 w 498"/>
                <a:gd name="T105" fmla="*/ 277 h 573"/>
                <a:gd name="T106" fmla="*/ 37 w 498"/>
                <a:gd name="T107" fmla="*/ 267 h 573"/>
                <a:gd name="T108" fmla="*/ 31 w 498"/>
                <a:gd name="T109" fmla="*/ 242 h 573"/>
                <a:gd name="T110" fmla="*/ 14 w 498"/>
                <a:gd name="T111" fmla="*/ 210 h 573"/>
                <a:gd name="T112" fmla="*/ 50 w 498"/>
                <a:gd name="T113" fmla="*/ 196 h 573"/>
                <a:gd name="T114" fmla="*/ 79 w 498"/>
                <a:gd name="T115" fmla="*/ 146 h 573"/>
                <a:gd name="T116" fmla="*/ 100 w 498"/>
                <a:gd name="T117" fmla="*/ 110 h 573"/>
                <a:gd name="T118" fmla="*/ 68 w 498"/>
                <a:gd name="T119" fmla="*/ 81 h 573"/>
                <a:gd name="T120" fmla="*/ 58 w 498"/>
                <a:gd name="T121" fmla="*/ 39 h 573"/>
                <a:gd name="T122" fmla="*/ 70 w 498"/>
                <a:gd name="T123" fmla="*/ 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8" h="573">
                  <a:moveTo>
                    <a:pt x="360" y="317"/>
                  </a:moveTo>
                  <a:lnTo>
                    <a:pt x="361" y="319"/>
                  </a:lnTo>
                  <a:lnTo>
                    <a:pt x="360" y="319"/>
                  </a:lnTo>
                  <a:lnTo>
                    <a:pt x="360" y="317"/>
                  </a:lnTo>
                  <a:close/>
                  <a:moveTo>
                    <a:pt x="354" y="317"/>
                  </a:moveTo>
                  <a:lnTo>
                    <a:pt x="356" y="317"/>
                  </a:lnTo>
                  <a:lnTo>
                    <a:pt x="356" y="321"/>
                  </a:lnTo>
                  <a:lnTo>
                    <a:pt x="354" y="319"/>
                  </a:lnTo>
                  <a:lnTo>
                    <a:pt x="354" y="317"/>
                  </a:lnTo>
                  <a:close/>
                  <a:moveTo>
                    <a:pt x="360" y="315"/>
                  </a:moveTo>
                  <a:lnTo>
                    <a:pt x="360" y="317"/>
                  </a:lnTo>
                  <a:lnTo>
                    <a:pt x="358" y="319"/>
                  </a:lnTo>
                  <a:lnTo>
                    <a:pt x="358" y="319"/>
                  </a:lnTo>
                  <a:lnTo>
                    <a:pt x="356" y="317"/>
                  </a:lnTo>
                  <a:lnTo>
                    <a:pt x="360" y="315"/>
                  </a:lnTo>
                  <a:close/>
                  <a:moveTo>
                    <a:pt x="350" y="313"/>
                  </a:moveTo>
                  <a:lnTo>
                    <a:pt x="352" y="315"/>
                  </a:lnTo>
                  <a:lnTo>
                    <a:pt x="350" y="319"/>
                  </a:lnTo>
                  <a:lnTo>
                    <a:pt x="348" y="319"/>
                  </a:lnTo>
                  <a:lnTo>
                    <a:pt x="348" y="317"/>
                  </a:lnTo>
                  <a:lnTo>
                    <a:pt x="350" y="313"/>
                  </a:lnTo>
                  <a:close/>
                  <a:moveTo>
                    <a:pt x="89" y="0"/>
                  </a:moveTo>
                  <a:lnTo>
                    <a:pt x="91" y="0"/>
                  </a:lnTo>
                  <a:lnTo>
                    <a:pt x="93" y="2"/>
                  </a:lnTo>
                  <a:lnTo>
                    <a:pt x="94" y="8"/>
                  </a:lnTo>
                  <a:lnTo>
                    <a:pt x="102" y="19"/>
                  </a:lnTo>
                  <a:lnTo>
                    <a:pt x="108" y="23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12" y="31"/>
                  </a:lnTo>
                  <a:lnTo>
                    <a:pt x="119" y="33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31" y="37"/>
                  </a:lnTo>
                  <a:lnTo>
                    <a:pt x="137" y="41"/>
                  </a:lnTo>
                  <a:lnTo>
                    <a:pt x="142" y="42"/>
                  </a:lnTo>
                  <a:lnTo>
                    <a:pt x="146" y="52"/>
                  </a:lnTo>
                  <a:lnTo>
                    <a:pt x="150" y="56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0" y="73"/>
                  </a:lnTo>
                  <a:lnTo>
                    <a:pt x="162" y="81"/>
                  </a:lnTo>
                  <a:lnTo>
                    <a:pt x="167" y="81"/>
                  </a:lnTo>
                  <a:lnTo>
                    <a:pt x="169" y="89"/>
                  </a:lnTo>
                  <a:lnTo>
                    <a:pt x="169" y="96"/>
                  </a:lnTo>
                  <a:lnTo>
                    <a:pt x="167" y="100"/>
                  </a:lnTo>
                  <a:lnTo>
                    <a:pt x="167" y="96"/>
                  </a:lnTo>
                  <a:lnTo>
                    <a:pt x="164" y="96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60" y="104"/>
                  </a:lnTo>
                  <a:lnTo>
                    <a:pt x="162" y="106"/>
                  </a:lnTo>
                  <a:lnTo>
                    <a:pt x="166" y="110"/>
                  </a:lnTo>
                  <a:lnTo>
                    <a:pt x="166" y="115"/>
                  </a:lnTo>
                  <a:lnTo>
                    <a:pt x="167" y="119"/>
                  </a:lnTo>
                  <a:lnTo>
                    <a:pt x="166" y="121"/>
                  </a:lnTo>
                  <a:lnTo>
                    <a:pt x="167" y="123"/>
                  </a:lnTo>
                  <a:lnTo>
                    <a:pt x="169" y="125"/>
                  </a:lnTo>
                  <a:lnTo>
                    <a:pt x="169" y="129"/>
                  </a:lnTo>
                  <a:lnTo>
                    <a:pt x="171" y="129"/>
                  </a:lnTo>
                  <a:lnTo>
                    <a:pt x="173" y="133"/>
                  </a:lnTo>
                  <a:lnTo>
                    <a:pt x="177" y="135"/>
                  </a:lnTo>
                  <a:lnTo>
                    <a:pt x="179" y="131"/>
                  </a:lnTo>
                  <a:lnTo>
                    <a:pt x="183" y="131"/>
                  </a:lnTo>
                  <a:lnTo>
                    <a:pt x="185" y="133"/>
                  </a:lnTo>
                  <a:lnTo>
                    <a:pt x="189" y="135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6" y="142"/>
                  </a:lnTo>
                  <a:lnTo>
                    <a:pt x="200" y="144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2" y="152"/>
                  </a:lnTo>
                  <a:lnTo>
                    <a:pt x="198" y="162"/>
                  </a:lnTo>
                  <a:lnTo>
                    <a:pt x="198" y="167"/>
                  </a:lnTo>
                  <a:lnTo>
                    <a:pt x="194" y="173"/>
                  </a:lnTo>
                  <a:lnTo>
                    <a:pt x="196" y="179"/>
                  </a:lnTo>
                  <a:lnTo>
                    <a:pt x="200" y="179"/>
                  </a:lnTo>
                  <a:lnTo>
                    <a:pt x="202" y="181"/>
                  </a:lnTo>
                  <a:lnTo>
                    <a:pt x="206" y="181"/>
                  </a:lnTo>
                  <a:lnTo>
                    <a:pt x="208" y="183"/>
                  </a:lnTo>
                  <a:lnTo>
                    <a:pt x="215" y="185"/>
                  </a:lnTo>
                  <a:lnTo>
                    <a:pt x="223" y="190"/>
                  </a:lnTo>
                  <a:lnTo>
                    <a:pt x="229" y="196"/>
                  </a:lnTo>
                  <a:lnTo>
                    <a:pt x="235" y="198"/>
                  </a:lnTo>
                  <a:lnTo>
                    <a:pt x="239" y="202"/>
                  </a:lnTo>
                  <a:lnTo>
                    <a:pt x="244" y="202"/>
                  </a:lnTo>
                  <a:lnTo>
                    <a:pt x="250" y="206"/>
                  </a:lnTo>
                  <a:lnTo>
                    <a:pt x="258" y="204"/>
                  </a:lnTo>
                  <a:lnTo>
                    <a:pt x="262" y="208"/>
                  </a:lnTo>
                  <a:lnTo>
                    <a:pt x="271" y="204"/>
                  </a:lnTo>
                  <a:lnTo>
                    <a:pt x="279" y="206"/>
                  </a:lnTo>
                  <a:lnTo>
                    <a:pt x="281" y="212"/>
                  </a:lnTo>
                  <a:lnTo>
                    <a:pt x="285" y="215"/>
                  </a:lnTo>
                  <a:lnTo>
                    <a:pt x="294" y="217"/>
                  </a:lnTo>
                  <a:lnTo>
                    <a:pt x="298" y="215"/>
                  </a:lnTo>
                  <a:lnTo>
                    <a:pt x="304" y="215"/>
                  </a:lnTo>
                  <a:lnTo>
                    <a:pt x="319" y="221"/>
                  </a:lnTo>
                  <a:lnTo>
                    <a:pt x="323" y="219"/>
                  </a:lnTo>
                  <a:lnTo>
                    <a:pt x="329" y="223"/>
                  </a:lnTo>
                  <a:lnTo>
                    <a:pt x="340" y="221"/>
                  </a:lnTo>
                  <a:lnTo>
                    <a:pt x="342" y="212"/>
                  </a:lnTo>
                  <a:lnTo>
                    <a:pt x="338" y="206"/>
                  </a:lnTo>
                  <a:lnTo>
                    <a:pt x="340" y="196"/>
                  </a:lnTo>
                  <a:lnTo>
                    <a:pt x="338" y="192"/>
                  </a:lnTo>
                  <a:lnTo>
                    <a:pt x="338" y="192"/>
                  </a:lnTo>
                  <a:lnTo>
                    <a:pt x="342" y="190"/>
                  </a:lnTo>
                  <a:lnTo>
                    <a:pt x="346" y="190"/>
                  </a:lnTo>
                  <a:lnTo>
                    <a:pt x="348" y="194"/>
                  </a:lnTo>
                  <a:lnTo>
                    <a:pt x="348" y="198"/>
                  </a:lnTo>
                  <a:lnTo>
                    <a:pt x="352" y="200"/>
                  </a:lnTo>
                  <a:lnTo>
                    <a:pt x="352" y="200"/>
                  </a:lnTo>
                  <a:lnTo>
                    <a:pt x="352" y="204"/>
                  </a:lnTo>
                  <a:lnTo>
                    <a:pt x="350" y="208"/>
                  </a:lnTo>
                  <a:lnTo>
                    <a:pt x="354" y="213"/>
                  </a:lnTo>
                  <a:lnTo>
                    <a:pt x="360" y="213"/>
                  </a:lnTo>
                  <a:lnTo>
                    <a:pt x="363" y="213"/>
                  </a:lnTo>
                  <a:lnTo>
                    <a:pt x="371" y="217"/>
                  </a:lnTo>
                  <a:lnTo>
                    <a:pt x="377" y="217"/>
                  </a:lnTo>
                  <a:lnTo>
                    <a:pt x="379" y="213"/>
                  </a:lnTo>
                  <a:lnTo>
                    <a:pt x="383" y="213"/>
                  </a:lnTo>
                  <a:lnTo>
                    <a:pt x="386" y="215"/>
                  </a:lnTo>
                  <a:lnTo>
                    <a:pt x="394" y="213"/>
                  </a:lnTo>
                  <a:lnTo>
                    <a:pt x="398" y="213"/>
                  </a:lnTo>
                  <a:lnTo>
                    <a:pt x="406" y="212"/>
                  </a:lnTo>
                  <a:lnTo>
                    <a:pt x="406" y="208"/>
                  </a:lnTo>
                  <a:lnTo>
                    <a:pt x="406" y="202"/>
                  </a:lnTo>
                  <a:lnTo>
                    <a:pt x="400" y="200"/>
                  </a:lnTo>
                  <a:lnTo>
                    <a:pt x="400" y="196"/>
                  </a:lnTo>
                  <a:lnTo>
                    <a:pt x="400" y="192"/>
                  </a:lnTo>
                  <a:lnTo>
                    <a:pt x="404" y="192"/>
                  </a:lnTo>
                  <a:lnTo>
                    <a:pt x="409" y="190"/>
                  </a:lnTo>
                  <a:lnTo>
                    <a:pt x="413" y="190"/>
                  </a:lnTo>
                  <a:lnTo>
                    <a:pt x="413" y="187"/>
                  </a:lnTo>
                  <a:lnTo>
                    <a:pt x="417" y="185"/>
                  </a:lnTo>
                  <a:lnTo>
                    <a:pt x="419" y="185"/>
                  </a:lnTo>
                  <a:lnTo>
                    <a:pt x="419" y="183"/>
                  </a:lnTo>
                  <a:lnTo>
                    <a:pt x="423" y="183"/>
                  </a:lnTo>
                  <a:lnTo>
                    <a:pt x="425" y="179"/>
                  </a:lnTo>
                  <a:lnTo>
                    <a:pt x="427" y="175"/>
                  </a:lnTo>
                  <a:lnTo>
                    <a:pt x="431" y="173"/>
                  </a:lnTo>
                  <a:lnTo>
                    <a:pt x="438" y="173"/>
                  </a:lnTo>
                  <a:lnTo>
                    <a:pt x="442" y="167"/>
                  </a:lnTo>
                  <a:lnTo>
                    <a:pt x="442" y="164"/>
                  </a:lnTo>
                  <a:lnTo>
                    <a:pt x="444" y="164"/>
                  </a:lnTo>
                  <a:lnTo>
                    <a:pt x="448" y="160"/>
                  </a:lnTo>
                  <a:lnTo>
                    <a:pt x="452" y="165"/>
                  </a:lnTo>
                  <a:lnTo>
                    <a:pt x="456" y="164"/>
                  </a:lnTo>
                  <a:lnTo>
                    <a:pt x="463" y="165"/>
                  </a:lnTo>
                  <a:lnTo>
                    <a:pt x="465" y="164"/>
                  </a:lnTo>
                  <a:lnTo>
                    <a:pt x="463" y="162"/>
                  </a:lnTo>
                  <a:lnTo>
                    <a:pt x="471" y="156"/>
                  </a:lnTo>
                  <a:lnTo>
                    <a:pt x="475" y="158"/>
                  </a:lnTo>
                  <a:lnTo>
                    <a:pt x="477" y="160"/>
                  </a:lnTo>
                  <a:lnTo>
                    <a:pt x="479" y="160"/>
                  </a:lnTo>
                  <a:lnTo>
                    <a:pt x="481" y="162"/>
                  </a:lnTo>
                  <a:lnTo>
                    <a:pt x="477" y="165"/>
                  </a:lnTo>
                  <a:lnTo>
                    <a:pt x="479" y="169"/>
                  </a:lnTo>
                  <a:lnTo>
                    <a:pt x="481" y="167"/>
                  </a:lnTo>
                  <a:lnTo>
                    <a:pt x="482" y="167"/>
                  </a:lnTo>
                  <a:lnTo>
                    <a:pt x="484" y="169"/>
                  </a:lnTo>
                  <a:lnTo>
                    <a:pt x="486" y="173"/>
                  </a:lnTo>
                  <a:lnTo>
                    <a:pt x="486" y="175"/>
                  </a:lnTo>
                  <a:lnTo>
                    <a:pt x="484" y="179"/>
                  </a:lnTo>
                  <a:lnTo>
                    <a:pt x="484" y="183"/>
                  </a:lnTo>
                  <a:lnTo>
                    <a:pt x="488" y="183"/>
                  </a:lnTo>
                  <a:lnTo>
                    <a:pt x="490" y="181"/>
                  </a:lnTo>
                  <a:lnTo>
                    <a:pt x="494" y="183"/>
                  </a:lnTo>
                  <a:lnTo>
                    <a:pt x="498" y="187"/>
                  </a:lnTo>
                  <a:lnTo>
                    <a:pt x="498" y="188"/>
                  </a:lnTo>
                  <a:lnTo>
                    <a:pt x="494" y="192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2" y="198"/>
                  </a:lnTo>
                  <a:lnTo>
                    <a:pt x="488" y="196"/>
                  </a:lnTo>
                  <a:lnTo>
                    <a:pt x="484" y="198"/>
                  </a:lnTo>
                  <a:lnTo>
                    <a:pt x="479" y="202"/>
                  </a:lnTo>
                  <a:lnTo>
                    <a:pt x="477" y="206"/>
                  </a:lnTo>
                  <a:lnTo>
                    <a:pt x="473" y="212"/>
                  </a:lnTo>
                  <a:lnTo>
                    <a:pt x="467" y="212"/>
                  </a:lnTo>
                  <a:lnTo>
                    <a:pt x="461" y="221"/>
                  </a:lnTo>
                  <a:lnTo>
                    <a:pt x="461" y="225"/>
                  </a:lnTo>
                  <a:lnTo>
                    <a:pt x="463" y="229"/>
                  </a:lnTo>
                  <a:lnTo>
                    <a:pt x="461" y="235"/>
                  </a:lnTo>
                  <a:lnTo>
                    <a:pt x="456" y="242"/>
                  </a:lnTo>
                  <a:lnTo>
                    <a:pt x="456" y="246"/>
                  </a:lnTo>
                  <a:lnTo>
                    <a:pt x="459" y="248"/>
                  </a:lnTo>
                  <a:lnTo>
                    <a:pt x="456" y="258"/>
                  </a:lnTo>
                  <a:lnTo>
                    <a:pt x="454" y="265"/>
                  </a:lnTo>
                  <a:lnTo>
                    <a:pt x="452" y="271"/>
                  </a:lnTo>
                  <a:lnTo>
                    <a:pt x="448" y="271"/>
                  </a:lnTo>
                  <a:lnTo>
                    <a:pt x="444" y="271"/>
                  </a:lnTo>
                  <a:lnTo>
                    <a:pt x="440" y="271"/>
                  </a:lnTo>
                  <a:lnTo>
                    <a:pt x="442" y="279"/>
                  </a:lnTo>
                  <a:lnTo>
                    <a:pt x="442" y="283"/>
                  </a:lnTo>
                  <a:lnTo>
                    <a:pt x="442" y="290"/>
                  </a:lnTo>
                  <a:lnTo>
                    <a:pt x="438" y="290"/>
                  </a:lnTo>
                  <a:lnTo>
                    <a:pt x="438" y="294"/>
                  </a:lnTo>
                  <a:lnTo>
                    <a:pt x="438" y="298"/>
                  </a:lnTo>
                  <a:lnTo>
                    <a:pt x="438" y="302"/>
                  </a:lnTo>
                  <a:lnTo>
                    <a:pt x="436" y="308"/>
                  </a:lnTo>
                  <a:lnTo>
                    <a:pt x="434" y="309"/>
                  </a:lnTo>
                  <a:lnTo>
                    <a:pt x="434" y="308"/>
                  </a:lnTo>
                  <a:lnTo>
                    <a:pt x="432" y="311"/>
                  </a:lnTo>
                  <a:lnTo>
                    <a:pt x="432" y="313"/>
                  </a:lnTo>
                  <a:lnTo>
                    <a:pt x="432" y="313"/>
                  </a:lnTo>
                  <a:lnTo>
                    <a:pt x="431" y="311"/>
                  </a:lnTo>
                  <a:lnTo>
                    <a:pt x="431" y="309"/>
                  </a:lnTo>
                  <a:lnTo>
                    <a:pt x="431" y="308"/>
                  </a:lnTo>
                  <a:lnTo>
                    <a:pt x="429" y="306"/>
                  </a:lnTo>
                  <a:lnTo>
                    <a:pt x="427" y="300"/>
                  </a:lnTo>
                  <a:lnTo>
                    <a:pt x="427" y="294"/>
                  </a:lnTo>
                  <a:lnTo>
                    <a:pt x="425" y="290"/>
                  </a:lnTo>
                  <a:lnTo>
                    <a:pt x="425" y="286"/>
                  </a:lnTo>
                  <a:lnTo>
                    <a:pt x="425" y="283"/>
                  </a:lnTo>
                  <a:lnTo>
                    <a:pt x="423" y="281"/>
                  </a:lnTo>
                  <a:lnTo>
                    <a:pt x="421" y="279"/>
                  </a:lnTo>
                  <a:lnTo>
                    <a:pt x="419" y="279"/>
                  </a:lnTo>
                  <a:lnTo>
                    <a:pt x="417" y="277"/>
                  </a:lnTo>
                  <a:lnTo>
                    <a:pt x="415" y="279"/>
                  </a:lnTo>
                  <a:lnTo>
                    <a:pt x="415" y="281"/>
                  </a:lnTo>
                  <a:lnTo>
                    <a:pt x="415" y="281"/>
                  </a:lnTo>
                  <a:lnTo>
                    <a:pt x="415" y="283"/>
                  </a:lnTo>
                  <a:lnTo>
                    <a:pt x="413" y="286"/>
                  </a:lnTo>
                  <a:lnTo>
                    <a:pt x="413" y="286"/>
                  </a:lnTo>
                  <a:lnTo>
                    <a:pt x="413" y="290"/>
                  </a:lnTo>
                  <a:lnTo>
                    <a:pt x="411" y="290"/>
                  </a:lnTo>
                  <a:lnTo>
                    <a:pt x="409" y="286"/>
                  </a:lnTo>
                  <a:lnTo>
                    <a:pt x="406" y="283"/>
                  </a:lnTo>
                  <a:lnTo>
                    <a:pt x="406" y="281"/>
                  </a:lnTo>
                  <a:lnTo>
                    <a:pt x="404" y="281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4" y="271"/>
                  </a:lnTo>
                  <a:lnTo>
                    <a:pt x="404" y="269"/>
                  </a:lnTo>
                  <a:lnTo>
                    <a:pt x="408" y="267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1" y="267"/>
                  </a:lnTo>
                  <a:lnTo>
                    <a:pt x="411" y="265"/>
                  </a:lnTo>
                  <a:lnTo>
                    <a:pt x="415" y="263"/>
                  </a:lnTo>
                  <a:lnTo>
                    <a:pt x="417" y="258"/>
                  </a:lnTo>
                  <a:lnTo>
                    <a:pt x="417" y="254"/>
                  </a:lnTo>
                  <a:lnTo>
                    <a:pt x="419" y="250"/>
                  </a:lnTo>
                  <a:lnTo>
                    <a:pt x="417" y="248"/>
                  </a:lnTo>
                  <a:lnTo>
                    <a:pt x="415" y="246"/>
                  </a:lnTo>
                  <a:lnTo>
                    <a:pt x="411" y="246"/>
                  </a:lnTo>
                  <a:lnTo>
                    <a:pt x="411" y="246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396" y="246"/>
                  </a:lnTo>
                  <a:lnTo>
                    <a:pt x="390" y="246"/>
                  </a:lnTo>
                  <a:lnTo>
                    <a:pt x="384" y="246"/>
                  </a:lnTo>
                  <a:lnTo>
                    <a:pt x="381" y="244"/>
                  </a:lnTo>
                  <a:lnTo>
                    <a:pt x="379" y="244"/>
                  </a:lnTo>
                  <a:lnTo>
                    <a:pt x="375" y="242"/>
                  </a:lnTo>
                  <a:lnTo>
                    <a:pt x="375" y="240"/>
                  </a:lnTo>
                  <a:lnTo>
                    <a:pt x="373" y="236"/>
                  </a:lnTo>
                  <a:lnTo>
                    <a:pt x="373" y="235"/>
                  </a:lnTo>
                  <a:lnTo>
                    <a:pt x="373" y="231"/>
                  </a:lnTo>
                  <a:lnTo>
                    <a:pt x="369" y="227"/>
                  </a:lnTo>
                  <a:lnTo>
                    <a:pt x="367" y="227"/>
                  </a:lnTo>
                  <a:lnTo>
                    <a:pt x="367" y="227"/>
                  </a:lnTo>
                  <a:lnTo>
                    <a:pt x="363" y="227"/>
                  </a:lnTo>
                  <a:lnTo>
                    <a:pt x="363" y="225"/>
                  </a:lnTo>
                  <a:lnTo>
                    <a:pt x="360" y="223"/>
                  </a:lnTo>
                  <a:lnTo>
                    <a:pt x="358" y="223"/>
                  </a:lnTo>
                  <a:lnTo>
                    <a:pt x="358" y="225"/>
                  </a:lnTo>
                  <a:lnTo>
                    <a:pt x="360" y="227"/>
                  </a:lnTo>
                  <a:lnTo>
                    <a:pt x="358" y="227"/>
                  </a:lnTo>
                  <a:lnTo>
                    <a:pt x="354" y="227"/>
                  </a:lnTo>
                  <a:lnTo>
                    <a:pt x="352" y="223"/>
                  </a:lnTo>
                  <a:lnTo>
                    <a:pt x="352" y="221"/>
                  </a:lnTo>
                  <a:lnTo>
                    <a:pt x="350" y="219"/>
                  </a:lnTo>
                  <a:lnTo>
                    <a:pt x="348" y="217"/>
                  </a:lnTo>
                  <a:lnTo>
                    <a:pt x="348" y="219"/>
                  </a:lnTo>
                  <a:lnTo>
                    <a:pt x="346" y="219"/>
                  </a:lnTo>
                  <a:lnTo>
                    <a:pt x="346" y="221"/>
                  </a:lnTo>
                  <a:lnTo>
                    <a:pt x="348" y="223"/>
                  </a:lnTo>
                  <a:lnTo>
                    <a:pt x="346" y="227"/>
                  </a:lnTo>
                  <a:lnTo>
                    <a:pt x="342" y="231"/>
                  </a:lnTo>
                  <a:lnTo>
                    <a:pt x="342" y="236"/>
                  </a:lnTo>
                  <a:lnTo>
                    <a:pt x="350" y="238"/>
                  </a:lnTo>
                  <a:lnTo>
                    <a:pt x="354" y="236"/>
                  </a:lnTo>
                  <a:lnTo>
                    <a:pt x="358" y="238"/>
                  </a:lnTo>
                  <a:lnTo>
                    <a:pt x="358" y="240"/>
                  </a:lnTo>
                  <a:lnTo>
                    <a:pt x="358" y="244"/>
                  </a:lnTo>
                  <a:lnTo>
                    <a:pt x="356" y="246"/>
                  </a:lnTo>
                  <a:lnTo>
                    <a:pt x="354" y="246"/>
                  </a:lnTo>
                  <a:lnTo>
                    <a:pt x="352" y="248"/>
                  </a:lnTo>
                  <a:lnTo>
                    <a:pt x="350" y="252"/>
                  </a:lnTo>
                  <a:lnTo>
                    <a:pt x="346" y="252"/>
                  </a:lnTo>
                  <a:lnTo>
                    <a:pt x="346" y="260"/>
                  </a:lnTo>
                  <a:lnTo>
                    <a:pt x="350" y="265"/>
                  </a:lnTo>
                  <a:lnTo>
                    <a:pt x="356" y="265"/>
                  </a:lnTo>
                  <a:lnTo>
                    <a:pt x="360" y="271"/>
                  </a:lnTo>
                  <a:lnTo>
                    <a:pt x="360" y="277"/>
                  </a:lnTo>
                  <a:lnTo>
                    <a:pt x="361" y="283"/>
                  </a:lnTo>
                  <a:lnTo>
                    <a:pt x="360" y="285"/>
                  </a:lnTo>
                  <a:lnTo>
                    <a:pt x="361" y="290"/>
                  </a:lnTo>
                  <a:lnTo>
                    <a:pt x="367" y="298"/>
                  </a:lnTo>
                  <a:lnTo>
                    <a:pt x="367" y="302"/>
                  </a:lnTo>
                  <a:lnTo>
                    <a:pt x="367" y="306"/>
                  </a:lnTo>
                  <a:lnTo>
                    <a:pt x="367" y="311"/>
                  </a:lnTo>
                  <a:lnTo>
                    <a:pt x="367" y="311"/>
                  </a:lnTo>
                  <a:lnTo>
                    <a:pt x="369" y="315"/>
                  </a:lnTo>
                  <a:lnTo>
                    <a:pt x="367" y="319"/>
                  </a:lnTo>
                  <a:lnTo>
                    <a:pt x="365" y="315"/>
                  </a:lnTo>
                  <a:lnTo>
                    <a:pt x="365" y="317"/>
                  </a:lnTo>
                  <a:lnTo>
                    <a:pt x="363" y="317"/>
                  </a:lnTo>
                  <a:lnTo>
                    <a:pt x="361" y="313"/>
                  </a:lnTo>
                  <a:lnTo>
                    <a:pt x="361" y="311"/>
                  </a:lnTo>
                  <a:lnTo>
                    <a:pt x="360" y="311"/>
                  </a:lnTo>
                  <a:lnTo>
                    <a:pt x="360" y="313"/>
                  </a:lnTo>
                  <a:lnTo>
                    <a:pt x="360" y="313"/>
                  </a:lnTo>
                  <a:lnTo>
                    <a:pt x="360" y="315"/>
                  </a:lnTo>
                  <a:lnTo>
                    <a:pt x="356" y="315"/>
                  </a:lnTo>
                  <a:lnTo>
                    <a:pt x="356" y="315"/>
                  </a:lnTo>
                  <a:lnTo>
                    <a:pt x="352" y="313"/>
                  </a:lnTo>
                  <a:lnTo>
                    <a:pt x="352" y="309"/>
                  </a:lnTo>
                  <a:lnTo>
                    <a:pt x="352" y="308"/>
                  </a:lnTo>
                  <a:lnTo>
                    <a:pt x="350" y="304"/>
                  </a:lnTo>
                  <a:lnTo>
                    <a:pt x="346" y="304"/>
                  </a:lnTo>
                  <a:lnTo>
                    <a:pt x="348" y="306"/>
                  </a:lnTo>
                  <a:lnTo>
                    <a:pt x="350" y="306"/>
                  </a:lnTo>
                  <a:lnTo>
                    <a:pt x="350" y="308"/>
                  </a:lnTo>
                  <a:lnTo>
                    <a:pt x="350" y="309"/>
                  </a:lnTo>
                  <a:lnTo>
                    <a:pt x="348" y="311"/>
                  </a:lnTo>
                  <a:lnTo>
                    <a:pt x="348" y="313"/>
                  </a:lnTo>
                  <a:lnTo>
                    <a:pt x="346" y="317"/>
                  </a:lnTo>
                  <a:lnTo>
                    <a:pt x="335" y="321"/>
                  </a:lnTo>
                  <a:lnTo>
                    <a:pt x="333" y="323"/>
                  </a:lnTo>
                  <a:lnTo>
                    <a:pt x="333" y="325"/>
                  </a:lnTo>
                  <a:lnTo>
                    <a:pt x="331" y="329"/>
                  </a:lnTo>
                  <a:lnTo>
                    <a:pt x="331" y="331"/>
                  </a:lnTo>
                  <a:lnTo>
                    <a:pt x="333" y="334"/>
                  </a:lnTo>
                  <a:lnTo>
                    <a:pt x="333" y="336"/>
                  </a:lnTo>
                  <a:lnTo>
                    <a:pt x="333" y="336"/>
                  </a:lnTo>
                  <a:lnTo>
                    <a:pt x="329" y="340"/>
                  </a:lnTo>
                  <a:lnTo>
                    <a:pt x="329" y="342"/>
                  </a:lnTo>
                  <a:lnTo>
                    <a:pt x="327" y="342"/>
                  </a:lnTo>
                  <a:lnTo>
                    <a:pt x="327" y="346"/>
                  </a:lnTo>
                  <a:lnTo>
                    <a:pt x="321" y="350"/>
                  </a:lnTo>
                  <a:lnTo>
                    <a:pt x="321" y="352"/>
                  </a:lnTo>
                  <a:lnTo>
                    <a:pt x="311" y="358"/>
                  </a:lnTo>
                  <a:lnTo>
                    <a:pt x="310" y="356"/>
                  </a:lnTo>
                  <a:lnTo>
                    <a:pt x="310" y="354"/>
                  </a:lnTo>
                  <a:lnTo>
                    <a:pt x="310" y="354"/>
                  </a:lnTo>
                  <a:lnTo>
                    <a:pt x="308" y="354"/>
                  </a:lnTo>
                  <a:lnTo>
                    <a:pt x="306" y="356"/>
                  </a:lnTo>
                  <a:lnTo>
                    <a:pt x="304" y="356"/>
                  </a:lnTo>
                  <a:lnTo>
                    <a:pt x="302" y="359"/>
                  </a:lnTo>
                  <a:lnTo>
                    <a:pt x="306" y="359"/>
                  </a:lnTo>
                  <a:lnTo>
                    <a:pt x="306" y="358"/>
                  </a:lnTo>
                  <a:lnTo>
                    <a:pt x="308" y="359"/>
                  </a:lnTo>
                  <a:lnTo>
                    <a:pt x="296" y="369"/>
                  </a:lnTo>
                  <a:lnTo>
                    <a:pt x="292" y="379"/>
                  </a:lnTo>
                  <a:lnTo>
                    <a:pt x="277" y="390"/>
                  </a:lnTo>
                  <a:lnTo>
                    <a:pt x="275" y="396"/>
                  </a:lnTo>
                  <a:lnTo>
                    <a:pt x="271" y="398"/>
                  </a:lnTo>
                  <a:lnTo>
                    <a:pt x="263" y="402"/>
                  </a:lnTo>
                  <a:lnTo>
                    <a:pt x="260" y="406"/>
                  </a:lnTo>
                  <a:lnTo>
                    <a:pt x="258" y="409"/>
                  </a:lnTo>
                  <a:lnTo>
                    <a:pt x="260" y="413"/>
                  </a:lnTo>
                  <a:lnTo>
                    <a:pt x="256" y="417"/>
                  </a:lnTo>
                  <a:lnTo>
                    <a:pt x="252" y="421"/>
                  </a:lnTo>
                  <a:lnTo>
                    <a:pt x="244" y="419"/>
                  </a:lnTo>
                  <a:lnTo>
                    <a:pt x="240" y="421"/>
                  </a:lnTo>
                  <a:lnTo>
                    <a:pt x="240" y="425"/>
                  </a:lnTo>
                  <a:lnTo>
                    <a:pt x="237" y="432"/>
                  </a:lnTo>
                  <a:lnTo>
                    <a:pt x="233" y="430"/>
                  </a:lnTo>
                  <a:lnTo>
                    <a:pt x="231" y="429"/>
                  </a:lnTo>
                  <a:lnTo>
                    <a:pt x="229" y="429"/>
                  </a:lnTo>
                  <a:lnTo>
                    <a:pt x="223" y="434"/>
                  </a:lnTo>
                  <a:lnTo>
                    <a:pt x="221" y="438"/>
                  </a:lnTo>
                  <a:lnTo>
                    <a:pt x="223" y="444"/>
                  </a:lnTo>
                  <a:lnTo>
                    <a:pt x="225" y="454"/>
                  </a:lnTo>
                  <a:lnTo>
                    <a:pt x="223" y="455"/>
                  </a:lnTo>
                  <a:lnTo>
                    <a:pt x="223" y="461"/>
                  </a:lnTo>
                  <a:lnTo>
                    <a:pt x="223" y="475"/>
                  </a:lnTo>
                  <a:lnTo>
                    <a:pt x="227" y="477"/>
                  </a:lnTo>
                  <a:lnTo>
                    <a:pt x="229" y="484"/>
                  </a:lnTo>
                  <a:lnTo>
                    <a:pt x="223" y="496"/>
                  </a:lnTo>
                  <a:lnTo>
                    <a:pt x="219" y="505"/>
                  </a:lnTo>
                  <a:lnTo>
                    <a:pt x="219" y="511"/>
                  </a:lnTo>
                  <a:lnTo>
                    <a:pt x="221" y="515"/>
                  </a:lnTo>
                  <a:lnTo>
                    <a:pt x="223" y="528"/>
                  </a:lnTo>
                  <a:lnTo>
                    <a:pt x="223" y="532"/>
                  </a:lnTo>
                  <a:lnTo>
                    <a:pt x="219" y="534"/>
                  </a:lnTo>
                  <a:lnTo>
                    <a:pt x="217" y="532"/>
                  </a:lnTo>
                  <a:lnTo>
                    <a:pt x="214" y="534"/>
                  </a:lnTo>
                  <a:lnTo>
                    <a:pt x="212" y="538"/>
                  </a:lnTo>
                  <a:lnTo>
                    <a:pt x="212" y="538"/>
                  </a:lnTo>
                  <a:lnTo>
                    <a:pt x="208" y="546"/>
                  </a:lnTo>
                  <a:lnTo>
                    <a:pt x="206" y="548"/>
                  </a:lnTo>
                  <a:lnTo>
                    <a:pt x="206" y="550"/>
                  </a:lnTo>
                  <a:lnTo>
                    <a:pt x="212" y="552"/>
                  </a:lnTo>
                  <a:lnTo>
                    <a:pt x="212" y="553"/>
                  </a:lnTo>
                  <a:lnTo>
                    <a:pt x="212" y="555"/>
                  </a:lnTo>
                  <a:lnTo>
                    <a:pt x="212" y="553"/>
                  </a:lnTo>
                  <a:lnTo>
                    <a:pt x="210" y="552"/>
                  </a:lnTo>
                  <a:lnTo>
                    <a:pt x="202" y="555"/>
                  </a:lnTo>
                  <a:lnTo>
                    <a:pt x="200" y="555"/>
                  </a:lnTo>
                  <a:lnTo>
                    <a:pt x="194" y="557"/>
                  </a:lnTo>
                  <a:lnTo>
                    <a:pt x="192" y="561"/>
                  </a:lnTo>
                  <a:lnTo>
                    <a:pt x="192" y="563"/>
                  </a:lnTo>
                  <a:lnTo>
                    <a:pt x="190" y="563"/>
                  </a:lnTo>
                  <a:lnTo>
                    <a:pt x="192" y="565"/>
                  </a:lnTo>
                  <a:lnTo>
                    <a:pt x="190" y="569"/>
                  </a:lnTo>
                  <a:lnTo>
                    <a:pt x="183" y="573"/>
                  </a:lnTo>
                  <a:lnTo>
                    <a:pt x="177" y="573"/>
                  </a:lnTo>
                  <a:lnTo>
                    <a:pt x="171" y="569"/>
                  </a:lnTo>
                  <a:lnTo>
                    <a:pt x="167" y="563"/>
                  </a:lnTo>
                  <a:lnTo>
                    <a:pt x="160" y="550"/>
                  </a:lnTo>
                  <a:lnTo>
                    <a:pt x="160" y="542"/>
                  </a:lnTo>
                  <a:lnTo>
                    <a:pt x="158" y="536"/>
                  </a:lnTo>
                  <a:lnTo>
                    <a:pt x="154" y="528"/>
                  </a:lnTo>
                  <a:lnTo>
                    <a:pt x="154" y="525"/>
                  </a:lnTo>
                  <a:lnTo>
                    <a:pt x="152" y="525"/>
                  </a:lnTo>
                  <a:lnTo>
                    <a:pt x="150" y="521"/>
                  </a:lnTo>
                  <a:lnTo>
                    <a:pt x="150" y="513"/>
                  </a:lnTo>
                  <a:lnTo>
                    <a:pt x="144" y="507"/>
                  </a:lnTo>
                  <a:lnTo>
                    <a:pt x="141" y="503"/>
                  </a:lnTo>
                  <a:lnTo>
                    <a:pt x="141" y="503"/>
                  </a:lnTo>
                  <a:lnTo>
                    <a:pt x="135" y="498"/>
                  </a:lnTo>
                  <a:lnTo>
                    <a:pt x="133" y="494"/>
                  </a:lnTo>
                  <a:lnTo>
                    <a:pt x="131" y="492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25" y="473"/>
                  </a:lnTo>
                  <a:lnTo>
                    <a:pt x="125" y="467"/>
                  </a:lnTo>
                  <a:lnTo>
                    <a:pt x="123" y="463"/>
                  </a:lnTo>
                  <a:lnTo>
                    <a:pt x="121" y="461"/>
                  </a:lnTo>
                  <a:lnTo>
                    <a:pt x="121" y="454"/>
                  </a:lnTo>
                  <a:lnTo>
                    <a:pt x="119" y="454"/>
                  </a:lnTo>
                  <a:lnTo>
                    <a:pt x="116" y="450"/>
                  </a:lnTo>
                  <a:lnTo>
                    <a:pt x="116" y="448"/>
                  </a:lnTo>
                  <a:lnTo>
                    <a:pt x="114" y="446"/>
                  </a:lnTo>
                  <a:lnTo>
                    <a:pt x="110" y="440"/>
                  </a:lnTo>
                  <a:lnTo>
                    <a:pt x="110" y="436"/>
                  </a:lnTo>
                  <a:lnTo>
                    <a:pt x="108" y="436"/>
                  </a:lnTo>
                  <a:lnTo>
                    <a:pt x="106" y="430"/>
                  </a:lnTo>
                  <a:lnTo>
                    <a:pt x="102" y="429"/>
                  </a:lnTo>
                  <a:lnTo>
                    <a:pt x="100" y="421"/>
                  </a:lnTo>
                  <a:lnTo>
                    <a:pt x="100" y="411"/>
                  </a:lnTo>
                  <a:lnTo>
                    <a:pt x="93" y="396"/>
                  </a:lnTo>
                  <a:lnTo>
                    <a:pt x="93" y="392"/>
                  </a:lnTo>
                  <a:lnTo>
                    <a:pt x="89" y="386"/>
                  </a:lnTo>
                  <a:lnTo>
                    <a:pt x="93" y="386"/>
                  </a:lnTo>
                  <a:lnTo>
                    <a:pt x="87" y="379"/>
                  </a:lnTo>
                  <a:lnTo>
                    <a:pt x="89" y="375"/>
                  </a:lnTo>
                  <a:lnTo>
                    <a:pt x="91" y="375"/>
                  </a:lnTo>
                  <a:lnTo>
                    <a:pt x="89" y="373"/>
                  </a:lnTo>
                  <a:lnTo>
                    <a:pt x="89" y="369"/>
                  </a:lnTo>
                  <a:lnTo>
                    <a:pt x="83" y="359"/>
                  </a:lnTo>
                  <a:lnTo>
                    <a:pt x="81" y="354"/>
                  </a:lnTo>
                  <a:lnTo>
                    <a:pt x="85" y="352"/>
                  </a:lnTo>
                  <a:lnTo>
                    <a:pt x="83" y="350"/>
                  </a:lnTo>
                  <a:lnTo>
                    <a:pt x="83" y="348"/>
                  </a:lnTo>
                  <a:lnTo>
                    <a:pt x="85" y="344"/>
                  </a:lnTo>
                  <a:lnTo>
                    <a:pt x="83" y="338"/>
                  </a:lnTo>
                  <a:lnTo>
                    <a:pt x="81" y="333"/>
                  </a:lnTo>
                  <a:lnTo>
                    <a:pt x="79" y="333"/>
                  </a:lnTo>
                  <a:lnTo>
                    <a:pt x="79" y="323"/>
                  </a:lnTo>
                  <a:lnTo>
                    <a:pt x="83" y="321"/>
                  </a:lnTo>
                  <a:lnTo>
                    <a:pt x="83" y="319"/>
                  </a:lnTo>
                  <a:lnTo>
                    <a:pt x="87" y="319"/>
                  </a:lnTo>
                  <a:lnTo>
                    <a:pt x="83" y="319"/>
                  </a:lnTo>
                  <a:lnTo>
                    <a:pt x="79" y="319"/>
                  </a:lnTo>
                  <a:lnTo>
                    <a:pt x="77" y="319"/>
                  </a:lnTo>
                  <a:lnTo>
                    <a:pt x="77" y="315"/>
                  </a:lnTo>
                  <a:lnTo>
                    <a:pt x="75" y="313"/>
                  </a:lnTo>
                  <a:lnTo>
                    <a:pt x="77" y="309"/>
                  </a:lnTo>
                  <a:lnTo>
                    <a:pt x="77" y="308"/>
                  </a:lnTo>
                  <a:lnTo>
                    <a:pt x="79" y="309"/>
                  </a:lnTo>
                  <a:lnTo>
                    <a:pt x="83" y="306"/>
                  </a:lnTo>
                  <a:lnTo>
                    <a:pt x="85" y="304"/>
                  </a:lnTo>
                  <a:lnTo>
                    <a:pt x="81" y="306"/>
                  </a:lnTo>
                  <a:lnTo>
                    <a:pt x="79" y="306"/>
                  </a:lnTo>
                  <a:lnTo>
                    <a:pt x="75" y="306"/>
                  </a:lnTo>
                  <a:lnTo>
                    <a:pt x="73" y="302"/>
                  </a:lnTo>
                  <a:lnTo>
                    <a:pt x="73" y="304"/>
                  </a:lnTo>
                  <a:lnTo>
                    <a:pt x="73" y="308"/>
                  </a:lnTo>
                  <a:lnTo>
                    <a:pt x="70" y="315"/>
                  </a:lnTo>
                  <a:lnTo>
                    <a:pt x="73" y="319"/>
                  </a:lnTo>
                  <a:lnTo>
                    <a:pt x="71" y="325"/>
                  </a:lnTo>
                  <a:lnTo>
                    <a:pt x="70" y="327"/>
                  </a:lnTo>
                  <a:lnTo>
                    <a:pt x="70" y="329"/>
                  </a:lnTo>
                  <a:lnTo>
                    <a:pt x="64" y="333"/>
                  </a:lnTo>
                  <a:lnTo>
                    <a:pt x="54" y="338"/>
                  </a:lnTo>
                  <a:lnTo>
                    <a:pt x="50" y="340"/>
                  </a:lnTo>
                  <a:lnTo>
                    <a:pt x="43" y="338"/>
                  </a:lnTo>
                  <a:lnTo>
                    <a:pt x="29" y="327"/>
                  </a:lnTo>
                  <a:lnTo>
                    <a:pt x="23" y="319"/>
                  </a:lnTo>
                  <a:lnTo>
                    <a:pt x="23" y="319"/>
                  </a:lnTo>
                  <a:lnTo>
                    <a:pt x="21" y="319"/>
                  </a:lnTo>
                  <a:lnTo>
                    <a:pt x="20" y="317"/>
                  </a:lnTo>
                  <a:lnTo>
                    <a:pt x="12" y="309"/>
                  </a:lnTo>
                  <a:lnTo>
                    <a:pt x="12" y="308"/>
                  </a:lnTo>
                  <a:lnTo>
                    <a:pt x="12" y="306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8" y="306"/>
                  </a:lnTo>
                  <a:lnTo>
                    <a:pt x="18" y="309"/>
                  </a:lnTo>
                  <a:lnTo>
                    <a:pt x="20" y="309"/>
                  </a:lnTo>
                  <a:lnTo>
                    <a:pt x="21" y="308"/>
                  </a:lnTo>
                  <a:lnTo>
                    <a:pt x="23" y="308"/>
                  </a:lnTo>
                  <a:lnTo>
                    <a:pt x="25" y="309"/>
                  </a:lnTo>
                  <a:lnTo>
                    <a:pt x="25" y="308"/>
                  </a:lnTo>
                  <a:lnTo>
                    <a:pt x="33" y="302"/>
                  </a:lnTo>
                  <a:lnTo>
                    <a:pt x="35" y="302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41" y="294"/>
                  </a:lnTo>
                  <a:lnTo>
                    <a:pt x="37" y="294"/>
                  </a:lnTo>
                  <a:lnTo>
                    <a:pt x="37" y="292"/>
                  </a:lnTo>
                  <a:lnTo>
                    <a:pt x="37" y="294"/>
                  </a:lnTo>
                  <a:lnTo>
                    <a:pt x="37" y="296"/>
                  </a:lnTo>
                  <a:lnTo>
                    <a:pt x="29" y="298"/>
                  </a:lnTo>
                  <a:lnTo>
                    <a:pt x="25" y="298"/>
                  </a:lnTo>
                  <a:lnTo>
                    <a:pt x="21" y="300"/>
                  </a:lnTo>
                  <a:lnTo>
                    <a:pt x="10" y="296"/>
                  </a:lnTo>
                  <a:lnTo>
                    <a:pt x="4" y="290"/>
                  </a:lnTo>
                  <a:lnTo>
                    <a:pt x="2" y="288"/>
                  </a:lnTo>
                  <a:lnTo>
                    <a:pt x="2" y="285"/>
                  </a:lnTo>
                  <a:lnTo>
                    <a:pt x="6" y="281"/>
                  </a:lnTo>
                  <a:lnTo>
                    <a:pt x="10" y="279"/>
                  </a:lnTo>
                  <a:lnTo>
                    <a:pt x="4" y="279"/>
                  </a:lnTo>
                  <a:lnTo>
                    <a:pt x="0" y="283"/>
                  </a:lnTo>
                  <a:lnTo>
                    <a:pt x="0" y="277"/>
                  </a:lnTo>
                  <a:lnTo>
                    <a:pt x="4" y="275"/>
                  </a:lnTo>
                  <a:lnTo>
                    <a:pt x="6" y="275"/>
                  </a:lnTo>
                  <a:lnTo>
                    <a:pt x="8" y="271"/>
                  </a:lnTo>
                  <a:lnTo>
                    <a:pt x="10" y="271"/>
                  </a:lnTo>
                  <a:lnTo>
                    <a:pt x="14" y="269"/>
                  </a:lnTo>
                  <a:lnTo>
                    <a:pt x="25" y="269"/>
                  </a:lnTo>
                  <a:lnTo>
                    <a:pt x="33" y="267"/>
                  </a:lnTo>
                  <a:lnTo>
                    <a:pt x="33" y="265"/>
                  </a:lnTo>
                  <a:lnTo>
                    <a:pt x="37" y="265"/>
                  </a:lnTo>
                  <a:lnTo>
                    <a:pt x="37" y="267"/>
                  </a:lnTo>
                  <a:lnTo>
                    <a:pt x="39" y="269"/>
                  </a:lnTo>
                  <a:lnTo>
                    <a:pt x="43" y="267"/>
                  </a:lnTo>
                  <a:lnTo>
                    <a:pt x="45" y="265"/>
                  </a:lnTo>
                  <a:lnTo>
                    <a:pt x="45" y="263"/>
                  </a:lnTo>
                  <a:lnTo>
                    <a:pt x="45" y="261"/>
                  </a:lnTo>
                  <a:lnTo>
                    <a:pt x="41" y="250"/>
                  </a:lnTo>
                  <a:lnTo>
                    <a:pt x="37" y="246"/>
                  </a:lnTo>
                  <a:lnTo>
                    <a:pt x="39" y="242"/>
                  </a:lnTo>
                  <a:lnTo>
                    <a:pt x="35" y="240"/>
                  </a:lnTo>
                  <a:lnTo>
                    <a:pt x="31" y="242"/>
                  </a:lnTo>
                  <a:lnTo>
                    <a:pt x="25" y="238"/>
                  </a:lnTo>
                  <a:lnTo>
                    <a:pt x="25" y="231"/>
                  </a:lnTo>
                  <a:lnTo>
                    <a:pt x="25" y="227"/>
                  </a:lnTo>
                  <a:lnTo>
                    <a:pt x="23" y="221"/>
                  </a:lnTo>
                  <a:lnTo>
                    <a:pt x="20" y="221"/>
                  </a:lnTo>
                  <a:lnTo>
                    <a:pt x="18" y="223"/>
                  </a:lnTo>
                  <a:lnTo>
                    <a:pt x="14" y="221"/>
                  </a:lnTo>
                  <a:lnTo>
                    <a:pt x="10" y="221"/>
                  </a:lnTo>
                  <a:lnTo>
                    <a:pt x="10" y="217"/>
                  </a:lnTo>
                  <a:lnTo>
                    <a:pt x="14" y="210"/>
                  </a:lnTo>
                  <a:lnTo>
                    <a:pt x="16" y="208"/>
                  </a:lnTo>
                  <a:lnTo>
                    <a:pt x="21" y="202"/>
                  </a:lnTo>
                  <a:lnTo>
                    <a:pt x="21" y="198"/>
                  </a:lnTo>
                  <a:lnTo>
                    <a:pt x="25" y="196"/>
                  </a:lnTo>
                  <a:lnTo>
                    <a:pt x="27" y="196"/>
                  </a:lnTo>
                  <a:lnTo>
                    <a:pt x="31" y="196"/>
                  </a:lnTo>
                  <a:lnTo>
                    <a:pt x="31" y="200"/>
                  </a:lnTo>
                  <a:lnTo>
                    <a:pt x="35" y="200"/>
                  </a:lnTo>
                  <a:lnTo>
                    <a:pt x="41" y="198"/>
                  </a:lnTo>
                  <a:lnTo>
                    <a:pt x="50" y="196"/>
                  </a:lnTo>
                  <a:lnTo>
                    <a:pt x="56" y="190"/>
                  </a:lnTo>
                  <a:lnTo>
                    <a:pt x="60" y="181"/>
                  </a:lnTo>
                  <a:lnTo>
                    <a:pt x="68" y="175"/>
                  </a:lnTo>
                  <a:lnTo>
                    <a:pt x="70" y="171"/>
                  </a:lnTo>
                  <a:lnTo>
                    <a:pt x="71" y="165"/>
                  </a:lnTo>
                  <a:lnTo>
                    <a:pt x="75" y="160"/>
                  </a:lnTo>
                  <a:lnTo>
                    <a:pt x="81" y="156"/>
                  </a:lnTo>
                  <a:lnTo>
                    <a:pt x="83" y="152"/>
                  </a:lnTo>
                  <a:lnTo>
                    <a:pt x="83" y="148"/>
                  </a:lnTo>
                  <a:lnTo>
                    <a:pt x="79" y="146"/>
                  </a:lnTo>
                  <a:lnTo>
                    <a:pt x="85" y="142"/>
                  </a:lnTo>
                  <a:lnTo>
                    <a:pt x="87" y="139"/>
                  </a:lnTo>
                  <a:lnTo>
                    <a:pt x="89" y="135"/>
                  </a:lnTo>
                  <a:lnTo>
                    <a:pt x="89" y="127"/>
                  </a:lnTo>
                  <a:lnTo>
                    <a:pt x="87" y="119"/>
                  </a:lnTo>
                  <a:lnTo>
                    <a:pt x="87" y="117"/>
                  </a:lnTo>
                  <a:lnTo>
                    <a:pt x="93" y="114"/>
                  </a:lnTo>
                  <a:lnTo>
                    <a:pt x="94" y="112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104" y="106"/>
                  </a:lnTo>
                  <a:lnTo>
                    <a:pt x="104" y="102"/>
                  </a:lnTo>
                  <a:lnTo>
                    <a:pt x="100" y="100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7" y="96"/>
                  </a:lnTo>
                  <a:lnTo>
                    <a:pt x="81" y="94"/>
                  </a:lnTo>
                  <a:lnTo>
                    <a:pt x="75" y="92"/>
                  </a:lnTo>
                  <a:lnTo>
                    <a:pt x="68" y="87"/>
                  </a:lnTo>
                  <a:lnTo>
                    <a:pt x="68" y="81"/>
                  </a:lnTo>
                  <a:lnTo>
                    <a:pt x="64" y="69"/>
                  </a:lnTo>
                  <a:lnTo>
                    <a:pt x="62" y="66"/>
                  </a:lnTo>
                  <a:lnTo>
                    <a:pt x="62" y="60"/>
                  </a:lnTo>
                  <a:lnTo>
                    <a:pt x="64" y="58"/>
                  </a:lnTo>
                  <a:lnTo>
                    <a:pt x="64" y="54"/>
                  </a:lnTo>
                  <a:lnTo>
                    <a:pt x="70" y="50"/>
                  </a:lnTo>
                  <a:lnTo>
                    <a:pt x="70" y="46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58" y="39"/>
                  </a:lnTo>
                  <a:lnTo>
                    <a:pt x="54" y="35"/>
                  </a:lnTo>
                  <a:lnTo>
                    <a:pt x="50" y="31"/>
                  </a:lnTo>
                  <a:lnTo>
                    <a:pt x="46" y="31"/>
                  </a:lnTo>
                  <a:lnTo>
                    <a:pt x="45" y="33"/>
                  </a:lnTo>
                  <a:lnTo>
                    <a:pt x="41" y="31"/>
                  </a:lnTo>
                  <a:lnTo>
                    <a:pt x="41" y="23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60" y="12"/>
                  </a:lnTo>
                  <a:lnTo>
                    <a:pt x="70" y="8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9" y="4"/>
                  </a:lnTo>
                  <a:lnTo>
                    <a:pt x="81" y="2"/>
                  </a:lnTo>
                  <a:lnTo>
                    <a:pt x="85" y="2"/>
                  </a:lnTo>
                  <a:lnTo>
                    <a:pt x="8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2" name="Freeform 63"/>
            <p:cNvSpPr>
              <a:spLocks noEditPoints="1"/>
            </p:cNvSpPr>
            <p:nvPr/>
          </p:nvSpPr>
          <p:spPr bwMode="auto">
            <a:xfrm>
              <a:off x="917417" y="5439923"/>
              <a:ext cx="196568" cy="155438"/>
            </a:xfrm>
            <a:custGeom>
              <a:avLst/>
              <a:gdLst>
                <a:gd name="T0" fmla="*/ 27 w 52"/>
                <a:gd name="T1" fmla="*/ 31 h 54"/>
                <a:gd name="T2" fmla="*/ 29 w 52"/>
                <a:gd name="T3" fmla="*/ 31 h 54"/>
                <a:gd name="T4" fmla="*/ 31 w 52"/>
                <a:gd name="T5" fmla="*/ 31 h 54"/>
                <a:gd name="T6" fmla="*/ 52 w 52"/>
                <a:gd name="T7" fmla="*/ 31 h 54"/>
                <a:gd name="T8" fmla="*/ 52 w 52"/>
                <a:gd name="T9" fmla="*/ 52 h 54"/>
                <a:gd name="T10" fmla="*/ 27 w 52"/>
                <a:gd name="T11" fmla="*/ 52 h 54"/>
                <a:gd name="T12" fmla="*/ 27 w 52"/>
                <a:gd name="T13" fmla="*/ 52 h 54"/>
                <a:gd name="T14" fmla="*/ 25 w 52"/>
                <a:gd name="T15" fmla="*/ 52 h 54"/>
                <a:gd name="T16" fmla="*/ 21 w 52"/>
                <a:gd name="T17" fmla="*/ 54 h 54"/>
                <a:gd name="T18" fmla="*/ 19 w 52"/>
                <a:gd name="T19" fmla="*/ 52 h 54"/>
                <a:gd name="T20" fmla="*/ 19 w 52"/>
                <a:gd name="T21" fmla="*/ 52 h 54"/>
                <a:gd name="T22" fmla="*/ 15 w 52"/>
                <a:gd name="T23" fmla="*/ 50 h 54"/>
                <a:gd name="T24" fmla="*/ 19 w 52"/>
                <a:gd name="T25" fmla="*/ 41 h 54"/>
                <a:gd name="T26" fmla="*/ 25 w 52"/>
                <a:gd name="T27" fmla="*/ 35 h 54"/>
                <a:gd name="T28" fmla="*/ 25 w 52"/>
                <a:gd name="T29" fmla="*/ 31 h 54"/>
                <a:gd name="T30" fmla="*/ 25 w 52"/>
                <a:gd name="T31" fmla="*/ 31 h 54"/>
                <a:gd name="T32" fmla="*/ 27 w 52"/>
                <a:gd name="T33" fmla="*/ 31 h 54"/>
                <a:gd name="T34" fmla="*/ 7 w 52"/>
                <a:gd name="T35" fmla="*/ 0 h 54"/>
                <a:gd name="T36" fmla="*/ 7 w 52"/>
                <a:gd name="T37" fmla="*/ 0 h 54"/>
                <a:gd name="T38" fmla="*/ 9 w 52"/>
                <a:gd name="T39" fmla="*/ 6 h 54"/>
                <a:gd name="T40" fmla="*/ 6 w 52"/>
                <a:gd name="T41" fmla="*/ 12 h 54"/>
                <a:gd name="T42" fmla="*/ 4 w 52"/>
                <a:gd name="T43" fmla="*/ 12 h 54"/>
                <a:gd name="T44" fmla="*/ 0 w 52"/>
                <a:gd name="T45" fmla="*/ 10 h 54"/>
                <a:gd name="T46" fmla="*/ 0 w 52"/>
                <a:gd name="T47" fmla="*/ 8 h 54"/>
                <a:gd name="T48" fmla="*/ 2 w 52"/>
                <a:gd name="T49" fmla="*/ 8 h 54"/>
                <a:gd name="T50" fmla="*/ 4 w 52"/>
                <a:gd name="T51" fmla="*/ 4 h 54"/>
                <a:gd name="T52" fmla="*/ 7 w 52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54">
                  <a:moveTo>
                    <a:pt x="27" y="31"/>
                  </a:moveTo>
                  <a:lnTo>
                    <a:pt x="29" y="31"/>
                  </a:lnTo>
                  <a:lnTo>
                    <a:pt x="31" y="31"/>
                  </a:lnTo>
                  <a:lnTo>
                    <a:pt x="52" y="31"/>
                  </a:lnTo>
                  <a:lnTo>
                    <a:pt x="5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2"/>
                  </a:lnTo>
                  <a:lnTo>
                    <a:pt x="21" y="54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5" y="50"/>
                  </a:lnTo>
                  <a:lnTo>
                    <a:pt x="19" y="41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1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9" y="6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4" name="Freeform 65"/>
            <p:cNvSpPr>
              <a:spLocks/>
            </p:cNvSpPr>
            <p:nvPr/>
          </p:nvSpPr>
          <p:spPr bwMode="auto">
            <a:xfrm>
              <a:off x="1329454" y="5065718"/>
              <a:ext cx="873216" cy="446168"/>
            </a:xfrm>
            <a:custGeom>
              <a:avLst/>
              <a:gdLst>
                <a:gd name="T0" fmla="*/ 146 w 231"/>
                <a:gd name="T1" fmla="*/ 6 h 155"/>
                <a:gd name="T2" fmla="*/ 160 w 231"/>
                <a:gd name="T3" fmla="*/ 23 h 155"/>
                <a:gd name="T4" fmla="*/ 158 w 231"/>
                <a:gd name="T5" fmla="*/ 34 h 155"/>
                <a:gd name="T6" fmla="*/ 165 w 231"/>
                <a:gd name="T7" fmla="*/ 40 h 155"/>
                <a:gd name="T8" fmla="*/ 171 w 231"/>
                <a:gd name="T9" fmla="*/ 48 h 155"/>
                <a:gd name="T10" fmla="*/ 185 w 231"/>
                <a:gd name="T11" fmla="*/ 54 h 155"/>
                <a:gd name="T12" fmla="*/ 192 w 231"/>
                <a:gd name="T13" fmla="*/ 59 h 155"/>
                <a:gd name="T14" fmla="*/ 188 w 231"/>
                <a:gd name="T15" fmla="*/ 67 h 155"/>
                <a:gd name="T16" fmla="*/ 200 w 231"/>
                <a:gd name="T17" fmla="*/ 71 h 155"/>
                <a:gd name="T18" fmla="*/ 208 w 231"/>
                <a:gd name="T19" fmla="*/ 82 h 155"/>
                <a:gd name="T20" fmla="*/ 213 w 231"/>
                <a:gd name="T21" fmla="*/ 90 h 155"/>
                <a:gd name="T22" fmla="*/ 223 w 231"/>
                <a:gd name="T23" fmla="*/ 98 h 155"/>
                <a:gd name="T24" fmla="*/ 231 w 231"/>
                <a:gd name="T25" fmla="*/ 107 h 155"/>
                <a:gd name="T26" fmla="*/ 223 w 231"/>
                <a:gd name="T27" fmla="*/ 105 h 155"/>
                <a:gd name="T28" fmla="*/ 208 w 231"/>
                <a:gd name="T29" fmla="*/ 107 h 155"/>
                <a:gd name="T30" fmla="*/ 198 w 231"/>
                <a:gd name="T31" fmla="*/ 105 h 155"/>
                <a:gd name="T32" fmla="*/ 194 w 231"/>
                <a:gd name="T33" fmla="*/ 105 h 155"/>
                <a:gd name="T34" fmla="*/ 183 w 231"/>
                <a:gd name="T35" fmla="*/ 109 h 155"/>
                <a:gd name="T36" fmla="*/ 177 w 231"/>
                <a:gd name="T37" fmla="*/ 109 h 155"/>
                <a:gd name="T38" fmla="*/ 164 w 231"/>
                <a:gd name="T39" fmla="*/ 111 h 155"/>
                <a:gd name="T40" fmla="*/ 150 w 231"/>
                <a:gd name="T41" fmla="*/ 113 h 155"/>
                <a:gd name="T42" fmla="*/ 139 w 231"/>
                <a:gd name="T43" fmla="*/ 119 h 155"/>
                <a:gd name="T44" fmla="*/ 137 w 231"/>
                <a:gd name="T45" fmla="*/ 125 h 155"/>
                <a:gd name="T46" fmla="*/ 125 w 231"/>
                <a:gd name="T47" fmla="*/ 121 h 155"/>
                <a:gd name="T48" fmla="*/ 112 w 231"/>
                <a:gd name="T49" fmla="*/ 119 h 155"/>
                <a:gd name="T50" fmla="*/ 100 w 231"/>
                <a:gd name="T51" fmla="*/ 113 h 155"/>
                <a:gd name="T52" fmla="*/ 89 w 231"/>
                <a:gd name="T53" fmla="*/ 107 h 155"/>
                <a:gd name="T54" fmla="*/ 79 w 231"/>
                <a:gd name="T55" fmla="*/ 111 h 155"/>
                <a:gd name="T56" fmla="*/ 77 w 231"/>
                <a:gd name="T57" fmla="*/ 119 h 155"/>
                <a:gd name="T58" fmla="*/ 75 w 231"/>
                <a:gd name="T59" fmla="*/ 127 h 155"/>
                <a:gd name="T60" fmla="*/ 71 w 231"/>
                <a:gd name="T61" fmla="*/ 132 h 155"/>
                <a:gd name="T62" fmla="*/ 60 w 231"/>
                <a:gd name="T63" fmla="*/ 130 h 155"/>
                <a:gd name="T64" fmla="*/ 46 w 231"/>
                <a:gd name="T65" fmla="*/ 136 h 155"/>
                <a:gd name="T66" fmla="*/ 29 w 231"/>
                <a:gd name="T67" fmla="*/ 155 h 155"/>
                <a:gd name="T68" fmla="*/ 23 w 231"/>
                <a:gd name="T69" fmla="*/ 142 h 155"/>
                <a:gd name="T70" fmla="*/ 12 w 231"/>
                <a:gd name="T71" fmla="*/ 125 h 155"/>
                <a:gd name="T72" fmla="*/ 2 w 231"/>
                <a:gd name="T73" fmla="*/ 111 h 155"/>
                <a:gd name="T74" fmla="*/ 0 w 231"/>
                <a:gd name="T75" fmla="*/ 94 h 155"/>
                <a:gd name="T76" fmla="*/ 8 w 231"/>
                <a:gd name="T77" fmla="*/ 81 h 155"/>
                <a:gd name="T78" fmla="*/ 16 w 231"/>
                <a:gd name="T79" fmla="*/ 67 h 155"/>
                <a:gd name="T80" fmla="*/ 21 w 231"/>
                <a:gd name="T81" fmla="*/ 67 h 155"/>
                <a:gd name="T82" fmla="*/ 35 w 231"/>
                <a:gd name="T83" fmla="*/ 61 h 155"/>
                <a:gd name="T84" fmla="*/ 41 w 231"/>
                <a:gd name="T85" fmla="*/ 61 h 155"/>
                <a:gd name="T86" fmla="*/ 54 w 231"/>
                <a:gd name="T87" fmla="*/ 57 h 155"/>
                <a:gd name="T88" fmla="*/ 77 w 231"/>
                <a:gd name="T89" fmla="*/ 50 h 155"/>
                <a:gd name="T90" fmla="*/ 77 w 231"/>
                <a:gd name="T91" fmla="*/ 40 h 155"/>
                <a:gd name="T92" fmla="*/ 87 w 231"/>
                <a:gd name="T93" fmla="*/ 34 h 155"/>
                <a:gd name="T94" fmla="*/ 106 w 231"/>
                <a:gd name="T95" fmla="*/ 36 h 155"/>
                <a:gd name="T96" fmla="*/ 112 w 231"/>
                <a:gd name="T97" fmla="*/ 27 h 155"/>
                <a:gd name="T98" fmla="*/ 117 w 231"/>
                <a:gd name="T99" fmla="*/ 15 h 155"/>
                <a:gd name="T100" fmla="*/ 125 w 231"/>
                <a:gd name="T101" fmla="*/ 11 h 155"/>
                <a:gd name="T102" fmla="*/ 135 w 231"/>
                <a:gd name="T103" fmla="*/ 2 h 155"/>
                <a:gd name="T104" fmla="*/ 146 w 231"/>
                <a:gd name="T10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" h="155">
                  <a:moveTo>
                    <a:pt x="146" y="0"/>
                  </a:moveTo>
                  <a:lnTo>
                    <a:pt x="148" y="2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50" y="8"/>
                  </a:lnTo>
                  <a:lnTo>
                    <a:pt x="150" y="9"/>
                  </a:lnTo>
                  <a:lnTo>
                    <a:pt x="156" y="17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1"/>
                  </a:lnTo>
                  <a:lnTo>
                    <a:pt x="158" y="34"/>
                  </a:lnTo>
                  <a:lnTo>
                    <a:pt x="158" y="40"/>
                  </a:lnTo>
                  <a:lnTo>
                    <a:pt x="160" y="42"/>
                  </a:lnTo>
                  <a:lnTo>
                    <a:pt x="164" y="42"/>
                  </a:lnTo>
                  <a:lnTo>
                    <a:pt x="165" y="40"/>
                  </a:lnTo>
                  <a:lnTo>
                    <a:pt x="171" y="40"/>
                  </a:lnTo>
                  <a:lnTo>
                    <a:pt x="173" y="42"/>
                  </a:lnTo>
                  <a:lnTo>
                    <a:pt x="171" y="44"/>
                  </a:lnTo>
                  <a:lnTo>
                    <a:pt x="171" y="48"/>
                  </a:lnTo>
                  <a:lnTo>
                    <a:pt x="175" y="50"/>
                  </a:lnTo>
                  <a:lnTo>
                    <a:pt x="179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5" y="56"/>
                  </a:lnTo>
                  <a:lnTo>
                    <a:pt x="188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63"/>
                  </a:lnTo>
                  <a:lnTo>
                    <a:pt x="190" y="63"/>
                  </a:lnTo>
                  <a:lnTo>
                    <a:pt x="190" y="65"/>
                  </a:lnTo>
                  <a:lnTo>
                    <a:pt x="188" y="67"/>
                  </a:lnTo>
                  <a:lnTo>
                    <a:pt x="192" y="71"/>
                  </a:lnTo>
                  <a:lnTo>
                    <a:pt x="194" y="71"/>
                  </a:lnTo>
                  <a:lnTo>
                    <a:pt x="196" y="71"/>
                  </a:lnTo>
                  <a:lnTo>
                    <a:pt x="200" y="71"/>
                  </a:lnTo>
                  <a:lnTo>
                    <a:pt x="200" y="71"/>
                  </a:lnTo>
                  <a:lnTo>
                    <a:pt x="206" y="75"/>
                  </a:lnTo>
                  <a:lnTo>
                    <a:pt x="208" y="77"/>
                  </a:lnTo>
                  <a:lnTo>
                    <a:pt x="208" y="82"/>
                  </a:lnTo>
                  <a:lnTo>
                    <a:pt x="210" y="84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90"/>
                  </a:lnTo>
                  <a:lnTo>
                    <a:pt x="215" y="92"/>
                  </a:lnTo>
                  <a:lnTo>
                    <a:pt x="221" y="94"/>
                  </a:lnTo>
                  <a:lnTo>
                    <a:pt x="225" y="96"/>
                  </a:lnTo>
                  <a:lnTo>
                    <a:pt x="223" y="98"/>
                  </a:lnTo>
                  <a:lnTo>
                    <a:pt x="225" y="104"/>
                  </a:lnTo>
                  <a:lnTo>
                    <a:pt x="227" y="104"/>
                  </a:lnTo>
                  <a:lnTo>
                    <a:pt x="229" y="105"/>
                  </a:lnTo>
                  <a:lnTo>
                    <a:pt x="231" y="107"/>
                  </a:lnTo>
                  <a:lnTo>
                    <a:pt x="231" y="109"/>
                  </a:lnTo>
                  <a:lnTo>
                    <a:pt x="231" y="109"/>
                  </a:lnTo>
                  <a:lnTo>
                    <a:pt x="227" y="107"/>
                  </a:lnTo>
                  <a:lnTo>
                    <a:pt x="223" y="105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0" y="107"/>
                  </a:lnTo>
                  <a:lnTo>
                    <a:pt x="208" y="107"/>
                  </a:lnTo>
                  <a:lnTo>
                    <a:pt x="204" y="105"/>
                  </a:lnTo>
                  <a:lnTo>
                    <a:pt x="204" y="105"/>
                  </a:lnTo>
                  <a:lnTo>
                    <a:pt x="202" y="105"/>
                  </a:lnTo>
                  <a:lnTo>
                    <a:pt x="198" y="105"/>
                  </a:lnTo>
                  <a:lnTo>
                    <a:pt x="196" y="104"/>
                  </a:lnTo>
                  <a:lnTo>
                    <a:pt x="192" y="104"/>
                  </a:lnTo>
                  <a:lnTo>
                    <a:pt x="192" y="105"/>
                  </a:lnTo>
                  <a:lnTo>
                    <a:pt x="194" y="105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87" y="109"/>
                  </a:lnTo>
                  <a:lnTo>
                    <a:pt x="183" y="109"/>
                  </a:lnTo>
                  <a:lnTo>
                    <a:pt x="181" y="111"/>
                  </a:lnTo>
                  <a:lnTo>
                    <a:pt x="179" y="111"/>
                  </a:lnTo>
                  <a:lnTo>
                    <a:pt x="179" y="109"/>
                  </a:lnTo>
                  <a:lnTo>
                    <a:pt x="177" y="109"/>
                  </a:lnTo>
                  <a:lnTo>
                    <a:pt x="177" y="107"/>
                  </a:lnTo>
                  <a:lnTo>
                    <a:pt x="173" y="107"/>
                  </a:lnTo>
                  <a:lnTo>
                    <a:pt x="167" y="111"/>
                  </a:lnTo>
                  <a:lnTo>
                    <a:pt x="164" y="111"/>
                  </a:lnTo>
                  <a:lnTo>
                    <a:pt x="162" y="113"/>
                  </a:lnTo>
                  <a:lnTo>
                    <a:pt x="154" y="115"/>
                  </a:lnTo>
                  <a:lnTo>
                    <a:pt x="152" y="115"/>
                  </a:lnTo>
                  <a:lnTo>
                    <a:pt x="150" y="113"/>
                  </a:lnTo>
                  <a:lnTo>
                    <a:pt x="148" y="113"/>
                  </a:lnTo>
                  <a:lnTo>
                    <a:pt x="144" y="113"/>
                  </a:lnTo>
                  <a:lnTo>
                    <a:pt x="140" y="115"/>
                  </a:lnTo>
                  <a:lnTo>
                    <a:pt x="139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7" y="125"/>
                  </a:lnTo>
                  <a:lnTo>
                    <a:pt x="135" y="123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1" y="123"/>
                  </a:lnTo>
                  <a:lnTo>
                    <a:pt x="119" y="123"/>
                  </a:lnTo>
                  <a:lnTo>
                    <a:pt x="116" y="121"/>
                  </a:lnTo>
                  <a:lnTo>
                    <a:pt x="112" y="119"/>
                  </a:lnTo>
                  <a:lnTo>
                    <a:pt x="108" y="121"/>
                  </a:lnTo>
                  <a:lnTo>
                    <a:pt x="106" y="119"/>
                  </a:lnTo>
                  <a:lnTo>
                    <a:pt x="102" y="115"/>
                  </a:lnTo>
                  <a:lnTo>
                    <a:pt x="100" y="113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87" y="109"/>
                  </a:lnTo>
                  <a:lnTo>
                    <a:pt x="85" y="109"/>
                  </a:lnTo>
                  <a:lnTo>
                    <a:pt x="81" y="111"/>
                  </a:lnTo>
                  <a:lnTo>
                    <a:pt x="79" y="111"/>
                  </a:lnTo>
                  <a:lnTo>
                    <a:pt x="79" y="113"/>
                  </a:lnTo>
                  <a:lnTo>
                    <a:pt x="77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3" y="123"/>
                  </a:lnTo>
                  <a:lnTo>
                    <a:pt x="75" y="127"/>
                  </a:lnTo>
                  <a:lnTo>
                    <a:pt x="73" y="127"/>
                  </a:lnTo>
                  <a:lnTo>
                    <a:pt x="73" y="130"/>
                  </a:lnTo>
                  <a:lnTo>
                    <a:pt x="73" y="132"/>
                  </a:lnTo>
                  <a:lnTo>
                    <a:pt x="71" y="132"/>
                  </a:lnTo>
                  <a:lnTo>
                    <a:pt x="69" y="134"/>
                  </a:lnTo>
                  <a:lnTo>
                    <a:pt x="66" y="132"/>
                  </a:lnTo>
                  <a:lnTo>
                    <a:pt x="66" y="130"/>
                  </a:lnTo>
                  <a:lnTo>
                    <a:pt x="60" y="130"/>
                  </a:lnTo>
                  <a:lnTo>
                    <a:pt x="58" y="132"/>
                  </a:lnTo>
                  <a:lnTo>
                    <a:pt x="54" y="132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3" y="138"/>
                  </a:lnTo>
                  <a:lnTo>
                    <a:pt x="39" y="142"/>
                  </a:lnTo>
                  <a:lnTo>
                    <a:pt x="31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9" y="150"/>
                  </a:lnTo>
                  <a:lnTo>
                    <a:pt x="29" y="148"/>
                  </a:lnTo>
                  <a:lnTo>
                    <a:pt x="23" y="142"/>
                  </a:lnTo>
                  <a:lnTo>
                    <a:pt x="21" y="140"/>
                  </a:lnTo>
                  <a:lnTo>
                    <a:pt x="18" y="136"/>
                  </a:lnTo>
                  <a:lnTo>
                    <a:pt x="14" y="129"/>
                  </a:lnTo>
                  <a:lnTo>
                    <a:pt x="12" y="125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2" y="117"/>
                  </a:lnTo>
                  <a:lnTo>
                    <a:pt x="2" y="111"/>
                  </a:lnTo>
                  <a:lnTo>
                    <a:pt x="2" y="107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8" y="81"/>
                  </a:lnTo>
                  <a:lnTo>
                    <a:pt x="10" y="77"/>
                  </a:lnTo>
                  <a:lnTo>
                    <a:pt x="12" y="71"/>
                  </a:lnTo>
                  <a:lnTo>
                    <a:pt x="14" y="67"/>
                  </a:lnTo>
                  <a:lnTo>
                    <a:pt x="16" y="67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1" y="67"/>
                  </a:lnTo>
                  <a:lnTo>
                    <a:pt x="25" y="67"/>
                  </a:lnTo>
                  <a:lnTo>
                    <a:pt x="29" y="65"/>
                  </a:lnTo>
                  <a:lnTo>
                    <a:pt x="33" y="65"/>
                  </a:lnTo>
                  <a:lnTo>
                    <a:pt x="35" y="61"/>
                  </a:lnTo>
                  <a:lnTo>
                    <a:pt x="35" y="57"/>
                  </a:lnTo>
                  <a:lnTo>
                    <a:pt x="37" y="56"/>
                  </a:lnTo>
                  <a:lnTo>
                    <a:pt x="39" y="57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3"/>
                  </a:lnTo>
                  <a:lnTo>
                    <a:pt x="50" y="59"/>
                  </a:lnTo>
                  <a:lnTo>
                    <a:pt x="54" y="57"/>
                  </a:lnTo>
                  <a:lnTo>
                    <a:pt x="60" y="54"/>
                  </a:lnTo>
                  <a:lnTo>
                    <a:pt x="69" y="52"/>
                  </a:lnTo>
                  <a:lnTo>
                    <a:pt x="75" y="52"/>
                  </a:lnTo>
                  <a:lnTo>
                    <a:pt x="77" y="50"/>
                  </a:lnTo>
                  <a:lnTo>
                    <a:pt x="83" y="46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7" y="40"/>
                  </a:lnTo>
                  <a:lnTo>
                    <a:pt x="77" y="36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7" y="34"/>
                  </a:lnTo>
                  <a:lnTo>
                    <a:pt x="89" y="36"/>
                  </a:lnTo>
                  <a:lnTo>
                    <a:pt x="94" y="36"/>
                  </a:lnTo>
                  <a:lnTo>
                    <a:pt x="98" y="36"/>
                  </a:lnTo>
                  <a:lnTo>
                    <a:pt x="106" y="36"/>
                  </a:lnTo>
                  <a:lnTo>
                    <a:pt x="108" y="33"/>
                  </a:lnTo>
                  <a:lnTo>
                    <a:pt x="112" y="33"/>
                  </a:lnTo>
                  <a:lnTo>
                    <a:pt x="112" y="29"/>
                  </a:lnTo>
                  <a:lnTo>
                    <a:pt x="112" y="27"/>
                  </a:lnTo>
                  <a:lnTo>
                    <a:pt x="112" y="23"/>
                  </a:lnTo>
                  <a:lnTo>
                    <a:pt x="116" y="21"/>
                  </a:lnTo>
                  <a:lnTo>
                    <a:pt x="116" y="19"/>
                  </a:lnTo>
                  <a:lnTo>
                    <a:pt x="117" y="15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25" y="8"/>
                  </a:lnTo>
                  <a:lnTo>
                    <a:pt x="127" y="6"/>
                  </a:lnTo>
                  <a:lnTo>
                    <a:pt x="131" y="4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5" name="Freeform 66"/>
            <p:cNvSpPr>
              <a:spLocks/>
            </p:cNvSpPr>
            <p:nvPr/>
          </p:nvSpPr>
          <p:spPr bwMode="auto">
            <a:xfrm>
              <a:off x="932537" y="4964971"/>
              <a:ext cx="514100" cy="581457"/>
            </a:xfrm>
            <a:custGeom>
              <a:avLst/>
              <a:gdLst>
                <a:gd name="T0" fmla="*/ 109 w 136"/>
                <a:gd name="T1" fmla="*/ 8 h 202"/>
                <a:gd name="T2" fmla="*/ 111 w 136"/>
                <a:gd name="T3" fmla="*/ 18 h 202"/>
                <a:gd name="T4" fmla="*/ 113 w 136"/>
                <a:gd name="T5" fmla="*/ 27 h 202"/>
                <a:gd name="T6" fmla="*/ 113 w 136"/>
                <a:gd name="T7" fmla="*/ 35 h 202"/>
                <a:gd name="T8" fmla="*/ 115 w 136"/>
                <a:gd name="T9" fmla="*/ 44 h 202"/>
                <a:gd name="T10" fmla="*/ 123 w 136"/>
                <a:gd name="T11" fmla="*/ 54 h 202"/>
                <a:gd name="T12" fmla="*/ 121 w 136"/>
                <a:gd name="T13" fmla="*/ 56 h 202"/>
                <a:gd name="T14" fmla="*/ 111 w 136"/>
                <a:gd name="T15" fmla="*/ 54 h 202"/>
                <a:gd name="T16" fmla="*/ 103 w 136"/>
                <a:gd name="T17" fmla="*/ 54 h 202"/>
                <a:gd name="T18" fmla="*/ 98 w 136"/>
                <a:gd name="T19" fmla="*/ 58 h 202"/>
                <a:gd name="T20" fmla="*/ 98 w 136"/>
                <a:gd name="T21" fmla="*/ 64 h 202"/>
                <a:gd name="T22" fmla="*/ 103 w 136"/>
                <a:gd name="T23" fmla="*/ 68 h 202"/>
                <a:gd name="T24" fmla="*/ 119 w 136"/>
                <a:gd name="T25" fmla="*/ 83 h 202"/>
                <a:gd name="T26" fmla="*/ 124 w 136"/>
                <a:gd name="T27" fmla="*/ 96 h 202"/>
                <a:gd name="T28" fmla="*/ 117 w 136"/>
                <a:gd name="T29" fmla="*/ 106 h 202"/>
                <a:gd name="T30" fmla="*/ 109 w 136"/>
                <a:gd name="T31" fmla="*/ 121 h 202"/>
                <a:gd name="T32" fmla="*/ 105 w 136"/>
                <a:gd name="T33" fmla="*/ 129 h 202"/>
                <a:gd name="T34" fmla="*/ 107 w 136"/>
                <a:gd name="T35" fmla="*/ 142 h 202"/>
                <a:gd name="T36" fmla="*/ 109 w 136"/>
                <a:gd name="T37" fmla="*/ 154 h 202"/>
                <a:gd name="T38" fmla="*/ 119 w 136"/>
                <a:gd name="T39" fmla="*/ 164 h 202"/>
                <a:gd name="T40" fmla="*/ 128 w 136"/>
                <a:gd name="T41" fmla="*/ 177 h 202"/>
                <a:gd name="T42" fmla="*/ 134 w 136"/>
                <a:gd name="T43" fmla="*/ 189 h 202"/>
                <a:gd name="T44" fmla="*/ 134 w 136"/>
                <a:gd name="T45" fmla="*/ 190 h 202"/>
                <a:gd name="T46" fmla="*/ 130 w 136"/>
                <a:gd name="T47" fmla="*/ 198 h 202"/>
                <a:gd name="T48" fmla="*/ 130 w 136"/>
                <a:gd name="T49" fmla="*/ 202 h 202"/>
                <a:gd name="T50" fmla="*/ 126 w 136"/>
                <a:gd name="T51" fmla="*/ 202 h 202"/>
                <a:gd name="T52" fmla="*/ 121 w 136"/>
                <a:gd name="T53" fmla="*/ 200 h 202"/>
                <a:gd name="T54" fmla="*/ 115 w 136"/>
                <a:gd name="T55" fmla="*/ 200 h 202"/>
                <a:gd name="T56" fmla="*/ 111 w 136"/>
                <a:gd name="T57" fmla="*/ 198 h 202"/>
                <a:gd name="T58" fmla="*/ 105 w 136"/>
                <a:gd name="T59" fmla="*/ 196 h 202"/>
                <a:gd name="T60" fmla="*/ 80 w 136"/>
                <a:gd name="T61" fmla="*/ 196 h 202"/>
                <a:gd name="T62" fmla="*/ 76 w 136"/>
                <a:gd name="T63" fmla="*/ 196 h 202"/>
                <a:gd name="T64" fmla="*/ 69 w 136"/>
                <a:gd name="T65" fmla="*/ 194 h 202"/>
                <a:gd name="T66" fmla="*/ 59 w 136"/>
                <a:gd name="T67" fmla="*/ 194 h 202"/>
                <a:gd name="T68" fmla="*/ 51 w 136"/>
                <a:gd name="T69" fmla="*/ 194 h 202"/>
                <a:gd name="T70" fmla="*/ 48 w 136"/>
                <a:gd name="T71" fmla="*/ 196 h 202"/>
                <a:gd name="T72" fmla="*/ 25 w 136"/>
                <a:gd name="T73" fmla="*/ 196 h 202"/>
                <a:gd name="T74" fmla="*/ 23 w 136"/>
                <a:gd name="T75" fmla="*/ 194 h 202"/>
                <a:gd name="T76" fmla="*/ 23 w 136"/>
                <a:gd name="T77" fmla="*/ 177 h 202"/>
                <a:gd name="T78" fmla="*/ 21 w 136"/>
                <a:gd name="T79" fmla="*/ 165 h 202"/>
                <a:gd name="T80" fmla="*/ 11 w 136"/>
                <a:gd name="T81" fmla="*/ 162 h 202"/>
                <a:gd name="T82" fmla="*/ 3 w 136"/>
                <a:gd name="T83" fmla="*/ 152 h 202"/>
                <a:gd name="T84" fmla="*/ 5 w 136"/>
                <a:gd name="T85" fmla="*/ 144 h 202"/>
                <a:gd name="T86" fmla="*/ 5 w 136"/>
                <a:gd name="T87" fmla="*/ 131 h 202"/>
                <a:gd name="T88" fmla="*/ 11 w 136"/>
                <a:gd name="T89" fmla="*/ 125 h 202"/>
                <a:gd name="T90" fmla="*/ 21 w 136"/>
                <a:gd name="T91" fmla="*/ 117 h 202"/>
                <a:gd name="T92" fmla="*/ 25 w 136"/>
                <a:gd name="T93" fmla="*/ 112 h 202"/>
                <a:gd name="T94" fmla="*/ 32 w 136"/>
                <a:gd name="T95" fmla="*/ 112 h 202"/>
                <a:gd name="T96" fmla="*/ 40 w 136"/>
                <a:gd name="T97" fmla="*/ 116 h 202"/>
                <a:gd name="T98" fmla="*/ 50 w 136"/>
                <a:gd name="T99" fmla="*/ 117 h 202"/>
                <a:gd name="T100" fmla="*/ 53 w 136"/>
                <a:gd name="T101" fmla="*/ 110 h 202"/>
                <a:gd name="T102" fmla="*/ 57 w 136"/>
                <a:gd name="T103" fmla="*/ 104 h 202"/>
                <a:gd name="T104" fmla="*/ 65 w 136"/>
                <a:gd name="T105" fmla="*/ 91 h 202"/>
                <a:gd name="T106" fmla="*/ 71 w 136"/>
                <a:gd name="T107" fmla="*/ 81 h 202"/>
                <a:gd name="T108" fmla="*/ 75 w 136"/>
                <a:gd name="T109" fmla="*/ 71 h 202"/>
                <a:gd name="T110" fmla="*/ 82 w 136"/>
                <a:gd name="T111" fmla="*/ 62 h 202"/>
                <a:gd name="T112" fmla="*/ 86 w 136"/>
                <a:gd name="T113" fmla="*/ 50 h 202"/>
                <a:gd name="T114" fmla="*/ 90 w 136"/>
                <a:gd name="T115" fmla="*/ 39 h 202"/>
                <a:gd name="T116" fmla="*/ 96 w 136"/>
                <a:gd name="T117" fmla="*/ 33 h 202"/>
                <a:gd name="T118" fmla="*/ 105 w 136"/>
                <a:gd name="T119" fmla="*/ 27 h 202"/>
                <a:gd name="T120" fmla="*/ 103 w 136"/>
                <a:gd name="T121" fmla="*/ 19 h 202"/>
                <a:gd name="T122" fmla="*/ 98 w 136"/>
                <a:gd name="T123" fmla="*/ 12 h 202"/>
                <a:gd name="T124" fmla="*/ 96 w 136"/>
                <a:gd name="T12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202">
                  <a:moveTo>
                    <a:pt x="96" y="0"/>
                  </a:moveTo>
                  <a:lnTo>
                    <a:pt x="105" y="4"/>
                  </a:lnTo>
                  <a:lnTo>
                    <a:pt x="109" y="8"/>
                  </a:lnTo>
                  <a:lnTo>
                    <a:pt x="109" y="12"/>
                  </a:lnTo>
                  <a:lnTo>
                    <a:pt x="111" y="14"/>
                  </a:lnTo>
                  <a:lnTo>
                    <a:pt x="111" y="18"/>
                  </a:lnTo>
                  <a:lnTo>
                    <a:pt x="113" y="23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3" y="29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7"/>
                  </a:lnTo>
                  <a:lnTo>
                    <a:pt x="111" y="41"/>
                  </a:lnTo>
                  <a:lnTo>
                    <a:pt x="115" y="44"/>
                  </a:lnTo>
                  <a:lnTo>
                    <a:pt x="117" y="46"/>
                  </a:lnTo>
                  <a:lnTo>
                    <a:pt x="119" y="50"/>
                  </a:lnTo>
                  <a:lnTo>
                    <a:pt x="123" y="54"/>
                  </a:lnTo>
                  <a:lnTo>
                    <a:pt x="124" y="54"/>
                  </a:lnTo>
                  <a:lnTo>
                    <a:pt x="123" y="56"/>
                  </a:lnTo>
                  <a:lnTo>
                    <a:pt x="121" y="56"/>
                  </a:lnTo>
                  <a:lnTo>
                    <a:pt x="119" y="54"/>
                  </a:lnTo>
                  <a:lnTo>
                    <a:pt x="115" y="54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98" y="54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8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3" y="68"/>
                  </a:lnTo>
                  <a:lnTo>
                    <a:pt x="109" y="73"/>
                  </a:lnTo>
                  <a:lnTo>
                    <a:pt x="117" y="81"/>
                  </a:lnTo>
                  <a:lnTo>
                    <a:pt x="119" y="83"/>
                  </a:lnTo>
                  <a:lnTo>
                    <a:pt x="121" y="89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1" y="102"/>
                  </a:lnTo>
                  <a:lnTo>
                    <a:pt x="119" y="102"/>
                  </a:lnTo>
                  <a:lnTo>
                    <a:pt x="117" y="106"/>
                  </a:lnTo>
                  <a:lnTo>
                    <a:pt x="115" y="112"/>
                  </a:lnTo>
                  <a:lnTo>
                    <a:pt x="113" y="116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5" y="125"/>
                  </a:lnTo>
                  <a:lnTo>
                    <a:pt x="105" y="129"/>
                  </a:lnTo>
                  <a:lnTo>
                    <a:pt x="107" y="133"/>
                  </a:lnTo>
                  <a:lnTo>
                    <a:pt x="107" y="137"/>
                  </a:lnTo>
                  <a:lnTo>
                    <a:pt x="107" y="142"/>
                  </a:lnTo>
                  <a:lnTo>
                    <a:pt x="107" y="146"/>
                  </a:lnTo>
                  <a:lnTo>
                    <a:pt x="107" y="152"/>
                  </a:lnTo>
                  <a:lnTo>
                    <a:pt x="109" y="154"/>
                  </a:lnTo>
                  <a:lnTo>
                    <a:pt x="115" y="156"/>
                  </a:lnTo>
                  <a:lnTo>
                    <a:pt x="117" y="160"/>
                  </a:lnTo>
                  <a:lnTo>
                    <a:pt x="119" y="164"/>
                  </a:lnTo>
                  <a:lnTo>
                    <a:pt x="123" y="171"/>
                  </a:lnTo>
                  <a:lnTo>
                    <a:pt x="126" y="175"/>
                  </a:lnTo>
                  <a:lnTo>
                    <a:pt x="128" y="177"/>
                  </a:lnTo>
                  <a:lnTo>
                    <a:pt x="134" y="183"/>
                  </a:lnTo>
                  <a:lnTo>
                    <a:pt x="134" y="185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6" y="190"/>
                  </a:lnTo>
                  <a:lnTo>
                    <a:pt x="134" y="190"/>
                  </a:lnTo>
                  <a:lnTo>
                    <a:pt x="134" y="192"/>
                  </a:lnTo>
                  <a:lnTo>
                    <a:pt x="132" y="196"/>
                  </a:lnTo>
                  <a:lnTo>
                    <a:pt x="130" y="198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28" y="202"/>
                  </a:lnTo>
                  <a:lnTo>
                    <a:pt x="126" y="202"/>
                  </a:lnTo>
                  <a:lnTo>
                    <a:pt x="124" y="200"/>
                  </a:lnTo>
                  <a:lnTo>
                    <a:pt x="121" y="200"/>
                  </a:lnTo>
                  <a:lnTo>
                    <a:pt x="121" y="200"/>
                  </a:lnTo>
                  <a:lnTo>
                    <a:pt x="117" y="198"/>
                  </a:lnTo>
                  <a:lnTo>
                    <a:pt x="117" y="198"/>
                  </a:lnTo>
                  <a:lnTo>
                    <a:pt x="115" y="200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1" y="198"/>
                  </a:lnTo>
                  <a:lnTo>
                    <a:pt x="109" y="198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5" y="198"/>
                  </a:lnTo>
                  <a:lnTo>
                    <a:pt x="103" y="196"/>
                  </a:lnTo>
                  <a:lnTo>
                    <a:pt x="80" y="196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6" y="196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69" y="194"/>
                  </a:lnTo>
                  <a:lnTo>
                    <a:pt x="67" y="194"/>
                  </a:lnTo>
                  <a:lnTo>
                    <a:pt x="65" y="194"/>
                  </a:lnTo>
                  <a:lnTo>
                    <a:pt x="59" y="194"/>
                  </a:lnTo>
                  <a:lnTo>
                    <a:pt x="57" y="194"/>
                  </a:lnTo>
                  <a:lnTo>
                    <a:pt x="53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48" y="196"/>
                  </a:lnTo>
                  <a:lnTo>
                    <a:pt x="27" y="196"/>
                  </a:lnTo>
                  <a:lnTo>
                    <a:pt x="25" y="196"/>
                  </a:lnTo>
                  <a:lnTo>
                    <a:pt x="23" y="196"/>
                  </a:lnTo>
                  <a:lnTo>
                    <a:pt x="21" y="196"/>
                  </a:lnTo>
                  <a:lnTo>
                    <a:pt x="23" y="194"/>
                  </a:lnTo>
                  <a:lnTo>
                    <a:pt x="21" y="190"/>
                  </a:lnTo>
                  <a:lnTo>
                    <a:pt x="23" y="185"/>
                  </a:lnTo>
                  <a:lnTo>
                    <a:pt x="23" y="177"/>
                  </a:lnTo>
                  <a:lnTo>
                    <a:pt x="19" y="173"/>
                  </a:lnTo>
                  <a:lnTo>
                    <a:pt x="19" y="167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3" y="164"/>
                  </a:lnTo>
                  <a:lnTo>
                    <a:pt x="11" y="162"/>
                  </a:lnTo>
                  <a:lnTo>
                    <a:pt x="7" y="162"/>
                  </a:lnTo>
                  <a:lnTo>
                    <a:pt x="5" y="150"/>
                  </a:lnTo>
                  <a:lnTo>
                    <a:pt x="3" y="152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5" y="144"/>
                  </a:lnTo>
                  <a:lnTo>
                    <a:pt x="7" y="139"/>
                  </a:lnTo>
                  <a:lnTo>
                    <a:pt x="7" y="135"/>
                  </a:lnTo>
                  <a:lnTo>
                    <a:pt x="5" y="131"/>
                  </a:lnTo>
                  <a:lnTo>
                    <a:pt x="9" y="129"/>
                  </a:lnTo>
                  <a:lnTo>
                    <a:pt x="9" y="127"/>
                  </a:lnTo>
                  <a:lnTo>
                    <a:pt x="11" y="125"/>
                  </a:lnTo>
                  <a:lnTo>
                    <a:pt x="15" y="123"/>
                  </a:lnTo>
                  <a:lnTo>
                    <a:pt x="15" y="121"/>
                  </a:lnTo>
                  <a:lnTo>
                    <a:pt x="21" y="117"/>
                  </a:lnTo>
                  <a:lnTo>
                    <a:pt x="21" y="114"/>
                  </a:lnTo>
                  <a:lnTo>
                    <a:pt x="21" y="112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10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40" y="116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50" y="117"/>
                  </a:lnTo>
                  <a:lnTo>
                    <a:pt x="51" y="114"/>
                  </a:lnTo>
                  <a:lnTo>
                    <a:pt x="51" y="112"/>
                  </a:lnTo>
                  <a:lnTo>
                    <a:pt x="53" y="110"/>
                  </a:lnTo>
                  <a:lnTo>
                    <a:pt x="55" y="110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65" y="94"/>
                  </a:lnTo>
                  <a:lnTo>
                    <a:pt x="65" y="91"/>
                  </a:lnTo>
                  <a:lnTo>
                    <a:pt x="63" y="89"/>
                  </a:lnTo>
                  <a:lnTo>
                    <a:pt x="65" y="85"/>
                  </a:lnTo>
                  <a:lnTo>
                    <a:pt x="71" y="81"/>
                  </a:lnTo>
                  <a:lnTo>
                    <a:pt x="75" y="77"/>
                  </a:lnTo>
                  <a:lnTo>
                    <a:pt x="75" y="75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76" y="64"/>
                  </a:lnTo>
                  <a:lnTo>
                    <a:pt x="82" y="62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86" y="46"/>
                  </a:lnTo>
                  <a:lnTo>
                    <a:pt x="88" y="44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5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29"/>
                  </a:lnTo>
                  <a:lnTo>
                    <a:pt x="105" y="27"/>
                  </a:lnTo>
                  <a:lnTo>
                    <a:pt x="105" y="25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6" name="Freeform 67"/>
            <p:cNvSpPr>
              <a:spLocks/>
            </p:cNvSpPr>
            <p:nvPr/>
          </p:nvSpPr>
          <p:spPr bwMode="auto">
            <a:xfrm>
              <a:off x="562083" y="5005772"/>
              <a:ext cx="767371" cy="497980"/>
            </a:xfrm>
            <a:custGeom>
              <a:avLst/>
              <a:gdLst>
                <a:gd name="T0" fmla="*/ 52 w 203"/>
                <a:gd name="T1" fmla="*/ 0 h 173"/>
                <a:gd name="T2" fmla="*/ 61 w 203"/>
                <a:gd name="T3" fmla="*/ 4 h 173"/>
                <a:gd name="T4" fmla="*/ 71 w 203"/>
                <a:gd name="T5" fmla="*/ 13 h 173"/>
                <a:gd name="T6" fmla="*/ 77 w 203"/>
                <a:gd name="T7" fmla="*/ 11 h 173"/>
                <a:gd name="T8" fmla="*/ 84 w 203"/>
                <a:gd name="T9" fmla="*/ 8 h 173"/>
                <a:gd name="T10" fmla="*/ 92 w 203"/>
                <a:gd name="T11" fmla="*/ 11 h 173"/>
                <a:gd name="T12" fmla="*/ 103 w 203"/>
                <a:gd name="T13" fmla="*/ 17 h 173"/>
                <a:gd name="T14" fmla="*/ 119 w 203"/>
                <a:gd name="T15" fmla="*/ 17 h 173"/>
                <a:gd name="T16" fmla="*/ 136 w 203"/>
                <a:gd name="T17" fmla="*/ 11 h 173"/>
                <a:gd name="T18" fmla="*/ 153 w 203"/>
                <a:gd name="T19" fmla="*/ 11 h 173"/>
                <a:gd name="T20" fmla="*/ 165 w 203"/>
                <a:gd name="T21" fmla="*/ 11 h 173"/>
                <a:gd name="T22" fmla="*/ 171 w 203"/>
                <a:gd name="T23" fmla="*/ 8 h 173"/>
                <a:gd name="T24" fmla="*/ 178 w 203"/>
                <a:gd name="T25" fmla="*/ 8 h 173"/>
                <a:gd name="T26" fmla="*/ 186 w 203"/>
                <a:gd name="T27" fmla="*/ 4 h 173"/>
                <a:gd name="T28" fmla="*/ 194 w 203"/>
                <a:gd name="T29" fmla="*/ 15 h 173"/>
                <a:gd name="T30" fmla="*/ 196 w 203"/>
                <a:gd name="T31" fmla="*/ 21 h 173"/>
                <a:gd name="T32" fmla="*/ 199 w 203"/>
                <a:gd name="T33" fmla="*/ 31 h 173"/>
                <a:gd name="T34" fmla="*/ 203 w 203"/>
                <a:gd name="T35" fmla="*/ 40 h 173"/>
                <a:gd name="T36" fmla="*/ 196 w 203"/>
                <a:gd name="T37" fmla="*/ 48 h 173"/>
                <a:gd name="T38" fmla="*/ 190 w 203"/>
                <a:gd name="T39" fmla="*/ 52 h 173"/>
                <a:gd name="T40" fmla="*/ 184 w 203"/>
                <a:gd name="T41" fmla="*/ 61 h 173"/>
                <a:gd name="T42" fmla="*/ 184 w 203"/>
                <a:gd name="T43" fmla="*/ 73 h 173"/>
                <a:gd name="T44" fmla="*/ 173 w 203"/>
                <a:gd name="T45" fmla="*/ 81 h 173"/>
                <a:gd name="T46" fmla="*/ 173 w 203"/>
                <a:gd name="T47" fmla="*/ 92 h 173"/>
                <a:gd name="T48" fmla="*/ 161 w 203"/>
                <a:gd name="T49" fmla="*/ 104 h 173"/>
                <a:gd name="T50" fmla="*/ 157 w 203"/>
                <a:gd name="T51" fmla="*/ 113 h 173"/>
                <a:gd name="T52" fmla="*/ 153 w 203"/>
                <a:gd name="T53" fmla="*/ 125 h 173"/>
                <a:gd name="T54" fmla="*/ 149 w 203"/>
                <a:gd name="T55" fmla="*/ 129 h 173"/>
                <a:gd name="T56" fmla="*/ 142 w 203"/>
                <a:gd name="T57" fmla="*/ 134 h 173"/>
                <a:gd name="T58" fmla="*/ 132 w 203"/>
                <a:gd name="T59" fmla="*/ 127 h 173"/>
                <a:gd name="T60" fmla="*/ 125 w 203"/>
                <a:gd name="T61" fmla="*/ 125 h 173"/>
                <a:gd name="T62" fmla="*/ 119 w 203"/>
                <a:gd name="T63" fmla="*/ 129 h 173"/>
                <a:gd name="T64" fmla="*/ 113 w 203"/>
                <a:gd name="T65" fmla="*/ 138 h 173"/>
                <a:gd name="T66" fmla="*/ 107 w 203"/>
                <a:gd name="T67" fmla="*/ 144 h 173"/>
                <a:gd name="T68" fmla="*/ 105 w 203"/>
                <a:gd name="T69" fmla="*/ 154 h 173"/>
                <a:gd name="T70" fmla="*/ 98 w 203"/>
                <a:gd name="T71" fmla="*/ 167 h 173"/>
                <a:gd name="T72" fmla="*/ 94 w 203"/>
                <a:gd name="T73" fmla="*/ 163 h 173"/>
                <a:gd name="T74" fmla="*/ 84 w 203"/>
                <a:gd name="T75" fmla="*/ 169 h 173"/>
                <a:gd name="T76" fmla="*/ 71 w 203"/>
                <a:gd name="T77" fmla="*/ 173 h 173"/>
                <a:gd name="T78" fmla="*/ 42 w 203"/>
                <a:gd name="T79" fmla="*/ 167 h 173"/>
                <a:gd name="T80" fmla="*/ 38 w 203"/>
                <a:gd name="T81" fmla="*/ 154 h 173"/>
                <a:gd name="T82" fmla="*/ 13 w 203"/>
                <a:gd name="T83" fmla="*/ 132 h 173"/>
                <a:gd name="T84" fmla="*/ 0 w 203"/>
                <a:gd name="T85" fmla="*/ 129 h 173"/>
                <a:gd name="T86" fmla="*/ 2 w 203"/>
                <a:gd name="T87" fmla="*/ 115 h 173"/>
                <a:gd name="T88" fmla="*/ 0 w 203"/>
                <a:gd name="T89" fmla="*/ 102 h 173"/>
                <a:gd name="T90" fmla="*/ 0 w 203"/>
                <a:gd name="T91" fmla="*/ 98 h 173"/>
                <a:gd name="T92" fmla="*/ 0 w 203"/>
                <a:gd name="T93" fmla="*/ 90 h 173"/>
                <a:gd name="T94" fmla="*/ 4 w 203"/>
                <a:gd name="T95" fmla="*/ 83 h 173"/>
                <a:gd name="T96" fmla="*/ 9 w 203"/>
                <a:gd name="T97" fmla="*/ 79 h 173"/>
                <a:gd name="T98" fmla="*/ 15 w 203"/>
                <a:gd name="T99" fmla="*/ 69 h 173"/>
                <a:gd name="T100" fmla="*/ 15 w 203"/>
                <a:gd name="T101" fmla="*/ 63 h 173"/>
                <a:gd name="T102" fmla="*/ 21 w 203"/>
                <a:gd name="T103" fmla="*/ 59 h 173"/>
                <a:gd name="T104" fmla="*/ 19 w 203"/>
                <a:gd name="T105" fmla="*/ 46 h 173"/>
                <a:gd name="T106" fmla="*/ 15 w 203"/>
                <a:gd name="T107" fmla="*/ 36 h 173"/>
                <a:gd name="T108" fmla="*/ 15 w 203"/>
                <a:gd name="T109" fmla="*/ 31 h 173"/>
                <a:gd name="T110" fmla="*/ 13 w 203"/>
                <a:gd name="T111" fmla="*/ 23 h 173"/>
                <a:gd name="T112" fmla="*/ 21 w 203"/>
                <a:gd name="T113" fmla="*/ 17 h 173"/>
                <a:gd name="T114" fmla="*/ 19 w 203"/>
                <a:gd name="T115" fmla="*/ 11 h 173"/>
                <a:gd name="T116" fmla="*/ 19 w 203"/>
                <a:gd name="T117" fmla="*/ 6 h 173"/>
                <a:gd name="T118" fmla="*/ 27 w 203"/>
                <a:gd name="T119" fmla="*/ 2 h 173"/>
                <a:gd name="T120" fmla="*/ 34 w 203"/>
                <a:gd name="T121" fmla="*/ 0 h 173"/>
                <a:gd name="T122" fmla="*/ 44 w 203"/>
                <a:gd name="T12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" h="173">
                  <a:moveTo>
                    <a:pt x="44" y="0"/>
                  </a:moveTo>
                  <a:lnTo>
                    <a:pt x="46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61" y="4"/>
                  </a:lnTo>
                  <a:lnTo>
                    <a:pt x="63" y="6"/>
                  </a:lnTo>
                  <a:lnTo>
                    <a:pt x="67" y="11"/>
                  </a:lnTo>
                  <a:lnTo>
                    <a:pt x="71" y="13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8" y="1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4" y="13"/>
                  </a:lnTo>
                  <a:lnTo>
                    <a:pt x="100" y="15"/>
                  </a:lnTo>
                  <a:lnTo>
                    <a:pt x="103" y="17"/>
                  </a:lnTo>
                  <a:lnTo>
                    <a:pt x="111" y="19"/>
                  </a:lnTo>
                  <a:lnTo>
                    <a:pt x="115" y="21"/>
                  </a:lnTo>
                  <a:lnTo>
                    <a:pt x="119" y="17"/>
                  </a:lnTo>
                  <a:lnTo>
                    <a:pt x="123" y="11"/>
                  </a:lnTo>
                  <a:lnTo>
                    <a:pt x="126" y="10"/>
                  </a:lnTo>
                  <a:lnTo>
                    <a:pt x="136" y="11"/>
                  </a:lnTo>
                  <a:lnTo>
                    <a:pt x="140" y="10"/>
                  </a:lnTo>
                  <a:lnTo>
                    <a:pt x="148" y="10"/>
                  </a:lnTo>
                  <a:lnTo>
                    <a:pt x="153" y="11"/>
                  </a:lnTo>
                  <a:lnTo>
                    <a:pt x="159" y="13"/>
                  </a:lnTo>
                  <a:lnTo>
                    <a:pt x="161" y="13"/>
                  </a:lnTo>
                  <a:lnTo>
                    <a:pt x="165" y="11"/>
                  </a:lnTo>
                  <a:lnTo>
                    <a:pt x="167" y="11"/>
                  </a:lnTo>
                  <a:lnTo>
                    <a:pt x="171" y="10"/>
                  </a:lnTo>
                  <a:lnTo>
                    <a:pt x="171" y="8"/>
                  </a:lnTo>
                  <a:lnTo>
                    <a:pt x="174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6"/>
                  </a:lnTo>
                  <a:lnTo>
                    <a:pt x="180" y="2"/>
                  </a:lnTo>
                  <a:lnTo>
                    <a:pt x="186" y="4"/>
                  </a:lnTo>
                  <a:lnTo>
                    <a:pt x="192" y="10"/>
                  </a:lnTo>
                  <a:lnTo>
                    <a:pt x="194" y="13"/>
                  </a:lnTo>
                  <a:lnTo>
                    <a:pt x="194" y="15"/>
                  </a:lnTo>
                  <a:lnTo>
                    <a:pt x="194" y="15"/>
                  </a:lnTo>
                  <a:lnTo>
                    <a:pt x="196" y="19"/>
                  </a:lnTo>
                  <a:lnTo>
                    <a:pt x="196" y="21"/>
                  </a:lnTo>
                  <a:lnTo>
                    <a:pt x="196" y="27"/>
                  </a:lnTo>
                  <a:lnTo>
                    <a:pt x="198" y="31"/>
                  </a:lnTo>
                  <a:lnTo>
                    <a:pt x="199" y="31"/>
                  </a:lnTo>
                  <a:lnTo>
                    <a:pt x="201" y="34"/>
                  </a:lnTo>
                  <a:lnTo>
                    <a:pt x="201" y="36"/>
                  </a:lnTo>
                  <a:lnTo>
                    <a:pt x="203" y="40"/>
                  </a:lnTo>
                  <a:lnTo>
                    <a:pt x="203" y="42"/>
                  </a:lnTo>
                  <a:lnTo>
                    <a:pt x="198" y="44"/>
                  </a:lnTo>
                  <a:lnTo>
                    <a:pt x="196" y="48"/>
                  </a:lnTo>
                  <a:lnTo>
                    <a:pt x="194" y="48"/>
                  </a:lnTo>
                  <a:lnTo>
                    <a:pt x="190" y="50"/>
                  </a:lnTo>
                  <a:lnTo>
                    <a:pt x="190" y="52"/>
                  </a:lnTo>
                  <a:lnTo>
                    <a:pt x="188" y="54"/>
                  </a:lnTo>
                  <a:lnTo>
                    <a:pt x="186" y="59"/>
                  </a:lnTo>
                  <a:lnTo>
                    <a:pt x="184" y="61"/>
                  </a:lnTo>
                  <a:lnTo>
                    <a:pt x="184" y="65"/>
                  </a:lnTo>
                  <a:lnTo>
                    <a:pt x="184" y="69"/>
                  </a:lnTo>
                  <a:lnTo>
                    <a:pt x="184" y="73"/>
                  </a:lnTo>
                  <a:lnTo>
                    <a:pt x="180" y="77"/>
                  </a:lnTo>
                  <a:lnTo>
                    <a:pt x="174" y="79"/>
                  </a:lnTo>
                  <a:lnTo>
                    <a:pt x="173" y="81"/>
                  </a:lnTo>
                  <a:lnTo>
                    <a:pt x="173" y="86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69" y="96"/>
                  </a:lnTo>
                  <a:lnTo>
                    <a:pt x="163" y="100"/>
                  </a:lnTo>
                  <a:lnTo>
                    <a:pt x="161" y="104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57" y="113"/>
                  </a:lnTo>
                  <a:lnTo>
                    <a:pt x="155" y="119"/>
                  </a:lnTo>
                  <a:lnTo>
                    <a:pt x="155" y="121"/>
                  </a:lnTo>
                  <a:lnTo>
                    <a:pt x="153" y="125"/>
                  </a:lnTo>
                  <a:lnTo>
                    <a:pt x="151" y="125"/>
                  </a:lnTo>
                  <a:lnTo>
                    <a:pt x="149" y="127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4"/>
                  </a:lnTo>
                  <a:lnTo>
                    <a:pt x="138" y="131"/>
                  </a:lnTo>
                  <a:lnTo>
                    <a:pt x="136" y="129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6" y="125"/>
                  </a:lnTo>
                  <a:lnTo>
                    <a:pt x="125" y="125"/>
                  </a:lnTo>
                  <a:lnTo>
                    <a:pt x="123" y="127"/>
                  </a:lnTo>
                  <a:lnTo>
                    <a:pt x="119" y="127"/>
                  </a:lnTo>
                  <a:lnTo>
                    <a:pt x="119" y="129"/>
                  </a:lnTo>
                  <a:lnTo>
                    <a:pt x="119" y="132"/>
                  </a:lnTo>
                  <a:lnTo>
                    <a:pt x="113" y="136"/>
                  </a:lnTo>
                  <a:lnTo>
                    <a:pt x="113" y="138"/>
                  </a:lnTo>
                  <a:lnTo>
                    <a:pt x="109" y="140"/>
                  </a:lnTo>
                  <a:lnTo>
                    <a:pt x="107" y="142"/>
                  </a:lnTo>
                  <a:lnTo>
                    <a:pt x="107" y="144"/>
                  </a:lnTo>
                  <a:lnTo>
                    <a:pt x="103" y="146"/>
                  </a:lnTo>
                  <a:lnTo>
                    <a:pt x="105" y="150"/>
                  </a:lnTo>
                  <a:lnTo>
                    <a:pt x="105" y="154"/>
                  </a:lnTo>
                  <a:lnTo>
                    <a:pt x="103" y="159"/>
                  </a:lnTo>
                  <a:lnTo>
                    <a:pt x="100" y="163"/>
                  </a:lnTo>
                  <a:lnTo>
                    <a:pt x="98" y="167"/>
                  </a:lnTo>
                  <a:lnTo>
                    <a:pt x="98" y="167"/>
                  </a:lnTo>
                  <a:lnTo>
                    <a:pt x="98" y="167"/>
                  </a:lnTo>
                  <a:lnTo>
                    <a:pt x="94" y="163"/>
                  </a:lnTo>
                  <a:lnTo>
                    <a:pt x="92" y="169"/>
                  </a:lnTo>
                  <a:lnTo>
                    <a:pt x="88" y="169"/>
                  </a:lnTo>
                  <a:lnTo>
                    <a:pt x="84" y="169"/>
                  </a:lnTo>
                  <a:lnTo>
                    <a:pt x="77" y="171"/>
                  </a:lnTo>
                  <a:lnTo>
                    <a:pt x="75" y="171"/>
                  </a:lnTo>
                  <a:lnTo>
                    <a:pt x="71" y="173"/>
                  </a:lnTo>
                  <a:lnTo>
                    <a:pt x="53" y="173"/>
                  </a:lnTo>
                  <a:lnTo>
                    <a:pt x="48" y="171"/>
                  </a:lnTo>
                  <a:lnTo>
                    <a:pt x="42" y="167"/>
                  </a:lnTo>
                  <a:lnTo>
                    <a:pt x="40" y="161"/>
                  </a:lnTo>
                  <a:lnTo>
                    <a:pt x="38" y="159"/>
                  </a:lnTo>
                  <a:lnTo>
                    <a:pt x="38" y="154"/>
                  </a:lnTo>
                  <a:lnTo>
                    <a:pt x="34" y="146"/>
                  </a:lnTo>
                  <a:lnTo>
                    <a:pt x="27" y="138"/>
                  </a:lnTo>
                  <a:lnTo>
                    <a:pt x="13" y="132"/>
                  </a:lnTo>
                  <a:lnTo>
                    <a:pt x="7" y="134"/>
                  </a:lnTo>
                  <a:lnTo>
                    <a:pt x="2" y="132"/>
                  </a:lnTo>
                  <a:lnTo>
                    <a:pt x="0" y="129"/>
                  </a:lnTo>
                  <a:lnTo>
                    <a:pt x="2" y="121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0" y="107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2" y="84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9" y="79"/>
                  </a:lnTo>
                  <a:lnTo>
                    <a:pt x="11" y="73"/>
                  </a:lnTo>
                  <a:lnTo>
                    <a:pt x="13" y="71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19" y="52"/>
                  </a:lnTo>
                  <a:lnTo>
                    <a:pt x="19" y="46"/>
                  </a:lnTo>
                  <a:lnTo>
                    <a:pt x="15" y="42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5" y="31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7" name="Freeform 68"/>
            <p:cNvSpPr>
              <a:spLocks/>
            </p:cNvSpPr>
            <p:nvPr/>
          </p:nvSpPr>
          <p:spPr bwMode="auto">
            <a:xfrm>
              <a:off x="429777" y="5066220"/>
              <a:ext cx="211688" cy="331028"/>
            </a:xfrm>
            <a:custGeom>
              <a:avLst/>
              <a:gdLst>
                <a:gd name="T0" fmla="*/ 39 w 56"/>
                <a:gd name="T1" fmla="*/ 4 h 115"/>
                <a:gd name="T2" fmla="*/ 46 w 56"/>
                <a:gd name="T3" fmla="*/ 10 h 115"/>
                <a:gd name="T4" fmla="*/ 50 w 56"/>
                <a:gd name="T5" fmla="*/ 15 h 115"/>
                <a:gd name="T6" fmla="*/ 50 w 56"/>
                <a:gd name="T7" fmla="*/ 21 h 115"/>
                <a:gd name="T8" fmla="*/ 54 w 56"/>
                <a:gd name="T9" fmla="*/ 31 h 115"/>
                <a:gd name="T10" fmla="*/ 56 w 56"/>
                <a:gd name="T11" fmla="*/ 38 h 115"/>
                <a:gd name="T12" fmla="*/ 50 w 56"/>
                <a:gd name="T13" fmla="*/ 40 h 115"/>
                <a:gd name="T14" fmla="*/ 54 w 56"/>
                <a:gd name="T15" fmla="*/ 46 h 115"/>
                <a:gd name="T16" fmla="*/ 50 w 56"/>
                <a:gd name="T17" fmla="*/ 48 h 115"/>
                <a:gd name="T18" fmla="*/ 46 w 56"/>
                <a:gd name="T19" fmla="*/ 52 h 115"/>
                <a:gd name="T20" fmla="*/ 42 w 56"/>
                <a:gd name="T21" fmla="*/ 60 h 115"/>
                <a:gd name="T22" fmla="*/ 39 w 56"/>
                <a:gd name="T23" fmla="*/ 62 h 115"/>
                <a:gd name="T24" fmla="*/ 35 w 56"/>
                <a:gd name="T25" fmla="*/ 65 h 115"/>
                <a:gd name="T26" fmla="*/ 35 w 56"/>
                <a:gd name="T27" fmla="*/ 71 h 115"/>
                <a:gd name="T28" fmla="*/ 35 w 56"/>
                <a:gd name="T29" fmla="*/ 77 h 115"/>
                <a:gd name="T30" fmla="*/ 35 w 56"/>
                <a:gd name="T31" fmla="*/ 81 h 115"/>
                <a:gd name="T32" fmla="*/ 37 w 56"/>
                <a:gd name="T33" fmla="*/ 85 h 115"/>
                <a:gd name="T34" fmla="*/ 37 w 56"/>
                <a:gd name="T35" fmla="*/ 94 h 115"/>
                <a:gd name="T36" fmla="*/ 37 w 56"/>
                <a:gd name="T37" fmla="*/ 100 h 115"/>
                <a:gd name="T38" fmla="*/ 37 w 56"/>
                <a:gd name="T39" fmla="*/ 111 h 115"/>
                <a:gd name="T40" fmla="*/ 23 w 56"/>
                <a:gd name="T41" fmla="*/ 115 h 115"/>
                <a:gd name="T42" fmla="*/ 17 w 56"/>
                <a:gd name="T43" fmla="*/ 111 h 115"/>
                <a:gd name="T44" fmla="*/ 15 w 56"/>
                <a:gd name="T45" fmla="*/ 102 h 115"/>
                <a:gd name="T46" fmla="*/ 14 w 56"/>
                <a:gd name="T47" fmla="*/ 77 h 115"/>
                <a:gd name="T48" fmla="*/ 15 w 56"/>
                <a:gd name="T49" fmla="*/ 71 h 115"/>
                <a:gd name="T50" fmla="*/ 15 w 56"/>
                <a:gd name="T51" fmla="*/ 63 h 115"/>
                <a:gd name="T52" fmla="*/ 14 w 56"/>
                <a:gd name="T53" fmla="*/ 52 h 115"/>
                <a:gd name="T54" fmla="*/ 8 w 56"/>
                <a:gd name="T55" fmla="*/ 42 h 115"/>
                <a:gd name="T56" fmla="*/ 2 w 56"/>
                <a:gd name="T57" fmla="*/ 37 h 115"/>
                <a:gd name="T58" fmla="*/ 2 w 56"/>
                <a:gd name="T59" fmla="*/ 27 h 115"/>
                <a:gd name="T60" fmla="*/ 6 w 56"/>
                <a:gd name="T61" fmla="*/ 23 h 115"/>
                <a:gd name="T62" fmla="*/ 8 w 56"/>
                <a:gd name="T63" fmla="*/ 17 h 115"/>
                <a:gd name="T64" fmla="*/ 14 w 56"/>
                <a:gd name="T65" fmla="*/ 17 h 115"/>
                <a:gd name="T66" fmla="*/ 23 w 56"/>
                <a:gd name="T67" fmla="*/ 13 h 115"/>
                <a:gd name="T68" fmla="*/ 27 w 56"/>
                <a:gd name="T69" fmla="*/ 6 h 115"/>
                <a:gd name="T70" fmla="*/ 31 w 56"/>
                <a:gd name="T71" fmla="*/ 6 h 115"/>
                <a:gd name="T72" fmla="*/ 33 w 56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115">
                  <a:moveTo>
                    <a:pt x="33" y="0"/>
                  </a:moveTo>
                  <a:lnTo>
                    <a:pt x="39" y="4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9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54" y="31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2" y="60"/>
                  </a:lnTo>
                  <a:lnTo>
                    <a:pt x="40" y="62"/>
                  </a:lnTo>
                  <a:lnTo>
                    <a:pt x="39" y="62"/>
                  </a:lnTo>
                  <a:lnTo>
                    <a:pt x="37" y="63"/>
                  </a:lnTo>
                  <a:lnTo>
                    <a:pt x="35" y="65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5"/>
                  </a:lnTo>
                  <a:lnTo>
                    <a:pt x="35" y="77"/>
                  </a:lnTo>
                  <a:lnTo>
                    <a:pt x="35" y="79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7" y="85"/>
                  </a:lnTo>
                  <a:lnTo>
                    <a:pt x="35" y="86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35" y="108"/>
                  </a:lnTo>
                  <a:lnTo>
                    <a:pt x="37" y="111"/>
                  </a:lnTo>
                  <a:lnTo>
                    <a:pt x="35" y="111"/>
                  </a:lnTo>
                  <a:lnTo>
                    <a:pt x="23" y="115"/>
                  </a:lnTo>
                  <a:lnTo>
                    <a:pt x="17" y="115"/>
                  </a:lnTo>
                  <a:lnTo>
                    <a:pt x="17" y="111"/>
                  </a:lnTo>
                  <a:lnTo>
                    <a:pt x="15" y="108"/>
                  </a:lnTo>
                  <a:lnTo>
                    <a:pt x="15" y="102"/>
                  </a:lnTo>
                  <a:lnTo>
                    <a:pt x="14" y="98"/>
                  </a:lnTo>
                  <a:lnTo>
                    <a:pt x="14" y="77"/>
                  </a:lnTo>
                  <a:lnTo>
                    <a:pt x="14" y="73"/>
                  </a:lnTo>
                  <a:lnTo>
                    <a:pt x="15" y="71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0"/>
                  </a:lnTo>
                  <a:lnTo>
                    <a:pt x="14" y="52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6" y="38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6" y="27"/>
                  </a:lnTo>
                  <a:lnTo>
                    <a:pt x="6" y="23"/>
                  </a:lnTo>
                  <a:lnTo>
                    <a:pt x="10" y="21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3"/>
                  </a:lnTo>
                  <a:lnTo>
                    <a:pt x="23" y="13"/>
                  </a:lnTo>
                  <a:lnTo>
                    <a:pt x="27" y="10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8" name="Freeform 69"/>
            <p:cNvSpPr>
              <a:spLocks/>
            </p:cNvSpPr>
            <p:nvPr/>
          </p:nvSpPr>
          <p:spPr bwMode="auto">
            <a:xfrm>
              <a:off x="357955" y="5138182"/>
              <a:ext cx="136086" cy="276337"/>
            </a:xfrm>
            <a:custGeom>
              <a:avLst/>
              <a:gdLst>
                <a:gd name="T0" fmla="*/ 2 w 36"/>
                <a:gd name="T1" fmla="*/ 0 h 96"/>
                <a:gd name="T2" fmla="*/ 21 w 36"/>
                <a:gd name="T3" fmla="*/ 4 h 96"/>
                <a:gd name="T4" fmla="*/ 19 w 36"/>
                <a:gd name="T5" fmla="*/ 6 h 96"/>
                <a:gd name="T6" fmla="*/ 21 w 36"/>
                <a:gd name="T7" fmla="*/ 12 h 96"/>
                <a:gd name="T8" fmla="*/ 25 w 36"/>
                <a:gd name="T9" fmla="*/ 13 h 96"/>
                <a:gd name="T10" fmla="*/ 27 w 36"/>
                <a:gd name="T11" fmla="*/ 17 h 96"/>
                <a:gd name="T12" fmla="*/ 29 w 36"/>
                <a:gd name="T13" fmla="*/ 17 h 96"/>
                <a:gd name="T14" fmla="*/ 33 w 36"/>
                <a:gd name="T15" fmla="*/ 27 h 96"/>
                <a:gd name="T16" fmla="*/ 34 w 36"/>
                <a:gd name="T17" fmla="*/ 35 h 96"/>
                <a:gd name="T18" fmla="*/ 34 w 36"/>
                <a:gd name="T19" fmla="*/ 38 h 96"/>
                <a:gd name="T20" fmla="*/ 34 w 36"/>
                <a:gd name="T21" fmla="*/ 42 h 96"/>
                <a:gd name="T22" fmla="*/ 34 w 36"/>
                <a:gd name="T23" fmla="*/ 46 h 96"/>
                <a:gd name="T24" fmla="*/ 33 w 36"/>
                <a:gd name="T25" fmla="*/ 48 h 96"/>
                <a:gd name="T26" fmla="*/ 33 w 36"/>
                <a:gd name="T27" fmla="*/ 52 h 96"/>
                <a:gd name="T28" fmla="*/ 33 w 36"/>
                <a:gd name="T29" fmla="*/ 73 h 96"/>
                <a:gd name="T30" fmla="*/ 34 w 36"/>
                <a:gd name="T31" fmla="*/ 77 h 96"/>
                <a:gd name="T32" fmla="*/ 34 w 36"/>
                <a:gd name="T33" fmla="*/ 83 h 96"/>
                <a:gd name="T34" fmla="*/ 36 w 36"/>
                <a:gd name="T35" fmla="*/ 86 h 96"/>
                <a:gd name="T36" fmla="*/ 36 w 36"/>
                <a:gd name="T37" fmla="*/ 90 h 96"/>
                <a:gd name="T38" fmla="*/ 34 w 36"/>
                <a:gd name="T39" fmla="*/ 90 h 96"/>
                <a:gd name="T40" fmla="*/ 25 w 36"/>
                <a:gd name="T41" fmla="*/ 96 h 96"/>
                <a:gd name="T42" fmla="*/ 23 w 36"/>
                <a:gd name="T43" fmla="*/ 96 h 96"/>
                <a:gd name="T44" fmla="*/ 21 w 36"/>
                <a:gd name="T45" fmla="*/ 92 h 96"/>
                <a:gd name="T46" fmla="*/ 19 w 36"/>
                <a:gd name="T47" fmla="*/ 90 h 96"/>
                <a:gd name="T48" fmla="*/ 17 w 36"/>
                <a:gd name="T49" fmla="*/ 90 h 96"/>
                <a:gd name="T50" fmla="*/ 15 w 36"/>
                <a:gd name="T51" fmla="*/ 85 h 96"/>
                <a:gd name="T52" fmla="*/ 15 w 36"/>
                <a:gd name="T53" fmla="*/ 81 h 96"/>
                <a:gd name="T54" fmla="*/ 15 w 36"/>
                <a:gd name="T55" fmla="*/ 77 h 96"/>
                <a:gd name="T56" fmla="*/ 15 w 36"/>
                <a:gd name="T57" fmla="*/ 75 h 96"/>
                <a:gd name="T58" fmla="*/ 17 w 36"/>
                <a:gd name="T59" fmla="*/ 71 h 96"/>
                <a:gd name="T60" fmla="*/ 17 w 36"/>
                <a:gd name="T61" fmla="*/ 60 h 96"/>
                <a:gd name="T62" fmla="*/ 15 w 36"/>
                <a:gd name="T63" fmla="*/ 58 h 96"/>
                <a:gd name="T64" fmla="*/ 17 w 36"/>
                <a:gd name="T65" fmla="*/ 52 h 96"/>
                <a:gd name="T66" fmla="*/ 15 w 36"/>
                <a:gd name="T67" fmla="*/ 48 h 96"/>
                <a:gd name="T68" fmla="*/ 17 w 36"/>
                <a:gd name="T69" fmla="*/ 46 h 96"/>
                <a:gd name="T70" fmla="*/ 15 w 36"/>
                <a:gd name="T71" fmla="*/ 42 h 96"/>
                <a:gd name="T72" fmla="*/ 15 w 36"/>
                <a:gd name="T73" fmla="*/ 42 h 96"/>
                <a:gd name="T74" fmla="*/ 15 w 36"/>
                <a:gd name="T75" fmla="*/ 38 h 96"/>
                <a:gd name="T76" fmla="*/ 15 w 36"/>
                <a:gd name="T77" fmla="*/ 37 h 96"/>
                <a:gd name="T78" fmla="*/ 15 w 36"/>
                <a:gd name="T79" fmla="*/ 31 h 96"/>
                <a:gd name="T80" fmla="*/ 13 w 36"/>
                <a:gd name="T81" fmla="*/ 31 h 96"/>
                <a:gd name="T82" fmla="*/ 11 w 36"/>
                <a:gd name="T83" fmla="*/ 29 h 96"/>
                <a:gd name="T84" fmla="*/ 11 w 36"/>
                <a:gd name="T85" fmla="*/ 23 h 96"/>
                <a:gd name="T86" fmla="*/ 13 w 36"/>
                <a:gd name="T87" fmla="*/ 17 h 96"/>
                <a:gd name="T88" fmla="*/ 10 w 36"/>
                <a:gd name="T89" fmla="*/ 15 h 96"/>
                <a:gd name="T90" fmla="*/ 8 w 36"/>
                <a:gd name="T91" fmla="*/ 12 h 96"/>
                <a:gd name="T92" fmla="*/ 4 w 36"/>
                <a:gd name="T93" fmla="*/ 10 h 96"/>
                <a:gd name="T94" fmla="*/ 4 w 36"/>
                <a:gd name="T95" fmla="*/ 6 h 96"/>
                <a:gd name="T96" fmla="*/ 2 w 36"/>
                <a:gd name="T97" fmla="*/ 4 h 96"/>
                <a:gd name="T98" fmla="*/ 0 w 36"/>
                <a:gd name="T99" fmla="*/ 0 h 96"/>
                <a:gd name="T100" fmla="*/ 2 w 36"/>
                <a:gd name="T10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" h="96">
                  <a:moveTo>
                    <a:pt x="2" y="0"/>
                  </a:moveTo>
                  <a:lnTo>
                    <a:pt x="21" y="4"/>
                  </a:lnTo>
                  <a:lnTo>
                    <a:pt x="19" y="6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3" y="27"/>
                  </a:lnTo>
                  <a:lnTo>
                    <a:pt x="34" y="35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3" y="48"/>
                  </a:lnTo>
                  <a:lnTo>
                    <a:pt x="33" y="52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36" y="86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25" y="96"/>
                  </a:lnTo>
                  <a:lnTo>
                    <a:pt x="23" y="96"/>
                  </a:lnTo>
                  <a:lnTo>
                    <a:pt x="21" y="92"/>
                  </a:lnTo>
                  <a:lnTo>
                    <a:pt x="19" y="90"/>
                  </a:lnTo>
                  <a:lnTo>
                    <a:pt x="17" y="90"/>
                  </a:lnTo>
                  <a:lnTo>
                    <a:pt x="15" y="85"/>
                  </a:lnTo>
                  <a:lnTo>
                    <a:pt x="15" y="81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7" y="71"/>
                  </a:lnTo>
                  <a:lnTo>
                    <a:pt x="17" y="60"/>
                  </a:lnTo>
                  <a:lnTo>
                    <a:pt x="15" y="58"/>
                  </a:lnTo>
                  <a:lnTo>
                    <a:pt x="17" y="52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29"/>
                  </a:lnTo>
                  <a:lnTo>
                    <a:pt x="11" y="23"/>
                  </a:lnTo>
                  <a:lnTo>
                    <a:pt x="13" y="17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9" name="Freeform 70"/>
            <p:cNvSpPr>
              <a:spLocks/>
            </p:cNvSpPr>
            <p:nvPr/>
          </p:nvSpPr>
          <p:spPr bwMode="auto">
            <a:xfrm>
              <a:off x="161386" y="5138182"/>
              <a:ext cx="283512" cy="336785"/>
            </a:xfrm>
            <a:custGeom>
              <a:avLst/>
              <a:gdLst>
                <a:gd name="T0" fmla="*/ 52 w 75"/>
                <a:gd name="T1" fmla="*/ 0 h 117"/>
                <a:gd name="T2" fmla="*/ 56 w 75"/>
                <a:gd name="T3" fmla="*/ 6 h 117"/>
                <a:gd name="T4" fmla="*/ 60 w 75"/>
                <a:gd name="T5" fmla="*/ 12 h 117"/>
                <a:gd name="T6" fmla="*/ 65 w 75"/>
                <a:gd name="T7" fmla="*/ 17 h 117"/>
                <a:gd name="T8" fmla="*/ 63 w 75"/>
                <a:gd name="T9" fmla="*/ 29 h 117"/>
                <a:gd name="T10" fmla="*/ 67 w 75"/>
                <a:gd name="T11" fmla="*/ 31 h 117"/>
                <a:gd name="T12" fmla="*/ 67 w 75"/>
                <a:gd name="T13" fmla="*/ 38 h 117"/>
                <a:gd name="T14" fmla="*/ 67 w 75"/>
                <a:gd name="T15" fmla="*/ 42 h 117"/>
                <a:gd name="T16" fmla="*/ 67 w 75"/>
                <a:gd name="T17" fmla="*/ 48 h 117"/>
                <a:gd name="T18" fmla="*/ 67 w 75"/>
                <a:gd name="T19" fmla="*/ 58 h 117"/>
                <a:gd name="T20" fmla="*/ 69 w 75"/>
                <a:gd name="T21" fmla="*/ 71 h 117"/>
                <a:gd name="T22" fmla="*/ 67 w 75"/>
                <a:gd name="T23" fmla="*/ 77 h 117"/>
                <a:gd name="T24" fmla="*/ 67 w 75"/>
                <a:gd name="T25" fmla="*/ 85 h 117"/>
                <a:gd name="T26" fmla="*/ 71 w 75"/>
                <a:gd name="T27" fmla="*/ 90 h 117"/>
                <a:gd name="T28" fmla="*/ 75 w 75"/>
                <a:gd name="T29" fmla="*/ 96 h 117"/>
                <a:gd name="T30" fmla="*/ 58 w 75"/>
                <a:gd name="T31" fmla="*/ 102 h 117"/>
                <a:gd name="T32" fmla="*/ 37 w 75"/>
                <a:gd name="T33" fmla="*/ 109 h 117"/>
                <a:gd name="T34" fmla="*/ 15 w 75"/>
                <a:gd name="T35" fmla="*/ 113 h 117"/>
                <a:gd name="T36" fmla="*/ 4 w 75"/>
                <a:gd name="T37" fmla="*/ 111 h 117"/>
                <a:gd name="T38" fmla="*/ 8 w 75"/>
                <a:gd name="T39" fmla="*/ 109 h 117"/>
                <a:gd name="T40" fmla="*/ 12 w 75"/>
                <a:gd name="T41" fmla="*/ 104 h 117"/>
                <a:gd name="T42" fmla="*/ 6 w 75"/>
                <a:gd name="T43" fmla="*/ 100 h 117"/>
                <a:gd name="T44" fmla="*/ 2 w 75"/>
                <a:gd name="T45" fmla="*/ 88 h 117"/>
                <a:gd name="T46" fmla="*/ 0 w 75"/>
                <a:gd name="T47" fmla="*/ 85 h 117"/>
                <a:gd name="T48" fmla="*/ 2 w 75"/>
                <a:gd name="T49" fmla="*/ 77 h 117"/>
                <a:gd name="T50" fmla="*/ 4 w 75"/>
                <a:gd name="T51" fmla="*/ 69 h 117"/>
                <a:gd name="T52" fmla="*/ 6 w 75"/>
                <a:gd name="T53" fmla="*/ 63 h 117"/>
                <a:gd name="T54" fmla="*/ 14 w 75"/>
                <a:gd name="T55" fmla="*/ 54 h 117"/>
                <a:gd name="T56" fmla="*/ 15 w 75"/>
                <a:gd name="T57" fmla="*/ 46 h 117"/>
                <a:gd name="T58" fmla="*/ 12 w 75"/>
                <a:gd name="T59" fmla="*/ 38 h 117"/>
                <a:gd name="T60" fmla="*/ 10 w 75"/>
                <a:gd name="T61" fmla="*/ 33 h 117"/>
                <a:gd name="T62" fmla="*/ 12 w 75"/>
                <a:gd name="T63" fmla="*/ 19 h 117"/>
                <a:gd name="T64" fmla="*/ 8 w 75"/>
                <a:gd name="T65" fmla="*/ 13 h 117"/>
                <a:gd name="T66" fmla="*/ 6 w 75"/>
                <a:gd name="T67" fmla="*/ 4 h 117"/>
                <a:gd name="T68" fmla="*/ 25 w 75"/>
                <a:gd name="T69" fmla="*/ 4 h 117"/>
                <a:gd name="T70" fmla="*/ 37 w 75"/>
                <a:gd name="T71" fmla="*/ 2 h 117"/>
                <a:gd name="T72" fmla="*/ 48 w 75"/>
                <a:gd name="T73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" h="117">
                  <a:moveTo>
                    <a:pt x="52" y="0"/>
                  </a:moveTo>
                  <a:lnTo>
                    <a:pt x="52" y="0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60" y="12"/>
                  </a:lnTo>
                  <a:lnTo>
                    <a:pt x="62" y="15"/>
                  </a:lnTo>
                  <a:lnTo>
                    <a:pt x="65" y="17"/>
                  </a:lnTo>
                  <a:lnTo>
                    <a:pt x="63" y="23"/>
                  </a:lnTo>
                  <a:lnTo>
                    <a:pt x="63" y="29"/>
                  </a:lnTo>
                  <a:lnTo>
                    <a:pt x="65" y="31"/>
                  </a:lnTo>
                  <a:lnTo>
                    <a:pt x="67" y="31"/>
                  </a:lnTo>
                  <a:lnTo>
                    <a:pt x="67" y="37"/>
                  </a:lnTo>
                  <a:lnTo>
                    <a:pt x="67" y="38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9" y="52"/>
                  </a:lnTo>
                  <a:lnTo>
                    <a:pt x="67" y="58"/>
                  </a:lnTo>
                  <a:lnTo>
                    <a:pt x="69" y="60"/>
                  </a:lnTo>
                  <a:lnTo>
                    <a:pt x="69" y="71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92"/>
                  </a:lnTo>
                  <a:lnTo>
                    <a:pt x="75" y="96"/>
                  </a:lnTo>
                  <a:lnTo>
                    <a:pt x="65" y="96"/>
                  </a:lnTo>
                  <a:lnTo>
                    <a:pt x="58" y="102"/>
                  </a:lnTo>
                  <a:lnTo>
                    <a:pt x="48" y="109"/>
                  </a:lnTo>
                  <a:lnTo>
                    <a:pt x="37" y="109"/>
                  </a:lnTo>
                  <a:lnTo>
                    <a:pt x="21" y="117"/>
                  </a:lnTo>
                  <a:lnTo>
                    <a:pt x="15" y="113"/>
                  </a:lnTo>
                  <a:lnTo>
                    <a:pt x="6" y="113"/>
                  </a:lnTo>
                  <a:lnTo>
                    <a:pt x="4" y="111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2" y="109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6" y="100"/>
                  </a:lnTo>
                  <a:lnTo>
                    <a:pt x="6" y="96"/>
                  </a:lnTo>
                  <a:lnTo>
                    <a:pt x="2" y="88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2" y="77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5" y="46"/>
                  </a:lnTo>
                  <a:lnTo>
                    <a:pt x="14" y="40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6" y="8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5" y="4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5" name="Freeform 77"/>
            <p:cNvSpPr>
              <a:spLocks/>
            </p:cNvSpPr>
            <p:nvPr/>
          </p:nvSpPr>
          <p:spPr bwMode="auto">
            <a:xfrm>
              <a:off x="2573123" y="4951079"/>
              <a:ext cx="1020642" cy="584335"/>
            </a:xfrm>
            <a:custGeom>
              <a:avLst/>
              <a:gdLst>
                <a:gd name="T0" fmla="*/ 80 w 270"/>
                <a:gd name="T1" fmla="*/ 2 h 203"/>
                <a:gd name="T2" fmla="*/ 94 w 270"/>
                <a:gd name="T3" fmla="*/ 2 h 203"/>
                <a:gd name="T4" fmla="*/ 101 w 270"/>
                <a:gd name="T5" fmla="*/ 2 h 203"/>
                <a:gd name="T6" fmla="*/ 111 w 270"/>
                <a:gd name="T7" fmla="*/ 5 h 203"/>
                <a:gd name="T8" fmla="*/ 121 w 270"/>
                <a:gd name="T9" fmla="*/ 9 h 203"/>
                <a:gd name="T10" fmla="*/ 130 w 270"/>
                <a:gd name="T11" fmla="*/ 17 h 203"/>
                <a:gd name="T12" fmla="*/ 140 w 270"/>
                <a:gd name="T13" fmla="*/ 21 h 203"/>
                <a:gd name="T14" fmla="*/ 149 w 270"/>
                <a:gd name="T15" fmla="*/ 29 h 203"/>
                <a:gd name="T16" fmla="*/ 157 w 270"/>
                <a:gd name="T17" fmla="*/ 38 h 203"/>
                <a:gd name="T18" fmla="*/ 165 w 270"/>
                <a:gd name="T19" fmla="*/ 48 h 203"/>
                <a:gd name="T20" fmla="*/ 159 w 270"/>
                <a:gd name="T21" fmla="*/ 55 h 203"/>
                <a:gd name="T22" fmla="*/ 157 w 270"/>
                <a:gd name="T23" fmla="*/ 67 h 203"/>
                <a:gd name="T24" fmla="*/ 163 w 270"/>
                <a:gd name="T25" fmla="*/ 73 h 203"/>
                <a:gd name="T26" fmla="*/ 176 w 270"/>
                <a:gd name="T27" fmla="*/ 71 h 203"/>
                <a:gd name="T28" fmla="*/ 178 w 270"/>
                <a:gd name="T29" fmla="*/ 88 h 203"/>
                <a:gd name="T30" fmla="*/ 186 w 270"/>
                <a:gd name="T31" fmla="*/ 102 h 203"/>
                <a:gd name="T32" fmla="*/ 247 w 270"/>
                <a:gd name="T33" fmla="*/ 123 h 203"/>
                <a:gd name="T34" fmla="*/ 205 w 270"/>
                <a:gd name="T35" fmla="*/ 176 h 203"/>
                <a:gd name="T36" fmla="*/ 188 w 270"/>
                <a:gd name="T37" fmla="*/ 180 h 203"/>
                <a:gd name="T38" fmla="*/ 178 w 270"/>
                <a:gd name="T39" fmla="*/ 188 h 203"/>
                <a:gd name="T40" fmla="*/ 163 w 270"/>
                <a:gd name="T41" fmla="*/ 194 h 203"/>
                <a:gd name="T42" fmla="*/ 155 w 270"/>
                <a:gd name="T43" fmla="*/ 196 h 203"/>
                <a:gd name="T44" fmla="*/ 144 w 270"/>
                <a:gd name="T45" fmla="*/ 192 h 203"/>
                <a:gd name="T46" fmla="*/ 130 w 270"/>
                <a:gd name="T47" fmla="*/ 194 h 203"/>
                <a:gd name="T48" fmla="*/ 123 w 270"/>
                <a:gd name="T49" fmla="*/ 196 h 203"/>
                <a:gd name="T50" fmla="*/ 113 w 270"/>
                <a:gd name="T51" fmla="*/ 203 h 203"/>
                <a:gd name="T52" fmla="*/ 101 w 270"/>
                <a:gd name="T53" fmla="*/ 201 h 203"/>
                <a:gd name="T54" fmla="*/ 88 w 270"/>
                <a:gd name="T55" fmla="*/ 198 h 203"/>
                <a:gd name="T56" fmla="*/ 73 w 270"/>
                <a:gd name="T57" fmla="*/ 186 h 203"/>
                <a:gd name="T58" fmla="*/ 57 w 270"/>
                <a:gd name="T59" fmla="*/ 186 h 203"/>
                <a:gd name="T60" fmla="*/ 50 w 270"/>
                <a:gd name="T61" fmla="*/ 171 h 203"/>
                <a:gd name="T62" fmla="*/ 42 w 270"/>
                <a:gd name="T63" fmla="*/ 169 h 203"/>
                <a:gd name="T64" fmla="*/ 38 w 270"/>
                <a:gd name="T65" fmla="*/ 161 h 203"/>
                <a:gd name="T66" fmla="*/ 32 w 270"/>
                <a:gd name="T67" fmla="*/ 150 h 203"/>
                <a:gd name="T68" fmla="*/ 25 w 270"/>
                <a:gd name="T69" fmla="*/ 146 h 203"/>
                <a:gd name="T70" fmla="*/ 19 w 270"/>
                <a:gd name="T71" fmla="*/ 136 h 203"/>
                <a:gd name="T72" fmla="*/ 13 w 270"/>
                <a:gd name="T73" fmla="*/ 130 h 203"/>
                <a:gd name="T74" fmla="*/ 2 w 270"/>
                <a:gd name="T75" fmla="*/ 126 h 203"/>
                <a:gd name="T76" fmla="*/ 5 w 270"/>
                <a:gd name="T77" fmla="*/ 119 h 203"/>
                <a:gd name="T78" fmla="*/ 13 w 270"/>
                <a:gd name="T79" fmla="*/ 115 h 203"/>
                <a:gd name="T80" fmla="*/ 17 w 270"/>
                <a:gd name="T81" fmla="*/ 115 h 203"/>
                <a:gd name="T82" fmla="*/ 21 w 270"/>
                <a:gd name="T83" fmla="*/ 98 h 203"/>
                <a:gd name="T84" fmla="*/ 25 w 270"/>
                <a:gd name="T85" fmla="*/ 84 h 203"/>
                <a:gd name="T86" fmla="*/ 29 w 270"/>
                <a:gd name="T87" fmla="*/ 75 h 203"/>
                <a:gd name="T88" fmla="*/ 32 w 270"/>
                <a:gd name="T89" fmla="*/ 73 h 203"/>
                <a:gd name="T90" fmla="*/ 42 w 270"/>
                <a:gd name="T91" fmla="*/ 50 h 203"/>
                <a:gd name="T92" fmla="*/ 48 w 270"/>
                <a:gd name="T93" fmla="*/ 38 h 203"/>
                <a:gd name="T94" fmla="*/ 55 w 270"/>
                <a:gd name="T95" fmla="*/ 30 h 203"/>
                <a:gd name="T96" fmla="*/ 61 w 270"/>
                <a:gd name="T97" fmla="*/ 11 h 203"/>
                <a:gd name="T98" fmla="*/ 69 w 270"/>
                <a:gd name="T99" fmla="*/ 11 h 203"/>
                <a:gd name="T100" fmla="*/ 77 w 270"/>
                <a:gd name="T10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0" h="203">
                  <a:moveTo>
                    <a:pt x="77" y="0"/>
                  </a:moveTo>
                  <a:lnTo>
                    <a:pt x="78" y="0"/>
                  </a:lnTo>
                  <a:lnTo>
                    <a:pt x="80" y="2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2"/>
                  </a:lnTo>
                  <a:lnTo>
                    <a:pt x="98" y="2"/>
                  </a:lnTo>
                  <a:lnTo>
                    <a:pt x="100" y="4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9" y="7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7" y="5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8" y="15"/>
                  </a:lnTo>
                  <a:lnTo>
                    <a:pt x="130" y="17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6" y="25"/>
                  </a:lnTo>
                  <a:lnTo>
                    <a:pt x="149" y="29"/>
                  </a:lnTo>
                  <a:lnTo>
                    <a:pt x="153" y="30"/>
                  </a:lnTo>
                  <a:lnTo>
                    <a:pt x="157" y="34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61" y="40"/>
                  </a:lnTo>
                  <a:lnTo>
                    <a:pt x="165" y="48"/>
                  </a:lnTo>
                  <a:lnTo>
                    <a:pt x="161" y="48"/>
                  </a:lnTo>
                  <a:lnTo>
                    <a:pt x="161" y="52"/>
                  </a:lnTo>
                  <a:lnTo>
                    <a:pt x="159" y="55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7" y="67"/>
                  </a:lnTo>
                  <a:lnTo>
                    <a:pt x="155" y="71"/>
                  </a:lnTo>
                  <a:lnTo>
                    <a:pt x="157" y="73"/>
                  </a:lnTo>
                  <a:lnTo>
                    <a:pt x="163" y="73"/>
                  </a:lnTo>
                  <a:lnTo>
                    <a:pt x="167" y="69"/>
                  </a:lnTo>
                  <a:lnTo>
                    <a:pt x="173" y="69"/>
                  </a:lnTo>
                  <a:lnTo>
                    <a:pt x="176" y="71"/>
                  </a:lnTo>
                  <a:lnTo>
                    <a:pt x="174" y="73"/>
                  </a:lnTo>
                  <a:lnTo>
                    <a:pt x="176" y="78"/>
                  </a:lnTo>
                  <a:lnTo>
                    <a:pt x="178" y="88"/>
                  </a:lnTo>
                  <a:lnTo>
                    <a:pt x="184" y="90"/>
                  </a:lnTo>
                  <a:lnTo>
                    <a:pt x="182" y="96"/>
                  </a:lnTo>
                  <a:lnTo>
                    <a:pt x="186" y="102"/>
                  </a:lnTo>
                  <a:lnTo>
                    <a:pt x="192" y="103"/>
                  </a:lnTo>
                  <a:lnTo>
                    <a:pt x="196" y="107"/>
                  </a:lnTo>
                  <a:lnTo>
                    <a:pt x="247" y="123"/>
                  </a:lnTo>
                  <a:lnTo>
                    <a:pt x="270" y="123"/>
                  </a:lnTo>
                  <a:lnTo>
                    <a:pt x="215" y="176"/>
                  </a:lnTo>
                  <a:lnTo>
                    <a:pt x="205" y="176"/>
                  </a:lnTo>
                  <a:lnTo>
                    <a:pt x="194" y="176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2" y="182"/>
                  </a:lnTo>
                  <a:lnTo>
                    <a:pt x="182" y="186"/>
                  </a:lnTo>
                  <a:lnTo>
                    <a:pt x="178" y="188"/>
                  </a:lnTo>
                  <a:lnTo>
                    <a:pt x="173" y="190"/>
                  </a:lnTo>
                  <a:lnTo>
                    <a:pt x="169" y="192"/>
                  </a:lnTo>
                  <a:lnTo>
                    <a:pt x="163" y="194"/>
                  </a:lnTo>
                  <a:lnTo>
                    <a:pt x="161" y="196"/>
                  </a:lnTo>
                  <a:lnTo>
                    <a:pt x="161" y="196"/>
                  </a:lnTo>
                  <a:lnTo>
                    <a:pt x="155" y="196"/>
                  </a:lnTo>
                  <a:lnTo>
                    <a:pt x="149" y="198"/>
                  </a:lnTo>
                  <a:lnTo>
                    <a:pt x="146" y="196"/>
                  </a:lnTo>
                  <a:lnTo>
                    <a:pt x="144" y="192"/>
                  </a:lnTo>
                  <a:lnTo>
                    <a:pt x="142" y="190"/>
                  </a:lnTo>
                  <a:lnTo>
                    <a:pt x="132" y="192"/>
                  </a:lnTo>
                  <a:lnTo>
                    <a:pt x="130" y="194"/>
                  </a:lnTo>
                  <a:lnTo>
                    <a:pt x="128" y="194"/>
                  </a:lnTo>
                  <a:lnTo>
                    <a:pt x="125" y="194"/>
                  </a:lnTo>
                  <a:lnTo>
                    <a:pt x="123" y="196"/>
                  </a:lnTo>
                  <a:lnTo>
                    <a:pt x="119" y="203"/>
                  </a:lnTo>
                  <a:lnTo>
                    <a:pt x="115" y="203"/>
                  </a:lnTo>
                  <a:lnTo>
                    <a:pt x="113" y="203"/>
                  </a:lnTo>
                  <a:lnTo>
                    <a:pt x="109" y="203"/>
                  </a:lnTo>
                  <a:lnTo>
                    <a:pt x="105" y="203"/>
                  </a:lnTo>
                  <a:lnTo>
                    <a:pt x="101" y="201"/>
                  </a:lnTo>
                  <a:lnTo>
                    <a:pt x="94" y="201"/>
                  </a:lnTo>
                  <a:lnTo>
                    <a:pt x="92" y="201"/>
                  </a:lnTo>
                  <a:lnTo>
                    <a:pt x="88" y="198"/>
                  </a:lnTo>
                  <a:lnTo>
                    <a:pt x="84" y="194"/>
                  </a:lnTo>
                  <a:lnTo>
                    <a:pt x="77" y="188"/>
                  </a:lnTo>
                  <a:lnTo>
                    <a:pt x="73" y="186"/>
                  </a:lnTo>
                  <a:lnTo>
                    <a:pt x="65" y="186"/>
                  </a:lnTo>
                  <a:lnTo>
                    <a:pt x="61" y="184"/>
                  </a:lnTo>
                  <a:lnTo>
                    <a:pt x="57" y="186"/>
                  </a:lnTo>
                  <a:lnTo>
                    <a:pt x="53" y="186"/>
                  </a:lnTo>
                  <a:lnTo>
                    <a:pt x="50" y="182"/>
                  </a:lnTo>
                  <a:lnTo>
                    <a:pt x="50" y="171"/>
                  </a:lnTo>
                  <a:lnTo>
                    <a:pt x="48" y="171"/>
                  </a:lnTo>
                  <a:lnTo>
                    <a:pt x="44" y="173"/>
                  </a:lnTo>
                  <a:lnTo>
                    <a:pt x="42" y="169"/>
                  </a:lnTo>
                  <a:lnTo>
                    <a:pt x="40" y="171"/>
                  </a:lnTo>
                  <a:lnTo>
                    <a:pt x="40" y="163"/>
                  </a:lnTo>
                  <a:lnTo>
                    <a:pt x="38" y="161"/>
                  </a:lnTo>
                  <a:lnTo>
                    <a:pt x="36" y="155"/>
                  </a:lnTo>
                  <a:lnTo>
                    <a:pt x="34" y="151"/>
                  </a:lnTo>
                  <a:lnTo>
                    <a:pt x="32" y="150"/>
                  </a:lnTo>
                  <a:lnTo>
                    <a:pt x="30" y="146"/>
                  </a:lnTo>
                  <a:lnTo>
                    <a:pt x="27" y="146"/>
                  </a:lnTo>
                  <a:lnTo>
                    <a:pt x="25" y="146"/>
                  </a:lnTo>
                  <a:lnTo>
                    <a:pt x="27" y="144"/>
                  </a:lnTo>
                  <a:lnTo>
                    <a:pt x="23" y="142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2"/>
                  </a:lnTo>
                  <a:lnTo>
                    <a:pt x="13" y="130"/>
                  </a:lnTo>
                  <a:lnTo>
                    <a:pt x="13" y="128"/>
                  </a:lnTo>
                  <a:lnTo>
                    <a:pt x="5" y="128"/>
                  </a:lnTo>
                  <a:lnTo>
                    <a:pt x="2" y="126"/>
                  </a:lnTo>
                  <a:lnTo>
                    <a:pt x="0" y="125"/>
                  </a:lnTo>
                  <a:lnTo>
                    <a:pt x="4" y="121"/>
                  </a:lnTo>
                  <a:lnTo>
                    <a:pt x="5" y="119"/>
                  </a:lnTo>
                  <a:lnTo>
                    <a:pt x="5" y="115"/>
                  </a:lnTo>
                  <a:lnTo>
                    <a:pt x="9" y="117"/>
                  </a:lnTo>
                  <a:lnTo>
                    <a:pt x="13" y="115"/>
                  </a:lnTo>
                  <a:lnTo>
                    <a:pt x="15" y="117"/>
                  </a:lnTo>
                  <a:lnTo>
                    <a:pt x="17" y="117"/>
                  </a:lnTo>
                  <a:lnTo>
                    <a:pt x="17" y="115"/>
                  </a:lnTo>
                  <a:lnTo>
                    <a:pt x="21" y="113"/>
                  </a:lnTo>
                  <a:lnTo>
                    <a:pt x="21" y="105"/>
                  </a:lnTo>
                  <a:lnTo>
                    <a:pt x="21" y="98"/>
                  </a:lnTo>
                  <a:lnTo>
                    <a:pt x="21" y="94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3" y="82"/>
                  </a:lnTo>
                  <a:lnTo>
                    <a:pt x="25" y="78"/>
                  </a:lnTo>
                  <a:lnTo>
                    <a:pt x="29" y="75"/>
                  </a:lnTo>
                  <a:lnTo>
                    <a:pt x="29" y="73"/>
                  </a:lnTo>
                  <a:lnTo>
                    <a:pt x="30" y="73"/>
                  </a:lnTo>
                  <a:lnTo>
                    <a:pt x="32" y="73"/>
                  </a:lnTo>
                  <a:lnTo>
                    <a:pt x="36" y="59"/>
                  </a:lnTo>
                  <a:lnTo>
                    <a:pt x="38" y="53"/>
                  </a:lnTo>
                  <a:lnTo>
                    <a:pt x="42" y="50"/>
                  </a:lnTo>
                  <a:lnTo>
                    <a:pt x="44" y="48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0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1" y="11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3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1" name="Freeform 116"/>
            <p:cNvSpPr>
              <a:spLocks noEditPoints="1"/>
            </p:cNvSpPr>
            <p:nvPr/>
          </p:nvSpPr>
          <p:spPr bwMode="auto">
            <a:xfrm>
              <a:off x="6534722" y="5005772"/>
              <a:ext cx="147426" cy="371327"/>
            </a:xfrm>
            <a:custGeom>
              <a:avLst/>
              <a:gdLst>
                <a:gd name="T0" fmla="*/ 39 w 39"/>
                <a:gd name="T1" fmla="*/ 121 h 129"/>
                <a:gd name="T2" fmla="*/ 39 w 39"/>
                <a:gd name="T3" fmla="*/ 127 h 129"/>
                <a:gd name="T4" fmla="*/ 37 w 39"/>
                <a:gd name="T5" fmla="*/ 129 h 129"/>
                <a:gd name="T6" fmla="*/ 35 w 39"/>
                <a:gd name="T7" fmla="*/ 125 h 129"/>
                <a:gd name="T8" fmla="*/ 33 w 39"/>
                <a:gd name="T9" fmla="*/ 125 h 129"/>
                <a:gd name="T10" fmla="*/ 37 w 39"/>
                <a:gd name="T11" fmla="*/ 119 h 129"/>
                <a:gd name="T12" fmla="*/ 35 w 39"/>
                <a:gd name="T13" fmla="*/ 113 h 129"/>
                <a:gd name="T14" fmla="*/ 31 w 39"/>
                <a:gd name="T15" fmla="*/ 117 h 129"/>
                <a:gd name="T16" fmla="*/ 29 w 39"/>
                <a:gd name="T17" fmla="*/ 106 h 129"/>
                <a:gd name="T18" fmla="*/ 29 w 39"/>
                <a:gd name="T19" fmla="*/ 109 h 129"/>
                <a:gd name="T20" fmla="*/ 25 w 39"/>
                <a:gd name="T21" fmla="*/ 106 h 129"/>
                <a:gd name="T22" fmla="*/ 31 w 39"/>
                <a:gd name="T23" fmla="*/ 98 h 129"/>
                <a:gd name="T24" fmla="*/ 33 w 39"/>
                <a:gd name="T25" fmla="*/ 104 h 129"/>
                <a:gd name="T26" fmla="*/ 29 w 39"/>
                <a:gd name="T27" fmla="*/ 102 h 129"/>
                <a:gd name="T28" fmla="*/ 21 w 39"/>
                <a:gd name="T29" fmla="*/ 96 h 129"/>
                <a:gd name="T30" fmla="*/ 25 w 39"/>
                <a:gd name="T31" fmla="*/ 102 h 129"/>
                <a:gd name="T32" fmla="*/ 23 w 39"/>
                <a:gd name="T33" fmla="*/ 98 h 129"/>
                <a:gd name="T34" fmla="*/ 21 w 39"/>
                <a:gd name="T35" fmla="*/ 96 h 129"/>
                <a:gd name="T36" fmla="*/ 16 w 39"/>
                <a:gd name="T37" fmla="*/ 84 h 129"/>
                <a:gd name="T38" fmla="*/ 18 w 39"/>
                <a:gd name="T39" fmla="*/ 83 h 129"/>
                <a:gd name="T40" fmla="*/ 12 w 39"/>
                <a:gd name="T41" fmla="*/ 56 h 129"/>
                <a:gd name="T42" fmla="*/ 8 w 39"/>
                <a:gd name="T43" fmla="*/ 61 h 129"/>
                <a:gd name="T44" fmla="*/ 8 w 39"/>
                <a:gd name="T45" fmla="*/ 54 h 129"/>
                <a:gd name="T46" fmla="*/ 4 w 39"/>
                <a:gd name="T47" fmla="*/ 40 h 129"/>
                <a:gd name="T48" fmla="*/ 0 w 39"/>
                <a:gd name="T49" fmla="*/ 40 h 129"/>
                <a:gd name="T50" fmla="*/ 14 w 39"/>
                <a:gd name="T51" fmla="*/ 27 h 129"/>
                <a:gd name="T52" fmla="*/ 12 w 39"/>
                <a:gd name="T53" fmla="*/ 29 h 129"/>
                <a:gd name="T54" fmla="*/ 12 w 39"/>
                <a:gd name="T55" fmla="*/ 36 h 129"/>
                <a:gd name="T56" fmla="*/ 10 w 39"/>
                <a:gd name="T57" fmla="*/ 44 h 129"/>
                <a:gd name="T58" fmla="*/ 10 w 39"/>
                <a:gd name="T59" fmla="*/ 38 h 129"/>
                <a:gd name="T60" fmla="*/ 10 w 39"/>
                <a:gd name="T61" fmla="*/ 33 h 129"/>
                <a:gd name="T62" fmla="*/ 14 w 39"/>
                <a:gd name="T63" fmla="*/ 27 h 129"/>
                <a:gd name="T64" fmla="*/ 18 w 39"/>
                <a:gd name="T65" fmla="*/ 2 h 129"/>
                <a:gd name="T66" fmla="*/ 18 w 39"/>
                <a:gd name="T67" fmla="*/ 8 h 129"/>
                <a:gd name="T68" fmla="*/ 14 w 39"/>
                <a:gd name="T69" fmla="*/ 15 h 129"/>
                <a:gd name="T70" fmla="*/ 16 w 39"/>
                <a:gd name="T71" fmla="*/ 21 h 129"/>
                <a:gd name="T72" fmla="*/ 10 w 39"/>
                <a:gd name="T73" fmla="*/ 23 h 129"/>
                <a:gd name="T74" fmla="*/ 12 w 39"/>
                <a:gd name="T75" fmla="*/ 11 h 129"/>
                <a:gd name="T76" fmla="*/ 12 w 39"/>
                <a:gd name="T77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129">
                  <a:moveTo>
                    <a:pt x="37" y="119"/>
                  </a:moveTo>
                  <a:lnTo>
                    <a:pt x="39" y="121"/>
                  </a:lnTo>
                  <a:lnTo>
                    <a:pt x="39" y="123"/>
                  </a:lnTo>
                  <a:lnTo>
                    <a:pt x="39" y="127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5" y="125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21"/>
                  </a:lnTo>
                  <a:lnTo>
                    <a:pt x="37" y="119"/>
                  </a:lnTo>
                  <a:close/>
                  <a:moveTo>
                    <a:pt x="33" y="113"/>
                  </a:moveTo>
                  <a:lnTo>
                    <a:pt x="35" y="113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33" y="113"/>
                  </a:lnTo>
                  <a:close/>
                  <a:moveTo>
                    <a:pt x="29" y="106"/>
                  </a:moveTo>
                  <a:lnTo>
                    <a:pt x="31" y="109"/>
                  </a:lnTo>
                  <a:lnTo>
                    <a:pt x="29" y="109"/>
                  </a:lnTo>
                  <a:lnTo>
                    <a:pt x="27" y="107"/>
                  </a:lnTo>
                  <a:lnTo>
                    <a:pt x="25" y="106"/>
                  </a:lnTo>
                  <a:lnTo>
                    <a:pt x="29" y="106"/>
                  </a:lnTo>
                  <a:close/>
                  <a:moveTo>
                    <a:pt x="31" y="98"/>
                  </a:moveTo>
                  <a:lnTo>
                    <a:pt x="33" y="100"/>
                  </a:lnTo>
                  <a:lnTo>
                    <a:pt x="33" y="104"/>
                  </a:lnTo>
                  <a:lnTo>
                    <a:pt x="31" y="104"/>
                  </a:lnTo>
                  <a:lnTo>
                    <a:pt x="29" y="102"/>
                  </a:lnTo>
                  <a:lnTo>
                    <a:pt x="31" y="98"/>
                  </a:lnTo>
                  <a:close/>
                  <a:moveTo>
                    <a:pt x="21" y="96"/>
                  </a:moveTo>
                  <a:lnTo>
                    <a:pt x="25" y="98"/>
                  </a:lnTo>
                  <a:lnTo>
                    <a:pt x="25" y="102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21" y="96"/>
                  </a:lnTo>
                  <a:close/>
                  <a:moveTo>
                    <a:pt x="18" y="83"/>
                  </a:moveTo>
                  <a:lnTo>
                    <a:pt x="16" y="84"/>
                  </a:lnTo>
                  <a:lnTo>
                    <a:pt x="14" y="84"/>
                  </a:lnTo>
                  <a:lnTo>
                    <a:pt x="18" y="83"/>
                  </a:lnTo>
                  <a:close/>
                  <a:moveTo>
                    <a:pt x="12" y="52"/>
                  </a:moveTo>
                  <a:lnTo>
                    <a:pt x="12" y="56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12" y="52"/>
                  </a:lnTo>
                  <a:close/>
                  <a:moveTo>
                    <a:pt x="4" y="40"/>
                  </a:moveTo>
                  <a:lnTo>
                    <a:pt x="4" y="42"/>
                  </a:lnTo>
                  <a:lnTo>
                    <a:pt x="0" y="40"/>
                  </a:lnTo>
                  <a:lnTo>
                    <a:pt x="4" y="40"/>
                  </a:lnTo>
                  <a:close/>
                  <a:moveTo>
                    <a:pt x="14" y="27"/>
                  </a:moveTo>
                  <a:lnTo>
                    <a:pt x="14" y="27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4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4" y="27"/>
                  </a:lnTo>
                  <a:close/>
                  <a:moveTo>
                    <a:pt x="16" y="0"/>
                  </a:moveTo>
                  <a:lnTo>
                    <a:pt x="18" y="2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2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8" name="Freeform 194"/>
            <p:cNvSpPr>
              <a:spLocks noEditPoints="1"/>
            </p:cNvSpPr>
            <p:nvPr/>
          </p:nvSpPr>
          <p:spPr bwMode="auto">
            <a:xfrm>
              <a:off x="1416397" y="1199893"/>
              <a:ext cx="676647" cy="918242"/>
            </a:xfrm>
            <a:custGeom>
              <a:avLst/>
              <a:gdLst>
                <a:gd name="T0" fmla="*/ 60 w 179"/>
                <a:gd name="T1" fmla="*/ 311 h 319"/>
                <a:gd name="T2" fmla="*/ 56 w 179"/>
                <a:gd name="T3" fmla="*/ 308 h 319"/>
                <a:gd name="T4" fmla="*/ 54 w 179"/>
                <a:gd name="T5" fmla="*/ 304 h 319"/>
                <a:gd name="T6" fmla="*/ 18 w 179"/>
                <a:gd name="T7" fmla="*/ 309 h 319"/>
                <a:gd name="T8" fmla="*/ 10 w 179"/>
                <a:gd name="T9" fmla="*/ 308 h 319"/>
                <a:gd name="T10" fmla="*/ 12 w 179"/>
                <a:gd name="T11" fmla="*/ 300 h 319"/>
                <a:gd name="T12" fmla="*/ 33 w 179"/>
                <a:gd name="T13" fmla="*/ 300 h 319"/>
                <a:gd name="T14" fmla="*/ 41 w 179"/>
                <a:gd name="T15" fmla="*/ 298 h 319"/>
                <a:gd name="T16" fmla="*/ 23 w 179"/>
                <a:gd name="T17" fmla="*/ 221 h 319"/>
                <a:gd name="T18" fmla="*/ 25 w 179"/>
                <a:gd name="T19" fmla="*/ 213 h 319"/>
                <a:gd name="T20" fmla="*/ 73 w 179"/>
                <a:gd name="T21" fmla="*/ 167 h 319"/>
                <a:gd name="T22" fmla="*/ 104 w 179"/>
                <a:gd name="T23" fmla="*/ 8 h 319"/>
                <a:gd name="T24" fmla="*/ 119 w 179"/>
                <a:gd name="T25" fmla="*/ 23 h 319"/>
                <a:gd name="T26" fmla="*/ 112 w 179"/>
                <a:gd name="T27" fmla="*/ 44 h 319"/>
                <a:gd name="T28" fmla="*/ 125 w 179"/>
                <a:gd name="T29" fmla="*/ 69 h 319"/>
                <a:gd name="T30" fmla="*/ 129 w 179"/>
                <a:gd name="T31" fmla="*/ 98 h 319"/>
                <a:gd name="T32" fmla="*/ 146 w 179"/>
                <a:gd name="T33" fmla="*/ 152 h 319"/>
                <a:gd name="T34" fmla="*/ 154 w 179"/>
                <a:gd name="T35" fmla="*/ 169 h 319"/>
                <a:gd name="T36" fmla="*/ 162 w 179"/>
                <a:gd name="T37" fmla="*/ 194 h 319"/>
                <a:gd name="T38" fmla="*/ 179 w 179"/>
                <a:gd name="T39" fmla="*/ 231 h 319"/>
                <a:gd name="T40" fmla="*/ 148 w 179"/>
                <a:gd name="T41" fmla="*/ 283 h 319"/>
                <a:gd name="T42" fmla="*/ 137 w 179"/>
                <a:gd name="T43" fmla="*/ 294 h 319"/>
                <a:gd name="T44" fmla="*/ 125 w 179"/>
                <a:gd name="T45" fmla="*/ 296 h 319"/>
                <a:gd name="T46" fmla="*/ 112 w 179"/>
                <a:gd name="T47" fmla="*/ 300 h 319"/>
                <a:gd name="T48" fmla="*/ 106 w 179"/>
                <a:gd name="T49" fmla="*/ 300 h 319"/>
                <a:gd name="T50" fmla="*/ 98 w 179"/>
                <a:gd name="T51" fmla="*/ 304 h 319"/>
                <a:gd name="T52" fmla="*/ 75 w 179"/>
                <a:gd name="T53" fmla="*/ 313 h 319"/>
                <a:gd name="T54" fmla="*/ 64 w 179"/>
                <a:gd name="T55" fmla="*/ 317 h 319"/>
                <a:gd name="T56" fmla="*/ 58 w 179"/>
                <a:gd name="T57" fmla="*/ 304 h 319"/>
                <a:gd name="T58" fmla="*/ 46 w 179"/>
                <a:gd name="T59" fmla="*/ 300 h 319"/>
                <a:gd name="T60" fmla="*/ 33 w 179"/>
                <a:gd name="T61" fmla="*/ 292 h 319"/>
                <a:gd name="T62" fmla="*/ 37 w 179"/>
                <a:gd name="T63" fmla="*/ 271 h 319"/>
                <a:gd name="T64" fmla="*/ 29 w 179"/>
                <a:gd name="T65" fmla="*/ 252 h 319"/>
                <a:gd name="T66" fmla="*/ 27 w 179"/>
                <a:gd name="T67" fmla="*/ 240 h 319"/>
                <a:gd name="T68" fmla="*/ 27 w 179"/>
                <a:gd name="T69" fmla="*/ 225 h 319"/>
                <a:gd name="T70" fmla="*/ 35 w 179"/>
                <a:gd name="T71" fmla="*/ 223 h 319"/>
                <a:gd name="T72" fmla="*/ 41 w 179"/>
                <a:gd name="T73" fmla="*/ 211 h 319"/>
                <a:gd name="T74" fmla="*/ 52 w 179"/>
                <a:gd name="T75" fmla="*/ 210 h 319"/>
                <a:gd name="T76" fmla="*/ 54 w 179"/>
                <a:gd name="T77" fmla="*/ 194 h 319"/>
                <a:gd name="T78" fmla="*/ 66 w 179"/>
                <a:gd name="T79" fmla="*/ 183 h 319"/>
                <a:gd name="T80" fmla="*/ 83 w 179"/>
                <a:gd name="T81" fmla="*/ 173 h 319"/>
                <a:gd name="T82" fmla="*/ 79 w 179"/>
                <a:gd name="T83" fmla="*/ 162 h 319"/>
                <a:gd name="T84" fmla="*/ 66 w 179"/>
                <a:gd name="T85" fmla="*/ 144 h 319"/>
                <a:gd name="T86" fmla="*/ 52 w 179"/>
                <a:gd name="T87" fmla="*/ 129 h 319"/>
                <a:gd name="T88" fmla="*/ 50 w 179"/>
                <a:gd name="T89" fmla="*/ 102 h 319"/>
                <a:gd name="T90" fmla="*/ 44 w 179"/>
                <a:gd name="T91" fmla="*/ 85 h 319"/>
                <a:gd name="T92" fmla="*/ 39 w 179"/>
                <a:gd name="T93" fmla="*/ 66 h 319"/>
                <a:gd name="T94" fmla="*/ 25 w 179"/>
                <a:gd name="T95" fmla="*/ 56 h 319"/>
                <a:gd name="T96" fmla="*/ 2 w 179"/>
                <a:gd name="T97" fmla="*/ 39 h 319"/>
                <a:gd name="T98" fmla="*/ 10 w 179"/>
                <a:gd name="T99" fmla="*/ 31 h 319"/>
                <a:gd name="T100" fmla="*/ 37 w 179"/>
                <a:gd name="T101" fmla="*/ 50 h 319"/>
                <a:gd name="T102" fmla="*/ 60 w 179"/>
                <a:gd name="T103" fmla="*/ 44 h 319"/>
                <a:gd name="T104" fmla="*/ 71 w 179"/>
                <a:gd name="T105" fmla="*/ 33 h 319"/>
                <a:gd name="T106" fmla="*/ 75 w 179"/>
                <a:gd name="T107" fmla="*/ 8 h 319"/>
                <a:gd name="T108" fmla="*/ 89 w 179"/>
                <a:gd name="T10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9" h="319">
                  <a:moveTo>
                    <a:pt x="60" y="311"/>
                  </a:moveTo>
                  <a:lnTo>
                    <a:pt x="62" y="313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60" y="313"/>
                  </a:lnTo>
                  <a:lnTo>
                    <a:pt x="60" y="311"/>
                  </a:lnTo>
                  <a:close/>
                  <a:moveTo>
                    <a:pt x="56" y="308"/>
                  </a:moveTo>
                  <a:lnTo>
                    <a:pt x="56" y="308"/>
                  </a:lnTo>
                  <a:lnTo>
                    <a:pt x="56" y="309"/>
                  </a:lnTo>
                  <a:lnTo>
                    <a:pt x="56" y="309"/>
                  </a:lnTo>
                  <a:lnTo>
                    <a:pt x="56" y="309"/>
                  </a:lnTo>
                  <a:lnTo>
                    <a:pt x="56" y="308"/>
                  </a:lnTo>
                  <a:close/>
                  <a:moveTo>
                    <a:pt x="54" y="304"/>
                  </a:moveTo>
                  <a:lnTo>
                    <a:pt x="54" y="306"/>
                  </a:lnTo>
                  <a:lnTo>
                    <a:pt x="50" y="308"/>
                  </a:lnTo>
                  <a:lnTo>
                    <a:pt x="48" y="306"/>
                  </a:lnTo>
                  <a:lnTo>
                    <a:pt x="48" y="304"/>
                  </a:lnTo>
                  <a:lnTo>
                    <a:pt x="54" y="304"/>
                  </a:lnTo>
                  <a:close/>
                  <a:moveTo>
                    <a:pt x="14" y="300"/>
                  </a:moveTo>
                  <a:lnTo>
                    <a:pt x="20" y="304"/>
                  </a:lnTo>
                  <a:lnTo>
                    <a:pt x="20" y="306"/>
                  </a:lnTo>
                  <a:lnTo>
                    <a:pt x="18" y="306"/>
                  </a:lnTo>
                  <a:lnTo>
                    <a:pt x="16" y="308"/>
                  </a:lnTo>
                  <a:lnTo>
                    <a:pt x="18" y="309"/>
                  </a:lnTo>
                  <a:lnTo>
                    <a:pt x="21" y="309"/>
                  </a:lnTo>
                  <a:lnTo>
                    <a:pt x="21" y="313"/>
                  </a:lnTo>
                  <a:lnTo>
                    <a:pt x="20" y="313"/>
                  </a:lnTo>
                  <a:lnTo>
                    <a:pt x="16" y="311"/>
                  </a:lnTo>
                  <a:lnTo>
                    <a:pt x="12" y="309"/>
                  </a:lnTo>
                  <a:lnTo>
                    <a:pt x="10" y="308"/>
                  </a:lnTo>
                  <a:lnTo>
                    <a:pt x="8" y="306"/>
                  </a:lnTo>
                  <a:lnTo>
                    <a:pt x="10" y="304"/>
                  </a:lnTo>
                  <a:lnTo>
                    <a:pt x="14" y="306"/>
                  </a:lnTo>
                  <a:lnTo>
                    <a:pt x="16" y="304"/>
                  </a:lnTo>
                  <a:lnTo>
                    <a:pt x="12" y="302"/>
                  </a:lnTo>
                  <a:lnTo>
                    <a:pt x="12" y="300"/>
                  </a:lnTo>
                  <a:lnTo>
                    <a:pt x="14" y="300"/>
                  </a:lnTo>
                  <a:close/>
                  <a:moveTo>
                    <a:pt x="33" y="300"/>
                  </a:moveTo>
                  <a:lnTo>
                    <a:pt x="37" y="300"/>
                  </a:lnTo>
                  <a:lnTo>
                    <a:pt x="35" y="300"/>
                  </a:lnTo>
                  <a:lnTo>
                    <a:pt x="35" y="300"/>
                  </a:lnTo>
                  <a:lnTo>
                    <a:pt x="33" y="300"/>
                  </a:lnTo>
                  <a:lnTo>
                    <a:pt x="33" y="300"/>
                  </a:lnTo>
                  <a:close/>
                  <a:moveTo>
                    <a:pt x="41" y="298"/>
                  </a:moveTo>
                  <a:lnTo>
                    <a:pt x="44" y="302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298"/>
                  </a:lnTo>
                  <a:close/>
                  <a:moveTo>
                    <a:pt x="23" y="219"/>
                  </a:moveTo>
                  <a:lnTo>
                    <a:pt x="25" y="219"/>
                  </a:lnTo>
                  <a:lnTo>
                    <a:pt x="27" y="219"/>
                  </a:lnTo>
                  <a:lnTo>
                    <a:pt x="27" y="221"/>
                  </a:lnTo>
                  <a:lnTo>
                    <a:pt x="25" y="223"/>
                  </a:lnTo>
                  <a:lnTo>
                    <a:pt x="23" y="221"/>
                  </a:lnTo>
                  <a:lnTo>
                    <a:pt x="23" y="219"/>
                  </a:lnTo>
                  <a:close/>
                  <a:moveTo>
                    <a:pt x="25" y="213"/>
                  </a:moveTo>
                  <a:lnTo>
                    <a:pt x="27" y="215"/>
                  </a:lnTo>
                  <a:lnTo>
                    <a:pt x="27" y="217"/>
                  </a:lnTo>
                  <a:lnTo>
                    <a:pt x="25" y="215"/>
                  </a:lnTo>
                  <a:lnTo>
                    <a:pt x="25" y="213"/>
                  </a:lnTo>
                  <a:close/>
                  <a:moveTo>
                    <a:pt x="71" y="162"/>
                  </a:moveTo>
                  <a:lnTo>
                    <a:pt x="77" y="162"/>
                  </a:lnTo>
                  <a:lnTo>
                    <a:pt x="77" y="163"/>
                  </a:lnTo>
                  <a:lnTo>
                    <a:pt x="73" y="163"/>
                  </a:lnTo>
                  <a:lnTo>
                    <a:pt x="75" y="165"/>
                  </a:lnTo>
                  <a:lnTo>
                    <a:pt x="73" y="167"/>
                  </a:lnTo>
                  <a:lnTo>
                    <a:pt x="71" y="167"/>
                  </a:lnTo>
                  <a:lnTo>
                    <a:pt x="68" y="163"/>
                  </a:lnTo>
                  <a:lnTo>
                    <a:pt x="71" y="162"/>
                  </a:lnTo>
                  <a:close/>
                  <a:moveTo>
                    <a:pt x="96" y="0"/>
                  </a:moveTo>
                  <a:lnTo>
                    <a:pt x="98" y="2"/>
                  </a:lnTo>
                  <a:lnTo>
                    <a:pt x="104" y="8"/>
                  </a:lnTo>
                  <a:lnTo>
                    <a:pt x="106" y="10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9" y="19"/>
                  </a:lnTo>
                  <a:lnTo>
                    <a:pt x="119" y="23"/>
                  </a:lnTo>
                  <a:lnTo>
                    <a:pt x="116" y="27"/>
                  </a:lnTo>
                  <a:lnTo>
                    <a:pt x="117" y="35"/>
                  </a:lnTo>
                  <a:lnTo>
                    <a:pt x="112" y="37"/>
                  </a:lnTo>
                  <a:lnTo>
                    <a:pt x="110" y="39"/>
                  </a:lnTo>
                  <a:lnTo>
                    <a:pt x="112" y="41"/>
                  </a:lnTo>
                  <a:lnTo>
                    <a:pt x="112" y="44"/>
                  </a:lnTo>
                  <a:lnTo>
                    <a:pt x="110" y="50"/>
                  </a:lnTo>
                  <a:lnTo>
                    <a:pt x="112" y="54"/>
                  </a:lnTo>
                  <a:lnTo>
                    <a:pt x="116" y="62"/>
                  </a:lnTo>
                  <a:lnTo>
                    <a:pt x="117" y="62"/>
                  </a:lnTo>
                  <a:lnTo>
                    <a:pt x="123" y="66"/>
                  </a:lnTo>
                  <a:lnTo>
                    <a:pt x="125" y="69"/>
                  </a:lnTo>
                  <a:lnTo>
                    <a:pt x="127" y="71"/>
                  </a:lnTo>
                  <a:lnTo>
                    <a:pt x="135" y="77"/>
                  </a:lnTo>
                  <a:lnTo>
                    <a:pt x="137" y="79"/>
                  </a:lnTo>
                  <a:lnTo>
                    <a:pt x="135" y="85"/>
                  </a:lnTo>
                  <a:lnTo>
                    <a:pt x="133" y="90"/>
                  </a:lnTo>
                  <a:lnTo>
                    <a:pt x="129" y="98"/>
                  </a:lnTo>
                  <a:lnTo>
                    <a:pt x="133" y="104"/>
                  </a:lnTo>
                  <a:lnTo>
                    <a:pt x="135" y="108"/>
                  </a:lnTo>
                  <a:lnTo>
                    <a:pt x="142" y="121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50" y="156"/>
                  </a:lnTo>
                  <a:lnTo>
                    <a:pt x="146" y="160"/>
                  </a:lnTo>
                  <a:lnTo>
                    <a:pt x="146" y="165"/>
                  </a:lnTo>
                  <a:lnTo>
                    <a:pt x="150" y="167"/>
                  </a:lnTo>
                  <a:lnTo>
                    <a:pt x="154" y="169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81"/>
                  </a:lnTo>
                  <a:lnTo>
                    <a:pt x="156" y="185"/>
                  </a:lnTo>
                  <a:lnTo>
                    <a:pt x="162" y="188"/>
                  </a:lnTo>
                  <a:lnTo>
                    <a:pt x="162" y="194"/>
                  </a:lnTo>
                  <a:lnTo>
                    <a:pt x="158" y="198"/>
                  </a:lnTo>
                  <a:lnTo>
                    <a:pt x="158" y="204"/>
                  </a:lnTo>
                  <a:lnTo>
                    <a:pt x="165" y="215"/>
                  </a:lnTo>
                  <a:lnTo>
                    <a:pt x="169" y="215"/>
                  </a:lnTo>
                  <a:lnTo>
                    <a:pt x="177" y="225"/>
                  </a:lnTo>
                  <a:lnTo>
                    <a:pt x="179" y="231"/>
                  </a:lnTo>
                  <a:lnTo>
                    <a:pt x="173" y="242"/>
                  </a:lnTo>
                  <a:lnTo>
                    <a:pt x="165" y="256"/>
                  </a:lnTo>
                  <a:lnTo>
                    <a:pt x="164" y="263"/>
                  </a:lnTo>
                  <a:lnTo>
                    <a:pt x="158" y="271"/>
                  </a:lnTo>
                  <a:lnTo>
                    <a:pt x="152" y="281"/>
                  </a:lnTo>
                  <a:lnTo>
                    <a:pt x="148" y="283"/>
                  </a:lnTo>
                  <a:lnTo>
                    <a:pt x="141" y="290"/>
                  </a:lnTo>
                  <a:lnTo>
                    <a:pt x="141" y="294"/>
                  </a:lnTo>
                  <a:lnTo>
                    <a:pt x="141" y="296"/>
                  </a:lnTo>
                  <a:lnTo>
                    <a:pt x="141" y="298"/>
                  </a:lnTo>
                  <a:lnTo>
                    <a:pt x="137" y="296"/>
                  </a:lnTo>
                  <a:lnTo>
                    <a:pt x="137" y="294"/>
                  </a:lnTo>
                  <a:lnTo>
                    <a:pt x="133" y="294"/>
                  </a:lnTo>
                  <a:lnTo>
                    <a:pt x="131" y="294"/>
                  </a:lnTo>
                  <a:lnTo>
                    <a:pt x="133" y="296"/>
                  </a:lnTo>
                  <a:lnTo>
                    <a:pt x="133" y="298"/>
                  </a:lnTo>
                  <a:lnTo>
                    <a:pt x="127" y="298"/>
                  </a:lnTo>
                  <a:lnTo>
                    <a:pt x="125" y="296"/>
                  </a:lnTo>
                  <a:lnTo>
                    <a:pt x="119" y="298"/>
                  </a:lnTo>
                  <a:lnTo>
                    <a:pt x="117" y="300"/>
                  </a:lnTo>
                  <a:lnTo>
                    <a:pt x="117" y="298"/>
                  </a:lnTo>
                  <a:lnTo>
                    <a:pt x="116" y="298"/>
                  </a:lnTo>
                  <a:lnTo>
                    <a:pt x="116" y="300"/>
                  </a:lnTo>
                  <a:lnTo>
                    <a:pt x="112" y="300"/>
                  </a:lnTo>
                  <a:lnTo>
                    <a:pt x="112" y="296"/>
                  </a:lnTo>
                  <a:lnTo>
                    <a:pt x="110" y="300"/>
                  </a:lnTo>
                  <a:lnTo>
                    <a:pt x="108" y="298"/>
                  </a:lnTo>
                  <a:lnTo>
                    <a:pt x="106" y="296"/>
                  </a:lnTo>
                  <a:lnTo>
                    <a:pt x="104" y="296"/>
                  </a:lnTo>
                  <a:lnTo>
                    <a:pt x="106" y="300"/>
                  </a:lnTo>
                  <a:lnTo>
                    <a:pt x="104" y="300"/>
                  </a:lnTo>
                  <a:lnTo>
                    <a:pt x="102" y="304"/>
                  </a:lnTo>
                  <a:lnTo>
                    <a:pt x="100" y="304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98" y="304"/>
                  </a:lnTo>
                  <a:lnTo>
                    <a:pt x="96" y="304"/>
                  </a:lnTo>
                  <a:lnTo>
                    <a:pt x="91" y="302"/>
                  </a:lnTo>
                  <a:lnTo>
                    <a:pt x="91" y="304"/>
                  </a:lnTo>
                  <a:lnTo>
                    <a:pt x="85" y="309"/>
                  </a:lnTo>
                  <a:lnTo>
                    <a:pt x="81" y="309"/>
                  </a:lnTo>
                  <a:lnTo>
                    <a:pt x="75" y="313"/>
                  </a:lnTo>
                  <a:lnTo>
                    <a:pt x="73" y="313"/>
                  </a:lnTo>
                  <a:lnTo>
                    <a:pt x="69" y="315"/>
                  </a:lnTo>
                  <a:lnTo>
                    <a:pt x="69" y="311"/>
                  </a:lnTo>
                  <a:lnTo>
                    <a:pt x="68" y="313"/>
                  </a:lnTo>
                  <a:lnTo>
                    <a:pt x="66" y="319"/>
                  </a:lnTo>
                  <a:lnTo>
                    <a:pt x="64" y="317"/>
                  </a:lnTo>
                  <a:lnTo>
                    <a:pt x="66" y="315"/>
                  </a:lnTo>
                  <a:lnTo>
                    <a:pt x="64" y="311"/>
                  </a:lnTo>
                  <a:lnTo>
                    <a:pt x="60" y="306"/>
                  </a:lnTo>
                  <a:lnTo>
                    <a:pt x="62" y="304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6" y="304"/>
                  </a:lnTo>
                  <a:lnTo>
                    <a:pt x="56" y="302"/>
                  </a:lnTo>
                  <a:lnTo>
                    <a:pt x="56" y="300"/>
                  </a:lnTo>
                  <a:lnTo>
                    <a:pt x="50" y="300"/>
                  </a:lnTo>
                  <a:lnTo>
                    <a:pt x="48" y="298"/>
                  </a:lnTo>
                  <a:lnTo>
                    <a:pt x="46" y="300"/>
                  </a:lnTo>
                  <a:lnTo>
                    <a:pt x="41" y="294"/>
                  </a:lnTo>
                  <a:lnTo>
                    <a:pt x="41" y="296"/>
                  </a:lnTo>
                  <a:lnTo>
                    <a:pt x="39" y="296"/>
                  </a:lnTo>
                  <a:lnTo>
                    <a:pt x="35" y="298"/>
                  </a:lnTo>
                  <a:lnTo>
                    <a:pt x="33" y="296"/>
                  </a:lnTo>
                  <a:lnTo>
                    <a:pt x="33" y="292"/>
                  </a:lnTo>
                  <a:lnTo>
                    <a:pt x="35" y="288"/>
                  </a:lnTo>
                  <a:lnTo>
                    <a:pt x="33" y="286"/>
                  </a:lnTo>
                  <a:lnTo>
                    <a:pt x="33" y="279"/>
                  </a:lnTo>
                  <a:lnTo>
                    <a:pt x="35" y="277"/>
                  </a:lnTo>
                  <a:lnTo>
                    <a:pt x="33" y="271"/>
                  </a:lnTo>
                  <a:lnTo>
                    <a:pt x="37" y="271"/>
                  </a:lnTo>
                  <a:lnTo>
                    <a:pt x="33" y="267"/>
                  </a:lnTo>
                  <a:lnTo>
                    <a:pt x="35" y="265"/>
                  </a:lnTo>
                  <a:lnTo>
                    <a:pt x="33" y="263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29" y="252"/>
                  </a:lnTo>
                  <a:lnTo>
                    <a:pt x="29" y="250"/>
                  </a:lnTo>
                  <a:lnTo>
                    <a:pt x="31" y="246"/>
                  </a:lnTo>
                  <a:lnTo>
                    <a:pt x="29" y="244"/>
                  </a:lnTo>
                  <a:lnTo>
                    <a:pt x="27" y="246"/>
                  </a:lnTo>
                  <a:lnTo>
                    <a:pt x="25" y="244"/>
                  </a:lnTo>
                  <a:lnTo>
                    <a:pt x="27" y="240"/>
                  </a:lnTo>
                  <a:lnTo>
                    <a:pt x="25" y="238"/>
                  </a:lnTo>
                  <a:lnTo>
                    <a:pt x="25" y="236"/>
                  </a:lnTo>
                  <a:lnTo>
                    <a:pt x="27" y="233"/>
                  </a:lnTo>
                  <a:lnTo>
                    <a:pt x="27" y="233"/>
                  </a:lnTo>
                  <a:lnTo>
                    <a:pt x="29" y="229"/>
                  </a:lnTo>
                  <a:lnTo>
                    <a:pt x="27" y="225"/>
                  </a:lnTo>
                  <a:lnTo>
                    <a:pt x="29" y="225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3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9" y="221"/>
                  </a:lnTo>
                  <a:lnTo>
                    <a:pt x="41" y="219"/>
                  </a:lnTo>
                  <a:lnTo>
                    <a:pt x="43" y="217"/>
                  </a:lnTo>
                  <a:lnTo>
                    <a:pt x="43" y="215"/>
                  </a:lnTo>
                  <a:lnTo>
                    <a:pt x="39" y="213"/>
                  </a:lnTo>
                  <a:lnTo>
                    <a:pt x="41" y="211"/>
                  </a:lnTo>
                  <a:lnTo>
                    <a:pt x="43" y="213"/>
                  </a:lnTo>
                  <a:lnTo>
                    <a:pt x="43" y="211"/>
                  </a:lnTo>
                  <a:lnTo>
                    <a:pt x="44" y="208"/>
                  </a:lnTo>
                  <a:lnTo>
                    <a:pt x="46" y="206"/>
                  </a:lnTo>
                  <a:lnTo>
                    <a:pt x="48" y="208"/>
                  </a:lnTo>
                  <a:lnTo>
                    <a:pt x="52" y="210"/>
                  </a:lnTo>
                  <a:lnTo>
                    <a:pt x="50" y="208"/>
                  </a:lnTo>
                  <a:lnTo>
                    <a:pt x="48" y="204"/>
                  </a:lnTo>
                  <a:lnTo>
                    <a:pt x="50" y="200"/>
                  </a:lnTo>
                  <a:lnTo>
                    <a:pt x="54" y="200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56" y="194"/>
                  </a:lnTo>
                  <a:lnTo>
                    <a:pt x="58" y="194"/>
                  </a:lnTo>
                  <a:lnTo>
                    <a:pt x="58" y="188"/>
                  </a:lnTo>
                  <a:lnTo>
                    <a:pt x="64" y="183"/>
                  </a:lnTo>
                  <a:lnTo>
                    <a:pt x="66" y="183"/>
                  </a:lnTo>
                  <a:lnTo>
                    <a:pt x="66" y="179"/>
                  </a:lnTo>
                  <a:lnTo>
                    <a:pt x="69" y="177"/>
                  </a:lnTo>
                  <a:lnTo>
                    <a:pt x="68" y="173"/>
                  </a:lnTo>
                  <a:lnTo>
                    <a:pt x="73" y="169"/>
                  </a:lnTo>
                  <a:lnTo>
                    <a:pt x="77" y="169"/>
                  </a:lnTo>
                  <a:lnTo>
                    <a:pt x="83" y="173"/>
                  </a:lnTo>
                  <a:lnTo>
                    <a:pt x="83" y="171"/>
                  </a:lnTo>
                  <a:lnTo>
                    <a:pt x="79" y="167"/>
                  </a:lnTo>
                  <a:lnTo>
                    <a:pt x="79" y="167"/>
                  </a:lnTo>
                  <a:lnTo>
                    <a:pt x="83" y="167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79" y="156"/>
                  </a:lnTo>
                  <a:lnTo>
                    <a:pt x="77" y="154"/>
                  </a:lnTo>
                  <a:lnTo>
                    <a:pt x="79" y="152"/>
                  </a:lnTo>
                  <a:lnTo>
                    <a:pt x="75" y="148"/>
                  </a:lnTo>
                  <a:lnTo>
                    <a:pt x="69" y="148"/>
                  </a:lnTo>
                  <a:lnTo>
                    <a:pt x="66" y="144"/>
                  </a:lnTo>
                  <a:lnTo>
                    <a:pt x="62" y="144"/>
                  </a:lnTo>
                  <a:lnTo>
                    <a:pt x="62" y="142"/>
                  </a:lnTo>
                  <a:lnTo>
                    <a:pt x="62" y="139"/>
                  </a:lnTo>
                  <a:lnTo>
                    <a:pt x="60" y="137"/>
                  </a:lnTo>
                  <a:lnTo>
                    <a:pt x="56" y="131"/>
                  </a:lnTo>
                  <a:lnTo>
                    <a:pt x="52" y="129"/>
                  </a:lnTo>
                  <a:lnTo>
                    <a:pt x="50" y="125"/>
                  </a:lnTo>
                  <a:lnTo>
                    <a:pt x="52" y="121"/>
                  </a:lnTo>
                  <a:lnTo>
                    <a:pt x="52" y="115"/>
                  </a:lnTo>
                  <a:lnTo>
                    <a:pt x="52" y="112"/>
                  </a:lnTo>
                  <a:lnTo>
                    <a:pt x="52" y="110"/>
                  </a:lnTo>
                  <a:lnTo>
                    <a:pt x="50" y="102"/>
                  </a:lnTo>
                  <a:lnTo>
                    <a:pt x="48" y="100"/>
                  </a:lnTo>
                  <a:lnTo>
                    <a:pt x="48" y="94"/>
                  </a:lnTo>
                  <a:lnTo>
                    <a:pt x="50" y="92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4" y="85"/>
                  </a:lnTo>
                  <a:lnTo>
                    <a:pt x="46" y="81"/>
                  </a:lnTo>
                  <a:lnTo>
                    <a:pt x="44" y="75"/>
                  </a:lnTo>
                  <a:lnTo>
                    <a:pt x="46" y="71"/>
                  </a:lnTo>
                  <a:lnTo>
                    <a:pt x="44" y="69"/>
                  </a:lnTo>
                  <a:lnTo>
                    <a:pt x="43" y="69"/>
                  </a:lnTo>
                  <a:lnTo>
                    <a:pt x="39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5" y="62"/>
                  </a:lnTo>
                  <a:lnTo>
                    <a:pt x="31" y="58"/>
                  </a:lnTo>
                  <a:lnTo>
                    <a:pt x="29" y="58"/>
                  </a:lnTo>
                  <a:lnTo>
                    <a:pt x="25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29"/>
                  </a:lnTo>
                  <a:lnTo>
                    <a:pt x="10" y="31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44"/>
                  </a:lnTo>
                  <a:lnTo>
                    <a:pt x="23" y="48"/>
                  </a:lnTo>
                  <a:lnTo>
                    <a:pt x="29" y="50"/>
                  </a:lnTo>
                  <a:lnTo>
                    <a:pt x="37" y="50"/>
                  </a:lnTo>
                  <a:lnTo>
                    <a:pt x="43" y="46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4" y="48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8" y="41"/>
                  </a:lnTo>
                  <a:lnTo>
                    <a:pt x="71" y="39"/>
                  </a:lnTo>
                  <a:lnTo>
                    <a:pt x="71" y="37"/>
                  </a:lnTo>
                  <a:lnTo>
                    <a:pt x="71" y="33"/>
                  </a:lnTo>
                  <a:lnTo>
                    <a:pt x="69" y="29"/>
                  </a:lnTo>
                  <a:lnTo>
                    <a:pt x="69" y="19"/>
                  </a:lnTo>
                  <a:lnTo>
                    <a:pt x="71" y="16"/>
                  </a:lnTo>
                  <a:lnTo>
                    <a:pt x="69" y="14"/>
                  </a:lnTo>
                  <a:lnTo>
                    <a:pt x="71" y="12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7" y="4"/>
                  </a:lnTo>
                  <a:lnTo>
                    <a:pt x="83" y="6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9" name="Freeform 195"/>
            <p:cNvSpPr>
              <a:spLocks noEditPoints="1"/>
            </p:cNvSpPr>
            <p:nvPr/>
          </p:nvSpPr>
          <p:spPr bwMode="auto">
            <a:xfrm>
              <a:off x="981679" y="1312154"/>
              <a:ext cx="669087" cy="1148521"/>
            </a:xfrm>
            <a:custGeom>
              <a:avLst/>
              <a:gdLst>
                <a:gd name="T0" fmla="*/ 87 w 177"/>
                <a:gd name="T1" fmla="*/ 380 h 399"/>
                <a:gd name="T2" fmla="*/ 88 w 177"/>
                <a:gd name="T3" fmla="*/ 357 h 399"/>
                <a:gd name="T4" fmla="*/ 121 w 177"/>
                <a:gd name="T5" fmla="*/ 347 h 399"/>
                <a:gd name="T6" fmla="*/ 115 w 177"/>
                <a:gd name="T7" fmla="*/ 363 h 399"/>
                <a:gd name="T8" fmla="*/ 110 w 177"/>
                <a:gd name="T9" fmla="*/ 351 h 399"/>
                <a:gd name="T10" fmla="*/ 129 w 177"/>
                <a:gd name="T11" fmla="*/ 334 h 399"/>
                <a:gd name="T12" fmla="*/ 6 w 177"/>
                <a:gd name="T13" fmla="*/ 330 h 399"/>
                <a:gd name="T14" fmla="*/ 123 w 177"/>
                <a:gd name="T15" fmla="*/ 322 h 399"/>
                <a:gd name="T16" fmla="*/ 110 w 177"/>
                <a:gd name="T17" fmla="*/ 299 h 399"/>
                <a:gd name="T18" fmla="*/ 131 w 177"/>
                <a:gd name="T19" fmla="*/ 13 h 399"/>
                <a:gd name="T20" fmla="*/ 152 w 177"/>
                <a:gd name="T21" fmla="*/ 27 h 399"/>
                <a:gd name="T22" fmla="*/ 159 w 177"/>
                <a:gd name="T23" fmla="*/ 46 h 399"/>
                <a:gd name="T24" fmla="*/ 167 w 177"/>
                <a:gd name="T25" fmla="*/ 71 h 399"/>
                <a:gd name="T26" fmla="*/ 175 w 177"/>
                <a:gd name="T27" fmla="*/ 98 h 399"/>
                <a:gd name="T28" fmla="*/ 163 w 177"/>
                <a:gd name="T29" fmla="*/ 105 h 399"/>
                <a:gd name="T30" fmla="*/ 148 w 177"/>
                <a:gd name="T31" fmla="*/ 103 h 399"/>
                <a:gd name="T32" fmla="*/ 144 w 177"/>
                <a:gd name="T33" fmla="*/ 113 h 399"/>
                <a:gd name="T34" fmla="*/ 138 w 177"/>
                <a:gd name="T35" fmla="*/ 121 h 399"/>
                <a:gd name="T36" fmla="*/ 136 w 177"/>
                <a:gd name="T37" fmla="*/ 134 h 399"/>
                <a:gd name="T38" fmla="*/ 140 w 177"/>
                <a:gd name="T39" fmla="*/ 146 h 399"/>
                <a:gd name="T40" fmla="*/ 129 w 177"/>
                <a:gd name="T41" fmla="*/ 165 h 399"/>
                <a:gd name="T42" fmla="*/ 115 w 177"/>
                <a:gd name="T43" fmla="*/ 178 h 399"/>
                <a:gd name="T44" fmla="*/ 106 w 177"/>
                <a:gd name="T45" fmla="*/ 184 h 399"/>
                <a:gd name="T46" fmla="*/ 100 w 177"/>
                <a:gd name="T47" fmla="*/ 194 h 399"/>
                <a:gd name="T48" fmla="*/ 83 w 177"/>
                <a:gd name="T49" fmla="*/ 205 h 399"/>
                <a:gd name="T50" fmla="*/ 88 w 177"/>
                <a:gd name="T51" fmla="*/ 232 h 399"/>
                <a:gd name="T52" fmla="*/ 85 w 177"/>
                <a:gd name="T53" fmla="*/ 244 h 399"/>
                <a:gd name="T54" fmla="*/ 92 w 177"/>
                <a:gd name="T55" fmla="*/ 259 h 399"/>
                <a:gd name="T56" fmla="*/ 111 w 177"/>
                <a:gd name="T57" fmla="*/ 272 h 399"/>
                <a:gd name="T58" fmla="*/ 98 w 177"/>
                <a:gd name="T59" fmla="*/ 294 h 399"/>
                <a:gd name="T60" fmla="*/ 87 w 177"/>
                <a:gd name="T61" fmla="*/ 288 h 399"/>
                <a:gd name="T62" fmla="*/ 73 w 177"/>
                <a:gd name="T63" fmla="*/ 294 h 399"/>
                <a:gd name="T64" fmla="*/ 92 w 177"/>
                <a:gd name="T65" fmla="*/ 297 h 399"/>
                <a:gd name="T66" fmla="*/ 106 w 177"/>
                <a:gd name="T67" fmla="*/ 303 h 399"/>
                <a:gd name="T68" fmla="*/ 96 w 177"/>
                <a:gd name="T69" fmla="*/ 307 h 399"/>
                <a:gd name="T70" fmla="*/ 87 w 177"/>
                <a:gd name="T71" fmla="*/ 315 h 399"/>
                <a:gd name="T72" fmla="*/ 87 w 177"/>
                <a:gd name="T73" fmla="*/ 326 h 399"/>
                <a:gd name="T74" fmla="*/ 85 w 177"/>
                <a:gd name="T75" fmla="*/ 342 h 399"/>
                <a:gd name="T76" fmla="*/ 83 w 177"/>
                <a:gd name="T77" fmla="*/ 370 h 399"/>
                <a:gd name="T78" fmla="*/ 60 w 177"/>
                <a:gd name="T79" fmla="*/ 382 h 399"/>
                <a:gd name="T80" fmla="*/ 48 w 177"/>
                <a:gd name="T81" fmla="*/ 399 h 399"/>
                <a:gd name="T82" fmla="*/ 27 w 177"/>
                <a:gd name="T83" fmla="*/ 386 h 399"/>
                <a:gd name="T84" fmla="*/ 25 w 177"/>
                <a:gd name="T85" fmla="*/ 370 h 399"/>
                <a:gd name="T86" fmla="*/ 12 w 177"/>
                <a:gd name="T87" fmla="*/ 345 h 399"/>
                <a:gd name="T88" fmla="*/ 12 w 177"/>
                <a:gd name="T89" fmla="*/ 328 h 399"/>
                <a:gd name="T90" fmla="*/ 4 w 177"/>
                <a:gd name="T91" fmla="*/ 330 h 399"/>
                <a:gd name="T92" fmla="*/ 2 w 177"/>
                <a:gd name="T93" fmla="*/ 305 h 399"/>
                <a:gd name="T94" fmla="*/ 6 w 177"/>
                <a:gd name="T95" fmla="*/ 288 h 399"/>
                <a:gd name="T96" fmla="*/ 17 w 177"/>
                <a:gd name="T97" fmla="*/ 269 h 399"/>
                <a:gd name="T98" fmla="*/ 21 w 177"/>
                <a:gd name="T99" fmla="*/ 236 h 399"/>
                <a:gd name="T100" fmla="*/ 10 w 177"/>
                <a:gd name="T101" fmla="*/ 196 h 399"/>
                <a:gd name="T102" fmla="*/ 25 w 177"/>
                <a:gd name="T103" fmla="*/ 161 h 399"/>
                <a:gd name="T104" fmla="*/ 35 w 177"/>
                <a:gd name="T105" fmla="*/ 113 h 399"/>
                <a:gd name="T106" fmla="*/ 48 w 177"/>
                <a:gd name="T107" fmla="*/ 90 h 399"/>
                <a:gd name="T108" fmla="*/ 56 w 177"/>
                <a:gd name="T109" fmla="*/ 51 h 399"/>
                <a:gd name="T110" fmla="*/ 75 w 177"/>
                <a:gd name="T111" fmla="*/ 34 h 399"/>
                <a:gd name="T112" fmla="*/ 83 w 177"/>
                <a:gd name="T113" fmla="*/ 25 h 399"/>
                <a:gd name="T114" fmla="*/ 104 w 177"/>
                <a:gd name="T115" fmla="*/ 21 h 399"/>
                <a:gd name="T116" fmla="*/ 111 w 177"/>
                <a:gd name="T117" fmla="*/ 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399">
                  <a:moveTo>
                    <a:pt x="90" y="353"/>
                  </a:moveTo>
                  <a:lnTo>
                    <a:pt x="92" y="355"/>
                  </a:lnTo>
                  <a:lnTo>
                    <a:pt x="92" y="361"/>
                  </a:lnTo>
                  <a:lnTo>
                    <a:pt x="90" y="366"/>
                  </a:lnTo>
                  <a:lnTo>
                    <a:pt x="88" y="372"/>
                  </a:lnTo>
                  <a:lnTo>
                    <a:pt x="87" y="378"/>
                  </a:lnTo>
                  <a:lnTo>
                    <a:pt x="87" y="380"/>
                  </a:lnTo>
                  <a:lnTo>
                    <a:pt x="85" y="380"/>
                  </a:lnTo>
                  <a:lnTo>
                    <a:pt x="85" y="376"/>
                  </a:lnTo>
                  <a:lnTo>
                    <a:pt x="85" y="374"/>
                  </a:lnTo>
                  <a:lnTo>
                    <a:pt x="87" y="365"/>
                  </a:lnTo>
                  <a:lnTo>
                    <a:pt x="88" y="363"/>
                  </a:lnTo>
                  <a:lnTo>
                    <a:pt x="88" y="357"/>
                  </a:lnTo>
                  <a:lnTo>
                    <a:pt x="88" y="357"/>
                  </a:lnTo>
                  <a:lnTo>
                    <a:pt x="90" y="353"/>
                  </a:lnTo>
                  <a:close/>
                  <a:moveTo>
                    <a:pt x="121" y="338"/>
                  </a:moveTo>
                  <a:lnTo>
                    <a:pt x="123" y="338"/>
                  </a:lnTo>
                  <a:lnTo>
                    <a:pt x="121" y="340"/>
                  </a:lnTo>
                  <a:lnTo>
                    <a:pt x="121" y="342"/>
                  </a:lnTo>
                  <a:lnTo>
                    <a:pt x="119" y="343"/>
                  </a:lnTo>
                  <a:lnTo>
                    <a:pt x="121" y="347"/>
                  </a:lnTo>
                  <a:lnTo>
                    <a:pt x="123" y="347"/>
                  </a:lnTo>
                  <a:lnTo>
                    <a:pt x="119" y="351"/>
                  </a:lnTo>
                  <a:lnTo>
                    <a:pt x="119" y="353"/>
                  </a:lnTo>
                  <a:lnTo>
                    <a:pt x="115" y="357"/>
                  </a:lnTo>
                  <a:lnTo>
                    <a:pt x="115" y="359"/>
                  </a:lnTo>
                  <a:lnTo>
                    <a:pt x="115" y="361"/>
                  </a:lnTo>
                  <a:lnTo>
                    <a:pt x="115" y="363"/>
                  </a:lnTo>
                  <a:lnTo>
                    <a:pt x="111" y="363"/>
                  </a:lnTo>
                  <a:lnTo>
                    <a:pt x="110" y="361"/>
                  </a:lnTo>
                  <a:lnTo>
                    <a:pt x="113" y="359"/>
                  </a:lnTo>
                  <a:lnTo>
                    <a:pt x="113" y="357"/>
                  </a:lnTo>
                  <a:lnTo>
                    <a:pt x="111" y="357"/>
                  </a:lnTo>
                  <a:lnTo>
                    <a:pt x="108" y="351"/>
                  </a:lnTo>
                  <a:lnTo>
                    <a:pt x="110" y="351"/>
                  </a:lnTo>
                  <a:lnTo>
                    <a:pt x="110" y="347"/>
                  </a:lnTo>
                  <a:lnTo>
                    <a:pt x="111" y="343"/>
                  </a:lnTo>
                  <a:lnTo>
                    <a:pt x="113" y="342"/>
                  </a:lnTo>
                  <a:lnTo>
                    <a:pt x="115" y="338"/>
                  </a:lnTo>
                  <a:lnTo>
                    <a:pt x="119" y="338"/>
                  </a:lnTo>
                  <a:lnTo>
                    <a:pt x="121" y="338"/>
                  </a:lnTo>
                  <a:close/>
                  <a:moveTo>
                    <a:pt x="129" y="334"/>
                  </a:moveTo>
                  <a:lnTo>
                    <a:pt x="129" y="334"/>
                  </a:lnTo>
                  <a:lnTo>
                    <a:pt x="127" y="336"/>
                  </a:lnTo>
                  <a:lnTo>
                    <a:pt x="125" y="338"/>
                  </a:lnTo>
                  <a:lnTo>
                    <a:pt x="123" y="336"/>
                  </a:lnTo>
                  <a:lnTo>
                    <a:pt x="125" y="334"/>
                  </a:lnTo>
                  <a:lnTo>
                    <a:pt x="129" y="334"/>
                  </a:lnTo>
                  <a:close/>
                  <a:moveTo>
                    <a:pt x="6" y="330"/>
                  </a:moveTo>
                  <a:lnTo>
                    <a:pt x="6" y="334"/>
                  </a:lnTo>
                  <a:lnTo>
                    <a:pt x="4" y="334"/>
                  </a:lnTo>
                  <a:lnTo>
                    <a:pt x="4" y="330"/>
                  </a:lnTo>
                  <a:lnTo>
                    <a:pt x="6" y="330"/>
                  </a:lnTo>
                  <a:close/>
                  <a:moveTo>
                    <a:pt x="123" y="318"/>
                  </a:moveTo>
                  <a:lnTo>
                    <a:pt x="125" y="320"/>
                  </a:lnTo>
                  <a:lnTo>
                    <a:pt x="123" y="322"/>
                  </a:lnTo>
                  <a:lnTo>
                    <a:pt x="121" y="318"/>
                  </a:lnTo>
                  <a:lnTo>
                    <a:pt x="123" y="318"/>
                  </a:lnTo>
                  <a:close/>
                  <a:moveTo>
                    <a:pt x="110" y="290"/>
                  </a:moveTo>
                  <a:lnTo>
                    <a:pt x="113" y="290"/>
                  </a:lnTo>
                  <a:lnTo>
                    <a:pt x="113" y="294"/>
                  </a:lnTo>
                  <a:lnTo>
                    <a:pt x="110" y="295"/>
                  </a:lnTo>
                  <a:lnTo>
                    <a:pt x="110" y="299"/>
                  </a:lnTo>
                  <a:lnTo>
                    <a:pt x="110" y="299"/>
                  </a:lnTo>
                  <a:lnTo>
                    <a:pt x="106" y="295"/>
                  </a:lnTo>
                  <a:lnTo>
                    <a:pt x="110" y="290"/>
                  </a:lnTo>
                  <a:close/>
                  <a:moveTo>
                    <a:pt x="115" y="0"/>
                  </a:moveTo>
                  <a:lnTo>
                    <a:pt x="119" y="3"/>
                  </a:lnTo>
                  <a:lnTo>
                    <a:pt x="123" y="5"/>
                  </a:lnTo>
                  <a:lnTo>
                    <a:pt x="131" y="13"/>
                  </a:lnTo>
                  <a:lnTo>
                    <a:pt x="135" y="17"/>
                  </a:lnTo>
                  <a:lnTo>
                    <a:pt x="140" y="17"/>
                  </a:lnTo>
                  <a:lnTo>
                    <a:pt x="144" y="19"/>
                  </a:lnTo>
                  <a:lnTo>
                    <a:pt x="146" y="19"/>
                  </a:lnTo>
                  <a:lnTo>
                    <a:pt x="150" y="23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4" y="27"/>
                  </a:lnTo>
                  <a:lnTo>
                    <a:pt x="158" y="30"/>
                  </a:lnTo>
                  <a:lnTo>
                    <a:pt x="159" y="30"/>
                  </a:lnTo>
                  <a:lnTo>
                    <a:pt x="161" y="32"/>
                  </a:lnTo>
                  <a:lnTo>
                    <a:pt x="159" y="36"/>
                  </a:lnTo>
                  <a:lnTo>
                    <a:pt x="161" y="42"/>
                  </a:lnTo>
                  <a:lnTo>
                    <a:pt x="159" y="46"/>
                  </a:lnTo>
                  <a:lnTo>
                    <a:pt x="159" y="50"/>
                  </a:lnTo>
                  <a:lnTo>
                    <a:pt x="163" y="50"/>
                  </a:lnTo>
                  <a:lnTo>
                    <a:pt x="165" y="53"/>
                  </a:lnTo>
                  <a:lnTo>
                    <a:pt x="163" y="55"/>
                  </a:lnTo>
                  <a:lnTo>
                    <a:pt x="163" y="61"/>
                  </a:lnTo>
                  <a:lnTo>
                    <a:pt x="165" y="63"/>
                  </a:lnTo>
                  <a:lnTo>
                    <a:pt x="167" y="71"/>
                  </a:lnTo>
                  <a:lnTo>
                    <a:pt x="167" y="73"/>
                  </a:lnTo>
                  <a:lnTo>
                    <a:pt x="167" y="76"/>
                  </a:lnTo>
                  <a:lnTo>
                    <a:pt x="167" y="82"/>
                  </a:lnTo>
                  <a:lnTo>
                    <a:pt x="165" y="86"/>
                  </a:lnTo>
                  <a:lnTo>
                    <a:pt x="167" y="90"/>
                  </a:lnTo>
                  <a:lnTo>
                    <a:pt x="171" y="92"/>
                  </a:lnTo>
                  <a:lnTo>
                    <a:pt x="175" y="98"/>
                  </a:lnTo>
                  <a:lnTo>
                    <a:pt x="177" y="100"/>
                  </a:lnTo>
                  <a:lnTo>
                    <a:pt x="177" y="103"/>
                  </a:lnTo>
                  <a:lnTo>
                    <a:pt x="177" y="103"/>
                  </a:lnTo>
                  <a:lnTo>
                    <a:pt x="173" y="105"/>
                  </a:lnTo>
                  <a:lnTo>
                    <a:pt x="171" y="105"/>
                  </a:lnTo>
                  <a:lnTo>
                    <a:pt x="169" y="103"/>
                  </a:lnTo>
                  <a:lnTo>
                    <a:pt x="163" y="105"/>
                  </a:lnTo>
                  <a:lnTo>
                    <a:pt x="161" y="103"/>
                  </a:lnTo>
                  <a:lnTo>
                    <a:pt x="159" y="107"/>
                  </a:lnTo>
                  <a:lnTo>
                    <a:pt x="158" y="105"/>
                  </a:lnTo>
                  <a:lnTo>
                    <a:pt x="156" y="103"/>
                  </a:lnTo>
                  <a:lnTo>
                    <a:pt x="152" y="105"/>
                  </a:lnTo>
                  <a:lnTo>
                    <a:pt x="150" y="101"/>
                  </a:lnTo>
                  <a:lnTo>
                    <a:pt x="148" y="103"/>
                  </a:lnTo>
                  <a:lnTo>
                    <a:pt x="148" y="107"/>
                  </a:lnTo>
                  <a:lnTo>
                    <a:pt x="148" y="109"/>
                  </a:lnTo>
                  <a:lnTo>
                    <a:pt x="144" y="111"/>
                  </a:lnTo>
                  <a:lnTo>
                    <a:pt x="142" y="109"/>
                  </a:lnTo>
                  <a:lnTo>
                    <a:pt x="140" y="107"/>
                  </a:lnTo>
                  <a:lnTo>
                    <a:pt x="142" y="113"/>
                  </a:lnTo>
                  <a:lnTo>
                    <a:pt x="144" y="113"/>
                  </a:lnTo>
                  <a:lnTo>
                    <a:pt x="142" y="117"/>
                  </a:lnTo>
                  <a:lnTo>
                    <a:pt x="138" y="117"/>
                  </a:lnTo>
                  <a:lnTo>
                    <a:pt x="136" y="117"/>
                  </a:lnTo>
                  <a:lnTo>
                    <a:pt x="140" y="119"/>
                  </a:lnTo>
                  <a:lnTo>
                    <a:pt x="140" y="121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5" y="119"/>
                  </a:lnTo>
                  <a:lnTo>
                    <a:pt x="135" y="121"/>
                  </a:lnTo>
                  <a:lnTo>
                    <a:pt x="136" y="123"/>
                  </a:lnTo>
                  <a:lnTo>
                    <a:pt x="138" y="123"/>
                  </a:lnTo>
                  <a:lnTo>
                    <a:pt x="140" y="124"/>
                  </a:lnTo>
                  <a:lnTo>
                    <a:pt x="138" y="126"/>
                  </a:lnTo>
                  <a:lnTo>
                    <a:pt x="136" y="134"/>
                  </a:lnTo>
                  <a:lnTo>
                    <a:pt x="136" y="136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8" y="140"/>
                  </a:lnTo>
                  <a:lnTo>
                    <a:pt x="140" y="142"/>
                  </a:lnTo>
                  <a:lnTo>
                    <a:pt x="138" y="144"/>
                  </a:lnTo>
                  <a:lnTo>
                    <a:pt x="140" y="146"/>
                  </a:lnTo>
                  <a:lnTo>
                    <a:pt x="142" y="146"/>
                  </a:lnTo>
                  <a:lnTo>
                    <a:pt x="138" y="149"/>
                  </a:lnTo>
                  <a:lnTo>
                    <a:pt x="136" y="151"/>
                  </a:lnTo>
                  <a:lnTo>
                    <a:pt x="135" y="153"/>
                  </a:lnTo>
                  <a:lnTo>
                    <a:pt x="135" y="159"/>
                  </a:lnTo>
                  <a:lnTo>
                    <a:pt x="131" y="165"/>
                  </a:lnTo>
                  <a:lnTo>
                    <a:pt x="129" y="165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23" y="169"/>
                  </a:lnTo>
                  <a:lnTo>
                    <a:pt x="125" y="172"/>
                  </a:lnTo>
                  <a:lnTo>
                    <a:pt x="119" y="174"/>
                  </a:lnTo>
                  <a:lnTo>
                    <a:pt x="119" y="178"/>
                  </a:lnTo>
                  <a:lnTo>
                    <a:pt x="115" y="178"/>
                  </a:lnTo>
                  <a:lnTo>
                    <a:pt x="115" y="176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11" y="184"/>
                  </a:lnTo>
                  <a:lnTo>
                    <a:pt x="110" y="186"/>
                  </a:lnTo>
                  <a:lnTo>
                    <a:pt x="108" y="184"/>
                  </a:lnTo>
                  <a:lnTo>
                    <a:pt x="106" y="184"/>
                  </a:lnTo>
                  <a:lnTo>
                    <a:pt x="106" y="188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100" y="188"/>
                  </a:lnTo>
                  <a:lnTo>
                    <a:pt x="98" y="192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6" y="197"/>
                  </a:lnTo>
                  <a:lnTo>
                    <a:pt x="92" y="197"/>
                  </a:lnTo>
                  <a:lnTo>
                    <a:pt x="92" y="199"/>
                  </a:lnTo>
                  <a:lnTo>
                    <a:pt x="94" y="201"/>
                  </a:lnTo>
                  <a:lnTo>
                    <a:pt x="90" y="205"/>
                  </a:lnTo>
                  <a:lnTo>
                    <a:pt x="85" y="207"/>
                  </a:lnTo>
                  <a:lnTo>
                    <a:pt x="83" y="205"/>
                  </a:lnTo>
                  <a:lnTo>
                    <a:pt x="87" y="211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21"/>
                  </a:lnTo>
                  <a:lnTo>
                    <a:pt x="87" y="226"/>
                  </a:lnTo>
                  <a:lnTo>
                    <a:pt x="88" y="228"/>
                  </a:lnTo>
                  <a:lnTo>
                    <a:pt x="88" y="232"/>
                  </a:lnTo>
                  <a:lnTo>
                    <a:pt x="87" y="230"/>
                  </a:lnTo>
                  <a:lnTo>
                    <a:pt x="85" y="232"/>
                  </a:lnTo>
                  <a:lnTo>
                    <a:pt x="87" y="236"/>
                  </a:lnTo>
                  <a:lnTo>
                    <a:pt x="83" y="240"/>
                  </a:lnTo>
                  <a:lnTo>
                    <a:pt x="87" y="242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7" y="247"/>
                  </a:lnTo>
                  <a:lnTo>
                    <a:pt x="85" y="251"/>
                  </a:lnTo>
                  <a:lnTo>
                    <a:pt x="87" y="253"/>
                  </a:lnTo>
                  <a:lnTo>
                    <a:pt x="88" y="255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2" y="259"/>
                  </a:lnTo>
                  <a:lnTo>
                    <a:pt x="94" y="263"/>
                  </a:lnTo>
                  <a:lnTo>
                    <a:pt x="96" y="259"/>
                  </a:lnTo>
                  <a:lnTo>
                    <a:pt x="100" y="261"/>
                  </a:lnTo>
                  <a:lnTo>
                    <a:pt x="100" y="263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11" y="272"/>
                  </a:lnTo>
                  <a:lnTo>
                    <a:pt x="111" y="276"/>
                  </a:lnTo>
                  <a:lnTo>
                    <a:pt x="113" y="280"/>
                  </a:lnTo>
                  <a:lnTo>
                    <a:pt x="111" y="284"/>
                  </a:lnTo>
                  <a:lnTo>
                    <a:pt x="108" y="290"/>
                  </a:lnTo>
                  <a:lnTo>
                    <a:pt x="106" y="294"/>
                  </a:lnTo>
                  <a:lnTo>
                    <a:pt x="102" y="294"/>
                  </a:lnTo>
                  <a:lnTo>
                    <a:pt x="98" y="294"/>
                  </a:lnTo>
                  <a:lnTo>
                    <a:pt x="98" y="290"/>
                  </a:lnTo>
                  <a:lnTo>
                    <a:pt x="94" y="290"/>
                  </a:lnTo>
                  <a:lnTo>
                    <a:pt x="92" y="288"/>
                  </a:lnTo>
                  <a:lnTo>
                    <a:pt x="92" y="290"/>
                  </a:lnTo>
                  <a:lnTo>
                    <a:pt x="90" y="290"/>
                  </a:lnTo>
                  <a:lnTo>
                    <a:pt x="90" y="288"/>
                  </a:lnTo>
                  <a:lnTo>
                    <a:pt x="87" y="288"/>
                  </a:lnTo>
                  <a:lnTo>
                    <a:pt x="85" y="290"/>
                  </a:lnTo>
                  <a:lnTo>
                    <a:pt x="83" y="290"/>
                  </a:lnTo>
                  <a:lnTo>
                    <a:pt x="81" y="290"/>
                  </a:lnTo>
                  <a:lnTo>
                    <a:pt x="79" y="292"/>
                  </a:lnTo>
                  <a:lnTo>
                    <a:pt x="75" y="292"/>
                  </a:lnTo>
                  <a:lnTo>
                    <a:pt x="73" y="292"/>
                  </a:lnTo>
                  <a:lnTo>
                    <a:pt x="73" y="294"/>
                  </a:lnTo>
                  <a:lnTo>
                    <a:pt x="79" y="294"/>
                  </a:lnTo>
                  <a:lnTo>
                    <a:pt x="79" y="295"/>
                  </a:lnTo>
                  <a:lnTo>
                    <a:pt x="81" y="294"/>
                  </a:lnTo>
                  <a:lnTo>
                    <a:pt x="85" y="294"/>
                  </a:lnTo>
                  <a:lnTo>
                    <a:pt x="87" y="294"/>
                  </a:lnTo>
                  <a:lnTo>
                    <a:pt x="90" y="295"/>
                  </a:lnTo>
                  <a:lnTo>
                    <a:pt x="92" y="297"/>
                  </a:lnTo>
                  <a:lnTo>
                    <a:pt x="96" y="297"/>
                  </a:lnTo>
                  <a:lnTo>
                    <a:pt x="98" y="297"/>
                  </a:lnTo>
                  <a:lnTo>
                    <a:pt x="100" y="295"/>
                  </a:lnTo>
                  <a:lnTo>
                    <a:pt x="106" y="297"/>
                  </a:lnTo>
                  <a:lnTo>
                    <a:pt x="108" y="299"/>
                  </a:lnTo>
                  <a:lnTo>
                    <a:pt x="108" y="301"/>
                  </a:lnTo>
                  <a:lnTo>
                    <a:pt x="106" y="303"/>
                  </a:lnTo>
                  <a:lnTo>
                    <a:pt x="102" y="303"/>
                  </a:lnTo>
                  <a:lnTo>
                    <a:pt x="100" y="309"/>
                  </a:lnTo>
                  <a:lnTo>
                    <a:pt x="98" y="309"/>
                  </a:lnTo>
                  <a:lnTo>
                    <a:pt x="98" y="305"/>
                  </a:lnTo>
                  <a:lnTo>
                    <a:pt x="98" y="303"/>
                  </a:lnTo>
                  <a:lnTo>
                    <a:pt x="96" y="305"/>
                  </a:lnTo>
                  <a:lnTo>
                    <a:pt x="96" y="307"/>
                  </a:lnTo>
                  <a:lnTo>
                    <a:pt x="94" y="309"/>
                  </a:lnTo>
                  <a:lnTo>
                    <a:pt x="92" y="311"/>
                  </a:lnTo>
                  <a:lnTo>
                    <a:pt x="90" y="315"/>
                  </a:lnTo>
                  <a:lnTo>
                    <a:pt x="88" y="313"/>
                  </a:lnTo>
                  <a:lnTo>
                    <a:pt x="88" y="315"/>
                  </a:lnTo>
                  <a:lnTo>
                    <a:pt x="87" y="317"/>
                  </a:lnTo>
                  <a:lnTo>
                    <a:pt x="87" y="315"/>
                  </a:lnTo>
                  <a:lnTo>
                    <a:pt x="85" y="315"/>
                  </a:lnTo>
                  <a:lnTo>
                    <a:pt x="83" y="318"/>
                  </a:lnTo>
                  <a:lnTo>
                    <a:pt x="85" y="318"/>
                  </a:lnTo>
                  <a:lnTo>
                    <a:pt x="88" y="322"/>
                  </a:lnTo>
                  <a:lnTo>
                    <a:pt x="83" y="322"/>
                  </a:lnTo>
                  <a:lnTo>
                    <a:pt x="87" y="324"/>
                  </a:lnTo>
                  <a:lnTo>
                    <a:pt x="87" y="326"/>
                  </a:lnTo>
                  <a:lnTo>
                    <a:pt x="85" y="330"/>
                  </a:lnTo>
                  <a:lnTo>
                    <a:pt x="88" y="334"/>
                  </a:lnTo>
                  <a:lnTo>
                    <a:pt x="85" y="334"/>
                  </a:lnTo>
                  <a:lnTo>
                    <a:pt x="81" y="334"/>
                  </a:lnTo>
                  <a:lnTo>
                    <a:pt x="83" y="336"/>
                  </a:lnTo>
                  <a:lnTo>
                    <a:pt x="81" y="340"/>
                  </a:lnTo>
                  <a:lnTo>
                    <a:pt x="85" y="342"/>
                  </a:lnTo>
                  <a:lnTo>
                    <a:pt x="83" y="345"/>
                  </a:lnTo>
                  <a:lnTo>
                    <a:pt x="85" y="349"/>
                  </a:lnTo>
                  <a:lnTo>
                    <a:pt x="83" y="351"/>
                  </a:lnTo>
                  <a:lnTo>
                    <a:pt x="83" y="355"/>
                  </a:lnTo>
                  <a:lnTo>
                    <a:pt x="85" y="359"/>
                  </a:lnTo>
                  <a:lnTo>
                    <a:pt x="83" y="361"/>
                  </a:lnTo>
                  <a:lnTo>
                    <a:pt x="83" y="370"/>
                  </a:lnTo>
                  <a:lnTo>
                    <a:pt x="79" y="372"/>
                  </a:lnTo>
                  <a:lnTo>
                    <a:pt x="79" y="380"/>
                  </a:lnTo>
                  <a:lnTo>
                    <a:pt x="75" y="384"/>
                  </a:lnTo>
                  <a:lnTo>
                    <a:pt x="73" y="382"/>
                  </a:lnTo>
                  <a:lnTo>
                    <a:pt x="69" y="380"/>
                  </a:lnTo>
                  <a:lnTo>
                    <a:pt x="65" y="382"/>
                  </a:lnTo>
                  <a:lnTo>
                    <a:pt x="60" y="382"/>
                  </a:lnTo>
                  <a:lnTo>
                    <a:pt x="58" y="378"/>
                  </a:lnTo>
                  <a:lnTo>
                    <a:pt x="58" y="384"/>
                  </a:lnTo>
                  <a:lnTo>
                    <a:pt x="52" y="386"/>
                  </a:lnTo>
                  <a:lnTo>
                    <a:pt x="50" y="391"/>
                  </a:lnTo>
                  <a:lnTo>
                    <a:pt x="52" y="393"/>
                  </a:lnTo>
                  <a:lnTo>
                    <a:pt x="52" y="395"/>
                  </a:lnTo>
                  <a:lnTo>
                    <a:pt x="48" y="399"/>
                  </a:lnTo>
                  <a:lnTo>
                    <a:pt x="44" y="397"/>
                  </a:lnTo>
                  <a:lnTo>
                    <a:pt x="35" y="399"/>
                  </a:lnTo>
                  <a:lnTo>
                    <a:pt x="31" y="399"/>
                  </a:lnTo>
                  <a:lnTo>
                    <a:pt x="29" y="397"/>
                  </a:lnTo>
                  <a:lnTo>
                    <a:pt x="31" y="395"/>
                  </a:lnTo>
                  <a:lnTo>
                    <a:pt x="29" y="386"/>
                  </a:lnTo>
                  <a:lnTo>
                    <a:pt x="27" y="386"/>
                  </a:lnTo>
                  <a:lnTo>
                    <a:pt x="25" y="382"/>
                  </a:lnTo>
                  <a:lnTo>
                    <a:pt x="23" y="380"/>
                  </a:lnTo>
                  <a:lnTo>
                    <a:pt x="23" y="378"/>
                  </a:lnTo>
                  <a:lnTo>
                    <a:pt x="29" y="378"/>
                  </a:lnTo>
                  <a:lnTo>
                    <a:pt x="31" y="372"/>
                  </a:lnTo>
                  <a:lnTo>
                    <a:pt x="29" y="368"/>
                  </a:lnTo>
                  <a:lnTo>
                    <a:pt x="25" y="370"/>
                  </a:lnTo>
                  <a:lnTo>
                    <a:pt x="23" y="368"/>
                  </a:lnTo>
                  <a:lnTo>
                    <a:pt x="21" y="365"/>
                  </a:lnTo>
                  <a:lnTo>
                    <a:pt x="17" y="363"/>
                  </a:lnTo>
                  <a:lnTo>
                    <a:pt x="17" y="357"/>
                  </a:lnTo>
                  <a:lnTo>
                    <a:pt x="14" y="351"/>
                  </a:lnTo>
                  <a:lnTo>
                    <a:pt x="14" y="349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6" y="342"/>
                  </a:lnTo>
                  <a:lnTo>
                    <a:pt x="8" y="340"/>
                  </a:lnTo>
                  <a:lnTo>
                    <a:pt x="8" y="336"/>
                  </a:lnTo>
                  <a:lnTo>
                    <a:pt x="8" y="334"/>
                  </a:lnTo>
                  <a:lnTo>
                    <a:pt x="8" y="330"/>
                  </a:lnTo>
                  <a:lnTo>
                    <a:pt x="12" y="328"/>
                  </a:lnTo>
                  <a:lnTo>
                    <a:pt x="10" y="326"/>
                  </a:lnTo>
                  <a:lnTo>
                    <a:pt x="8" y="324"/>
                  </a:lnTo>
                  <a:lnTo>
                    <a:pt x="8" y="322"/>
                  </a:lnTo>
                  <a:lnTo>
                    <a:pt x="6" y="322"/>
                  </a:lnTo>
                  <a:lnTo>
                    <a:pt x="6" y="324"/>
                  </a:lnTo>
                  <a:lnTo>
                    <a:pt x="8" y="328"/>
                  </a:lnTo>
                  <a:lnTo>
                    <a:pt x="4" y="330"/>
                  </a:lnTo>
                  <a:lnTo>
                    <a:pt x="6" y="326"/>
                  </a:lnTo>
                  <a:lnTo>
                    <a:pt x="4" y="324"/>
                  </a:lnTo>
                  <a:lnTo>
                    <a:pt x="2" y="322"/>
                  </a:lnTo>
                  <a:lnTo>
                    <a:pt x="2" y="317"/>
                  </a:lnTo>
                  <a:lnTo>
                    <a:pt x="0" y="315"/>
                  </a:lnTo>
                  <a:lnTo>
                    <a:pt x="0" y="307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4" y="307"/>
                  </a:lnTo>
                  <a:lnTo>
                    <a:pt x="6" y="311"/>
                  </a:lnTo>
                  <a:lnTo>
                    <a:pt x="8" y="307"/>
                  </a:lnTo>
                  <a:lnTo>
                    <a:pt x="8" y="295"/>
                  </a:lnTo>
                  <a:lnTo>
                    <a:pt x="6" y="292"/>
                  </a:lnTo>
                  <a:lnTo>
                    <a:pt x="6" y="288"/>
                  </a:lnTo>
                  <a:lnTo>
                    <a:pt x="10" y="288"/>
                  </a:lnTo>
                  <a:lnTo>
                    <a:pt x="8" y="284"/>
                  </a:lnTo>
                  <a:lnTo>
                    <a:pt x="8" y="282"/>
                  </a:lnTo>
                  <a:lnTo>
                    <a:pt x="14" y="280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7" y="269"/>
                  </a:lnTo>
                  <a:lnTo>
                    <a:pt x="15" y="265"/>
                  </a:lnTo>
                  <a:lnTo>
                    <a:pt x="14" y="257"/>
                  </a:lnTo>
                  <a:lnTo>
                    <a:pt x="10" y="251"/>
                  </a:lnTo>
                  <a:lnTo>
                    <a:pt x="10" y="247"/>
                  </a:lnTo>
                  <a:lnTo>
                    <a:pt x="19" y="245"/>
                  </a:lnTo>
                  <a:lnTo>
                    <a:pt x="19" y="240"/>
                  </a:lnTo>
                  <a:lnTo>
                    <a:pt x="21" y="236"/>
                  </a:lnTo>
                  <a:lnTo>
                    <a:pt x="14" y="228"/>
                  </a:lnTo>
                  <a:lnTo>
                    <a:pt x="10" y="226"/>
                  </a:lnTo>
                  <a:lnTo>
                    <a:pt x="10" y="219"/>
                  </a:lnTo>
                  <a:lnTo>
                    <a:pt x="10" y="213"/>
                  </a:lnTo>
                  <a:lnTo>
                    <a:pt x="10" y="205"/>
                  </a:lnTo>
                  <a:lnTo>
                    <a:pt x="8" y="201"/>
                  </a:lnTo>
                  <a:lnTo>
                    <a:pt x="10" y="196"/>
                  </a:lnTo>
                  <a:lnTo>
                    <a:pt x="8" y="186"/>
                  </a:lnTo>
                  <a:lnTo>
                    <a:pt x="6" y="176"/>
                  </a:lnTo>
                  <a:lnTo>
                    <a:pt x="8" y="169"/>
                  </a:lnTo>
                  <a:lnTo>
                    <a:pt x="12" y="163"/>
                  </a:lnTo>
                  <a:lnTo>
                    <a:pt x="15" y="159"/>
                  </a:lnTo>
                  <a:lnTo>
                    <a:pt x="19" y="161"/>
                  </a:lnTo>
                  <a:lnTo>
                    <a:pt x="25" y="161"/>
                  </a:lnTo>
                  <a:lnTo>
                    <a:pt x="29" y="157"/>
                  </a:lnTo>
                  <a:lnTo>
                    <a:pt x="29" y="149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33" y="128"/>
                  </a:lnTo>
                  <a:lnTo>
                    <a:pt x="33" y="121"/>
                  </a:lnTo>
                  <a:lnTo>
                    <a:pt x="35" y="113"/>
                  </a:lnTo>
                  <a:lnTo>
                    <a:pt x="37" y="107"/>
                  </a:lnTo>
                  <a:lnTo>
                    <a:pt x="37" y="103"/>
                  </a:lnTo>
                  <a:lnTo>
                    <a:pt x="35" y="100"/>
                  </a:lnTo>
                  <a:lnTo>
                    <a:pt x="35" y="96"/>
                  </a:lnTo>
                  <a:lnTo>
                    <a:pt x="40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54" y="76"/>
                  </a:lnTo>
                  <a:lnTo>
                    <a:pt x="60" y="71"/>
                  </a:lnTo>
                  <a:lnTo>
                    <a:pt x="60" y="67"/>
                  </a:lnTo>
                  <a:lnTo>
                    <a:pt x="58" y="61"/>
                  </a:lnTo>
                  <a:lnTo>
                    <a:pt x="56" y="59"/>
                  </a:lnTo>
                  <a:lnTo>
                    <a:pt x="56" y="51"/>
                  </a:lnTo>
                  <a:lnTo>
                    <a:pt x="60" y="50"/>
                  </a:lnTo>
                  <a:lnTo>
                    <a:pt x="62" y="46"/>
                  </a:lnTo>
                  <a:lnTo>
                    <a:pt x="62" y="42"/>
                  </a:lnTo>
                  <a:lnTo>
                    <a:pt x="63" y="42"/>
                  </a:lnTo>
                  <a:lnTo>
                    <a:pt x="67" y="34"/>
                  </a:lnTo>
                  <a:lnTo>
                    <a:pt x="71" y="32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81" y="32"/>
                  </a:lnTo>
                  <a:lnTo>
                    <a:pt x="79" y="30"/>
                  </a:lnTo>
                  <a:lnTo>
                    <a:pt x="81" y="28"/>
                  </a:lnTo>
                  <a:lnTo>
                    <a:pt x="81" y="27"/>
                  </a:lnTo>
                  <a:lnTo>
                    <a:pt x="83" y="25"/>
                  </a:lnTo>
                  <a:lnTo>
                    <a:pt x="79" y="19"/>
                  </a:lnTo>
                  <a:lnTo>
                    <a:pt x="81" y="19"/>
                  </a:lnTo>
                  <a:lnTo>
                    <a:pt x="87" y="19"/>
                  </a:lnTo>
                  <a:lnTo>
                    <a:pt x="90" y="17"/>
                  </a:lnTo>
                  <a:lnTo>
                    <a:pt x="96" y="17"/>
                  </a:lnTo>
                  <a:lnTo>
                    <a:pt x="100" y="21"/>
                  </a:lnTo>
                  <a:lnTo>
                    <a:pt x="104" y="21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10" y="23"/>
                  </a:lnTo>
                  <a:lnTo>
                    <a:pt x="110" y="19"/>
                  </a:lnTo>
                  <a:lnTo>
                    <a:pt x="108" y="15"/>
                  </a:lnTo>
                  <a:lnTo>
                    <a:pt x="108" y="11"/>
                  </a:lnTo>
                  <a:lnTo>
                    <a:pt x="111" y="9"/>
                  </a:lnTo>
                  <a:lnTo>
                    <a:pt x="110" y="5"/>
                  </a:lnTo>
                  <a:lnTo>
                    <a:pt x="108" y="3"/>
                  </a:lnTo>
                  <a:lnTo>
                    <a:pt x="106" y="0"/>
                  </a:lnTo>
                  <a:lnTo>
                    <a:pt x="111" y="2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0" name="Freeform 196"/>
            <p:cNvSpPr>
              <a:spLocks noEditPoints="1"/>
            </p:cNvSpPr>
            <p:nvPr/>
          </p:nvSpPr>
          <p:spPr bwMode="auto">
            <a:xfrm>
              <a:off x="588542" y="1084753"/>
              <a:ext cx="1364634" cy="1194577"/>
            </a:xfrm>
            <a:custGeom>
              <a:avLst/>
              <a:gdLst>
                <a:gd name="T0" fmla="*/ 6 w 361"/>
                <a:gd name="T1" fmla="*/ 351 h 415"/>
                <a:gd name="T2" fmla="*/ 4 w 361"/>
                <a:gd name="T3" fmla="*/ 332 h 415"/>
                <a:gd name="T4" fmla="*/ 52 w 361"/>
                <a:gd name="T5" fmla="*/ 265 h 415"/>
                <a:gd name="T6" fmla="*/ 56 w 361"/>
                <a:gd name="T7" fmla="*/ 257 h 415"/>
                <a:gd name="T8" fmla="*/ 106 w 361"/>
                <a:gd name="T9" fmla="*/ 207 h 415"/>
                <a:gd name="T10" fmla="*/ 133 w 361"/>
                <a:gd name="T11" fmla="*/ 144 h 415"/>
                <a:gd name="T12" fmla="*/ 139 w 361"/>
                <a:gd name="T13" fmla="*/ 102 h 415"/>
                <a:gd name="T14" fmla="*/ 156 w 361"/>
                <a:gd name="T15" fmla="*/ 88 h 415"/>
                <a:gd name="T16" fmla="*/ 139 w 361"/>
                <a:gd name="T17" fmla="*/ 90 h 415"/>
                <a:gd name="T18" fmla="*/ 148 w 361"/>
                <a:gd name="T19" fmla="*/ 75 h 415"/>
                <a:gd name="T20" fmla="*/ 166 w 361"/>
                <a:gd name="T21" fmla="*/ 67 h 415"/>
                <a:gd name="T22" fmla="*/ 198 w 361"/>
                <a:gd name="T23" fmla="*/ 46 h 415"/>
                <a:gd name="T24" fmla="*/ 214 w 361"/>
                <a:gd name="T25" fmla="*/ 46 h 415"/>
                <a:gd name="T26" fmla="*/ 239 w 361"/>
                <a:gd name="T27" fmla="*/ 34 h 415"/>
                <a:gd name="T28" fmla="*/ 239 w 361"/>
                <a:gd name="T29" fmla="*/ 27 h 415"/>
                <a:gd name="T30" fmla="*/ 277 w 361"/>
                <a:gd name="T31" fmla="*/ 0 h 415"/>
                <a:gd name="T32" fmla="*/ 312 w 361"/>
                <a:gd name="T33" fmla="*/ 13 h 415"/>
                <a:gd name="T34" fmla="*/ 323 w 361"/>
                <a:gd name="T35" fmla="*/ 25 h 415"/>
                <a:gd name="T36" fmla="*/ 342 w 361"/>
                <a:gd name="T37" fmla="*/ 21 h 415"/>
                <a:gd name="T38" fmla="*/ 331 w 361"/>
                <a:gd name="T39" fmla="*/ 40 h 415"/>
                <a:gd name="T40" fmla="*/ 358 w 361"/>
                <a:gd name="T41" fmla="*/ 50 h 415"/>
                <a:gd name="T42" fmla="*/ 308 w 361"/>
                <a:gd name="T43" fmla="*/ 40 h 415"/>
                <a:gd name="T44" fmla="*/ 267 w 361"/>
                <a:gd name="T45" fmla="*/ 84 h 415"/>
                <a:gd name="T46" fmla="*/ 212 w 361"/>
                <a:gd name="T47" fmla="*/ 82 h 415"/>
                <a:gd name="T48" fmla="*/ 183 w 361"/>
                <a:gd name="T49" fmla="*/ 115 h 415"/>
                <a:gd name="T50" fmla="*/ 141 w 361"/>
                <a:gd name="T51" fmla="*/ 182 h 415"/>
                <a:gd name="T52" fmla="*/ 114 w 361"/>
                <a:gd name="T53" fmla="*/ 305 h 415"/>
                <a:gd name="T54" fmla="*/ 108 w 361"/>
                <a:gd name="T55" fmla="*/ 386 h 415"/>
                <a:gd name="T56" fmla="*/ 93 w 361"/>
                <a:gd name="T57" fmla="*/ 378 h 415"/>
                <a:gd name="T58" fmla="*/ 79 w 361"/>
                <a:gd name="T59" fmla="*/ 390 h 415"/>
                <a:gd name="T60" fmla="*/ 41 w 361"/>
                <a:gd name="T61" fmla="*/ 409 h 415"/>
                <a:gd name="T62" fmla="*/ 33 w 361"/>
                <a:gd name="T63" fmla="*/ 388 h 415"/>
                <a:gd name="T64" fmla="*/ 20 w 361"/>
                <a:gd name="T65" fmla="*/ 367 h 415"/>
                <a:gd name="T66" fmla="*/ 33 w 361"/>
                <a:gd name="T67" fmla="*/ 346 h 415"/>
                <a:gd name="T68" fmla="*/ 12 w 361"/>
                <a:gd name="T69" fmla="*/ 336 h 415"/>
                <a:gd name="T70" fmla="*/ 33 w 361"/>
                <a:gd name="T71" fmla="*/ 334 h 415"/>
                <a:gd name="T72" fmla="*/ 27 w 361"/>
                <a:gd name="T73" fmla="*/ 326 h 415"/>
                <a:gd name="T74" fmla="*/ 12 w 361"/>
                <a:gd name="T75" fmla="*/ 313 h 415"/>
                <a:gd name="T76" fmla="*/ 8 w 361"/>
                <a:gd name="T77" fmla="*/ 296 h 415"/>
                <a:gd name="T78" fmla="*/ 31 w 361"/>
                <a:gd name="T79" fmla="*/ 290 h 415"/>
                <a:gd name="T80" fmla="*/ 35 w 361"/>
                <a:gd name="T81" fmla="*/ 280 h 415"/>
                <a:gd name="T82" fmla="*/ 62 w 361"/>
                <a:gd name="T83" fmla="*/ 280 h 415"/>
                <a:gd name="T84" fmla="*/ 71 w 361"/>
                <a:gd name="T85" fmla="*/ 257 h 415"/>
                <a:gd name="T86" fmla="*/ 94 w 361"/>
                <a:gd name="T87" fmla="*/ 246 h 415"/>
                <a:gd name="T88" fmla="*/ 79 w 361"/>
                <a:gd name="T89" fmla="*/ 248 h 415"/>
                <a:gd name="T90" fmla="*/ 102 w 361"/>
                <a:gd name="T91" fmla="*/ 221 h 415"/>
                <a:gd name="T92" fmla="*/ 116 w 361"/>
                <a:gd name="T93" fmla="*/ 196 h 415"/>
                <a:gd name="T94" fmla="*/ 127 w 361"/>
                <a:gd name="T95" fmla="*/ 177 h 415"/>
                <a:gd name="T96" fmla="*/ 123 w 361"/>
                <a:gd name="T97" fmla="*/ 157 h 415"/>
                <a:gd name="T98" fmla="*/ 139 w 361"/>
                <a:gd name="T99" fmla="*/ 142 h 415"/>
                <a:gd name="T100" fmla="*/ 141 w 361"/>
                <a:gd name="T101" fmla="*/ 121 h 415"/>
                <a:gd name="T102" fmla="*/ 162 w 361"/>
                <a:gd name="T103" fmla="*/ 111 h 415"/>
                <a:gd name="T104" fmla="*/ 160 w 361"/>
                <a:gd name="T105" fmla="*/ 98 h 415"/>
                <a:gd name="T106" fmla="*/ 181 w 361"/>
                <a:gd name="T107" fmla="*/ 75 h 415"/>
                <a:gd name="T108" fmla="*/ 198 w 361"/>
                <a:gd name="T109" fmla="*/ 71 h 415"/>
                <a:gd name="T110" fmla="*/ 212 w 361"/>
                <a:gd name="T111" fmla="*/ 65 h 415"/>
                <a:gd name="T112" fmla="*/ 227 w 361"/>
                <a:gd name="T113" fmla="*/ 44 h 415"/>
                <a:gd name="T114" fmla="*/ 250 w 361"/>
                <a:gd name="T115" fmla="*/ 40 h 415"/>
                <a:gd name="T116" fmla="*/ 263 w 361"/>
                <a:gd name="T117" fmla="*/ 17 h 415"/>
                <a:gd name="T118" fmla="*/ 273 w 361"/>
                <a:gd name="T119" fmla="*/ 42 h 415"/>
                <a:gd name="T120" fmla="*/ 298 w 361"/>
                <a:gd name="T121" fmla="*/ 27 h 415"/>
                <a:gd name="T122" fmla="*/ 310 w 361"/>
                <a:gd name="T123" fmla="*/ 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415">
                  <a:moveTo>
                    <a:pt x="18" y="382"/>
                  </a:moveTo>
                  <a:lnTo>
                    <a:pt x="20" y="384"/>
                  </a:lnTo>
                  <a:lnTo>
                    <a:pt x="18" y="386"/>
                  </a:lnTo>
                  <a:lnTo>
                    <a:pt x="18" y="382"/>
                  </a:lnTo>
                  <a:close/>
                  <a:moveTo>
                    <a:pt x="12" y="361"/>
                  </a:moveTo>
                  <a:lnTo>
                    <a:pt x="14" y="363"/>
                  </a:lnTo>
                  <a:lnTo>
                    <a:pt x="12" y="367"/>
                  </a:lnTo>
                  <a:lnTo>
                    <a:pt x="10" y="363"/>
                  </a:lnTo>
                  <a:lnTo>
                    <a:pt x="10" y="363"/>
                  </a:lnTo>
                  <a:lnTo>
                    <a:pt x="10" y="361"/>
                  </a:lnTo>
                  <a:lnTo>
                    <a:pt x="12" y="361"/>
                  </a:lnTo>
                  <a:close/>
                  <a:moveTo>
                    <a:pt x="16" y="355"/>
                  </a:moveTo>
                  <a:lnTo>
                    <a:pt x="16" y="359"/>
                  </a:lnTo>
                  <a:lnTo>
                    <a:pt x="14" y="359"/>
                  </a:lnTo>
                  <a:lnTo>
                    <a:pt x="16" y="355"/>
                  </a:lnTo>
                  <a:close/>
                  <a:moveTo>
                    <a:pt x="12" y="353"/>
                  </a:moveTo>
                  <a:lnTo>
                    <a:pt x="12" y="357"/>
                  </a:lnTo>
                  <a:lnTo>
                    <a:pt x="10" y="357"/>
                  </a:lnTo>
                  <a:lnTo>
                    <a:pt x="12" y="353"/>
                  </a:lnTo>
                  <a:close/>
                  <a:moveTo>
                    <a:pt x="8" y="348"/>
                  </a:moveTo>
                  <a:lnTo>
                    <a:pt x="6" y="351"/>
                  </a:lnTo>
                  <a:lnTo>
                    <a:pt x="4" y="348"/>
                  </a:lnTo>
                  <a:lnTo>
                    <a:pt x="8" y="348"/>
                  </a:lnTo>
                  <a:close/>
                  <a:moveTo>
                    <a:pt x="12" y="346"/>
                  </a:moveTo>
                  <a:lnTo>
                    <a:pt x="12" y="348"/>
                  </a:lnTo>
                  <a:lnTo>
                    <a:pt x="12" y="348"/>
                  </a:lnTo>
                  <a:lnTo>
                    <a:pt x="14" y="349"/>
                  </a:lnTo>
                  <a:lnTo>
                    <a:pt x="14" y="349"/>
                  </a:lnTo>
                  <a:lnTo>
                    <a:pt x="14" y="353"/>
                  </a:lnTo>
                  <a:lnTo>
                    <a:pt x="12" y="346"/>
                  </a:lnTo>
                  <a:close/>
                  <a:moveTo>
                    <a:pt x="4" y="344"/>
                  </a:moveTo>
                  <a:lnTo>
                    <a:pt x="8" y="344"/>
                  </a:lnTo>
                  <a:lnTo>
                    <a:pt x="6" y="346"/>
                  </a:lnTo>
                  <a:lnTo>
                    <a:pt x="4" y="344"/>
                  </a:lnTo>
                  <a:close/>
                  <a:moveTo>
                    <a:pt x="6" y="336"/>
                  </a:moveTo>
                  <a:lnTo>
                    <a:pt x="6" y="338"/>
                  </a:lnTo>
                  <a:lnTo>
                    <a:pt x="6" y="340"/>
                  </a:lnTo>
                  <a:lnTo>
                    <a:pt x="6" y="340"/>
                  </a:lnTo>
                  <a:lnTo>
                    <a:pt x="4" y="338"/>
                  </a:lnTo>
                  <a:lnTo>
                    <a:pt x="6" y="336"/>
                  </a:lnTo>
                  <a:close/>
                  <a:moveTo>
                    <a:pt x="4" y="330"/>
                  </a:moveTo>
                  <a:lnTo>
                    <a:pt x="4" y="332"/>
                  </a:lnTo>
                  <a:lnTo>
                    <a:pt x="2" y="334"/>
                  </a:lnTo>
                  <a:lnTo>
                    <a:pt x="0" y="332"/>
                  </a:lnTo>
                  <a:lnTo>
                    <a:pt x="4" y="330"/>
                  </a:lnTo>
                  <a:close/>
                  <a:moveTo>
                    <a:pt x="2" y="305"/>
                  </a:moveTo>
                  <a:lnTo>
                    <a:pt x="6" y="307"/>
                  </a:lnTo>
                  <a:lnTo>
                    <a:pt x="4" y="307"/>
                  </a:lnTo>
                  <a:lnTo>
                    <a:pt x="2" y="305"/>
                  </a:lnTo>
                  <a:close/>
                  <a:moveTo>
                    <a:pt x="4" y="300"/>
                  </a:moveTo>
                  <a:lnTo>
                    <a:pt x="8" y="301"/>
                  </a:lnTo>
                  <a:lnTo>
                    <a:pt x="6" y="303"/>
                  </a:lnTo>
                  <a:lnTo>
                    <a:pt x="4" y="300"/>
                  </a:lnTo>
                  <a:close/>
                  <a:moveTo>
                    <a:pt x="14" y="292"/>
                  </a:moveTo>
                  <a:lnTo>
                    <a:pt x="16" y="296"/>
                  </a:lnTo>
                  <a:lnTo>
                    <a:pt x="12" y="296"/>
                  </a:lnTo>
                  <a:lnTo>
                    <a:pt x="14" y="292"/>
                  </a:lnTo>
                  <a:close/>
                  <a:moveTo>
                    <a:pt x="18" y="290"/>
                  </a:moveTo>
                  <a:lnTo>
                    <a:pt x="20" y="292"/>
                  </a:lnTo>
                  <a:lnTo>
                    <a:pt x="22" y="294"/>
                  </a:lnTo>
                  <a:lnTo>
                    <a:pt x="18" y="296"/>
                  </a:lnTo>
                  <a:lnTo>
                    <a:pt x="18" y="290"/>
                  </a:lnTo>
                  <a:close/>
                  <a:moveTo>
                    <a:pt x="52" y="265"/>
                  </a:moveTo>
                  <a:lnTo>
                    <a:pt x="52" y="269"/>
                  </a:lnTo>
                  <a:lnTo>
                    <a:pt x="50" y="271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50" y="267"/>
                  </a:lnTo>
                  <a:lnTo>
                    <a:pt x="52" y="265"/>
                  </a:lnTo>
                  <a:lnTo>
                    <a:pt x="52" y="265"/>
                  </a:lnTo>
                  <a:close/>
                  <a:moveTo>
                    <a:pt x="48" y="259"/>
                  </a:moveTo>
                  <a:lnTo>
                    <a:pt x="50" y="263"/>
                  </a:lnTo>
                  <a:lnTo>
                    <a:pt x="50" y="263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45" y="259"/>
                  </a:lnTo>
                  <a:lnTo>
                    <a:pt x="48" y="259"/>
                  </a:lnTo>
                  <a:close/>
                  <a:moveTo>
                    <a:pt x="64" y="255"/>
                  </a:moveTo>
                  <a:lnTo>
                    <a:pt x="66" y="257"/>
                  </a:lnTo>
                  <a:lnTo>
                    <a:pt x="62" y="261"/>
                  </a:lnTo>
                  <a:lnTo>
                    <a:pt x="58" y="261"/>
                  </a:lnTo>
                  <a:lnTo>
                    <a:pt x="56" y="261"/>
                  </a:lnTo>
                  <a:lnTo>
                    <a:pt x="54" y="261"/>
                  </a:lnTo>
                  <a:lnTo>
                    <a:pt x="56" y="257"/>
                  </a:lnTo>
                  <a:lnTo>
                    <a:pt x="60" y="257"/>
                  </a:lnTo>
                  <a:lnTo>
                    <a:pt x="60" y="255"/>
                  </a:lnTo>
                  <a:lnTo>
                    <a:pt x="64" y="255"/>
                  </a:lnTo>
                  <a:close/>
                  <a:moveTo>
                    <a:pt x="58" y="250"/>
                  </a:moveTo>
                  <a:lnTo>
                    <a:pt x="62" y="251"/>
                  </a:lnTo>
                  <a:lnTo>
                    <a:pt x="58" y="255"/>
                  </a:lnTo>
                  <a:lnTo>
                    <a:pt x="52" y="255"/>
                  </a:lnTo>
                  <a:lnTo>
                    <a:pt x="58" y="250"/>
                  </a:lnTo>
                  <a:close/>
                  <a:moveTo>
                    <a:pt x="102" y="213"/>
                  </a:moveTo>
                  <a:lnTo>
                    <a:pt x="98" y="219"/>
                  </a:lnTo>
                  <a:lnTo>
                    <a:pt x="96" y="219"/>
                  </a:lnTo>
                  <a:lnTo>
                    <a:pt x="94" y="217"/>
                  </a:lnTo>
                  <a:lnTo>
                    <a:pt x="93" y="217"/>
                  </a:lnTo>
                  <a:lnTo>
                    <a:pt x="94" y="215"/>
                  </a:lnTo>
                  <a:lnTo>
                    <a:pt x="100" y="215"/>
                  </a:lnTo>
                  <a:lnTo>
                    <a:pt x="102" y="213"/>
                  </a:lnTo>
                  <a:close/>
                  <a:moveTo>
                    <a:pt x="106" y="207"/>
                  </a:moveTo>
                  <a:lnTo>
                    <a:pt x="102" y="213"/>
                  </a:lnTo>
                  <a:lnTo>
                    <a:pt x="100" y="211"/>
                  </a:lnTo>
                  <a:lnTo>
                    <a:pt x="102" y="209"/>
                  </a:lnTo>
                  <a:lnTo>
                    <a:pt x="106" y="207"/>
                  </a:lnTo>
                  <a:close/>
                  <a:moveTo>
                    <a:pt x="104" y="190"/>
                  </a:moveTo>
                  <a:lnTo>
                    <a:pt x="106" y="190"/>
                  </a:lnTo>
                  <a:lnTo>
                    <a:pt x="106" y="194"/>
                  </a:lnTo>
                  <a:lnTo>
                    <a:pt x="104" y="194"/>
                  </a:lnTo>
                  <a:lnTo>
                    <a:pt x="104" y="192"/>
                  </a:lnTo>
                  <a:lnTo>
                    <a:pt x="104" y="190"/>
                  </a:lnTo>
                  <a:close/>
                  <a:moveTo>
                    <a:pt x="114" y="182"/>
                  </a:moveTo>
                  <a:lnTo>
                    <a:pt x="116" y="182"/>
                  </a:lnTo>
                  <a:lnTo>
                    <a:pt x="112" y="186"/>
                  </a:lnTo>
                  <a:lnTo>
                    <a:pt x="112" y="182"/>
                  </a:lnTo>
                  <a:lnTo>
                    <a:pt x="114" y="182"/>
                  </a:lnTo>
                  <a:close/>
                  <a:moveTo>
                    <a:pt x="112" y="173"/>
                  </a:moveTo>
                  <a:lnTo>
                    <a:pt x="114" y="177"/>
                  </a:lnTo>
                  <a:lnTo>
                    <a:pt x="110" y="182"/>
                  </a:lnTo>
                  <a:lnTo>
                    <a:pt x="110" y="177"/>
                  </a:lnTo>
                  <a:lnTo>
                    <a:pt x="112" y="173"/>
                  </a:lnTo>
                  <a:close/>
                  <a:moveTo>
                    <a:pt x="133" y="144"/>
                  </a:moveTo>
                  <a:lnTo>
                    <a:pt x="135" y="144"/>
                  </a:lnTo>
                  <a:lnTo>
                    <a:pt x="133" y="146"/>
                  </a:lnTo>
                  <a:lnTo>
                    <a:pt x="131" y="146"/>
                  </a:lnTo>
                  <a:lnTo>
                    <a:pt x="133" y="144"/>
                  </a:lnTo>
                  <a:close/>
                  <a:moveTo>
                    <a:pt x="110" y="127"/>
                  </a:moveTo>
                  <a:lnTo>
                    <a:pt x="112" y="129"/>
                  </a:lnTo>
                  <a:lnTo>
                    <a:pt x="110" y="130"/>
                  </a:lnTo>
                  <a:lnTo>
                    <a:pt x="108" y="129"/>
                  </a:lnTo>
                  <a:lnTo>
                    <a:pt x="110" y="127"/>
                  </a:lnTo>
                  <a:close/>
                  <a:moveTo>
                    <a:pt x="116" y="113"/>
                  </a:moveTo>
                  <a:lnTo>
                    <a:pt x="116" y="117"/>
                  </a:lnTo>
                  <a:lnTo>
                    <a:pt x="112" y="123"/>
                  </a:lnTo>
                  <a:lnTo>
                    <a:pt x="112" y="119"/>
                  </a:lnTo>
                  <a:lnTo>
                    <a:pt x="116" y="113"/>
                  </a:lnTo>
                  <a:close/>
                  <a:moveTo>
                    <a:pt x="118" y="111"/>
                  </a:moveTo>
                  <a:lnTo>
                    <a:pt x="119" y="113"/>
                  </a:lnTo>
                  <a:lnTo>
                    <a:pt x="118" y="115"/>
                  </a:lnTo>
                  <a:lnTo>
                    <a:pt x="118" y="113"/>
                  </a:lnTo>
                  <a:lnTo>
                    <a:pt x="118" y="111"/>
                  </a:lnTo>
                  <a:close/>
                  <a:moveTo>
                    <a:pt x="129" y="107"/>
                  </a:moveTo>
                  <a:lnTo>
                    <a:pt x="129" y="109"/>
                  </a:lnTo>
                  <a:lnTo>
                    <a:pt x="121" y="115"/>
                  </a:lnTo>
                  <a:lnTo>
                    <a:pt x="123" y="109"/>
                  </a:lnTo>
                  <a:lnTo>
                    <a:pt x="129" y="107"/>
                  </a:lnTo>
                  <a:close/>
                  <a:moveTo>
                    <a:pt x="139" y="102"/>
                  </a:moveTo>
                  <a:lnTo>
                    <a:pt x="139" y="107"/>
                  </a:lnTo>
                  <a:lnTo>
                    <a:pt x="135" y="106"/>
                  </a:lnTo>
                  <a:lnTo>
                    <a:pt x="131" y="109"/>
                  </a:lnTo>
                  <a:lnTo>
                    <a:pt x="131" y="106"/>
                  </a:lnTo>
                  <a:lnTo>
                    <a:pt x="139" y="102"/>
                  </a:lnTo>
                  <a:close/>
                  <a:moveTo>
                    <a:pt x="137" y="96"/>
                  </a:moveTo>
                  <a:lnTo>
                    <a:pt x="139" y="100"/>
                  </a:lnTo>
                  <a:lnTo>
                    <a:pt x="135" y="100"/>
                  </a:lnTo>
                  <a:lnTo>
                    <a:pt x="137" y="96"/>
                  </a:lnTo>
                  <a:close/>
                  <a:moveTo>
                    <a:pt x="167" y="84"/>
                  </a:moveTo>
                  <a:lnTo>
                    <a:pt x="169" y="88"/>
                  </a:lnTo>
                  <a:lnTo>
                    <a:pt x="166" y="88"/>
                  </a:lnTo>
                  <a:lnTo>
                    <a:pt x="167" y="84"/>
                  </a:lnTo>
                  <a:close/>
                  <a:moveTo>
                    <a:pt x="150" y="84"/>
                  </a:moveTo>
                  <a:lnTo>
                    <a:pt x="148" y="94"/>
                  </a:lnTo>
                  <a:lnTo>
                    <a:pt x="148" y="96"/>
                  </a:lnTo>
                  <a:lnTo>
                    <a:pt x="150" y="92"/>
                  </a:lnTo>
                  <a:lnTo>
                    <a:pt x="156" y="92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62" y="92"/>
                  </a:lnTo>
                  <a:lnTo>
                    <a:pt x="156" y="100"/>
                  </a:lnTo>
                  <a:lnTo>
                    <a:pt x="152" y="102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8" y="100"/>
                  </a:lnTo>
                  <a:lnTo>
                    <a:pt x="142" y="106"/>
                  </a:lnTo>
                  <a:lnTo>
                    <a:pt x="141" y="106"/>
                  </a:lnTo>
                  <a:lnTo>
                    <a:pt x="142" y="102"/>
                  </a:lnTo>
                  <a:lnTo>
                    <a:pt x="144" y="100"/>
                  </a:lnTo>
                  <a:lnTo>
                    <a:pt x="142" y="96"/>
                  </a:lnTo>
                  <a:lnTo>
                    <a:pt x="146" y="94"/>
                  </a:lnTo>
                  <a:lnTo>
                    <a:pt x="146" y="90"/>
                  </a:lnTo>
                  <a:lnTo>
                    <a:pt x="150" y="84"/>
                  </a:lnTo>
                  <a:close/>
                  <a:moveTo>
                    <a:pt x="141" y="84"/>
                  </a:moveTo>
                  <a:lnTo>
                    <a:pt x="142" y="88"/>
                  </a:lnTo>
                  <a:lnTo>
                    <a:pt x="142" y="94"/>
                  </a:lnTo>
                  <a:lnTo>
                    <a:pt x="139" y="96"/>
                  </a:lnTo>
                  <a:lnTo>
                    <a:pt x="137" y="94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3" y="94"/>
                  </a:lnTo>
                  <a:lnTo>
                    <a:pt x="133" y="92"/>
                  </a:lnTo>
                  <a:lnTo>
                    <a:pt x="133" y="88"/>
                  </a:lnTo>
                  <a:lnTo>
                    <a:pt x="137" y="90"/>
                  </a:lnTo>
                  <a:lnTo>
                    <a:pt x="141" y="86"/>
                  </a:lnTo>
                  <a:lnTo>
                    <a:pt x="139" y="84"/>
                  </a:lnTo>
                  <a:lnTo>
                    <a:pt x="141" y="84"/>
                  </a:lnTo>
                  <a:close/>
                  <a:moveTo>
                    <a:pt x="158" y="82"/>
                  </a:moveTo>
                  <a:lnTo>
                    <a:pt x="162" y="84"/>
                  </a:lnTo>
                  <a:lnTo>
                    <a:pt x="162" y="86"/>
                  </a:lnTo>
                  <a:lnTo>
                    <a:pt x="156" y="84"/>
                  </a:lnTo>
                  <a:lnTo>
                    <a:pt x="156" y="82"/>
                  </a:lnTo>
                  <a:lnTo>
                    <a:pt x="158" y="82"/>
                  </a:lnTo>
                  <a:close/>
                  <a:moveTo>
                    <a:pt x="152" y="71"/>
                  </a:moveTo>
                  <a:lnTo>
                    <a:pt x="154" y="75"/>
                  </a:lnTo>
                  <a:lnTo>
                    <a:pt x="150" y="77"/>
                  </a:lnTo>
                  <a:lnTo>
                    <a:pt x="150" y="81"/>
                  </a:lnTo>
                  <a:lnTo>
                    <a:pt x="144" y="86"/>
                  </a:lnTo>
                  <a:lnTo>
                    <a:pt x="142" y="84"/>
                  </a:lnTo>
                  <a:lnTo>
                    <a:pt x="144" y="79"/>
                  </a:lnTo>
                  <a:lnTo>
                    <a:pt x="148" y="75"/>
                  </a:lnTo>
                  <a:lnTo>
                    <a:pt x="148" y="73"/>
                  </a:lnTo>
                  <a:lnTo>
                    <a:pt x="152" y="71"/>
                  </a:lnTo>
                  <a:close/>
                  <a:moveTo>
                    <a:pt x="169" y="61"/>
                  </a:moveTo>
                  <a:lnTo>
                    <a:pt x="173" y="63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71"/>
                  </a:lnTo>
                  <a:lnTo>
                    <a:pt x="177" y="73"/>
                  </a:lnTo>
                  <a:lnTo>
                    <a:pt x="179" y="75"/>
                  </a:lnTo>
                  <a:lnTo>
                    <a:pt x="175" y="77"/>
                  </a:lnTo>
                  <a:lnTo>
                    <a:pt x="173" y="79"/>
                  </a:lnTo>
                  <a:lnTo>
                    <a:pt x="169" y="77"/>
                  </a:lnTo>
                  <a:lnTo>
                    <a:pt x="167" y="82"/>
                  </a:lnTo>
                  <a:lnTo>
                    <a:pt x="166" y="82"/>
                  </a:lnTo>
                  <a:lnTo>
                    <a:pt x="166" y="79"/>
                  </a:lnTo>
                  <a:lnTo>
                    <a:pt x="164" y="79"/>
                  </a:lnTo>
                  <a:lnTo>
                    <a:pt x="166" y="75"/>
                  </a:lnTo>
                  <a:lnTo>
                    <a:pt x="164" y="75"/>
                  </a:lnTo>
                  <a:lnTo>
                    <a:pt x="164" y="69"/>
                  </a:lnTo>
                  <a:lnTo>
                    <a:pt x="169" y="69"/>
                  </a:lnTo>
                  <a:lnTo>
                    <a:pt x="166" y="67"/>
                  </a:lnTo>
                  <a:lnTo>
                    <a:pt x="167" y="63"/>
                  </a:lnTo>
                  <a:lnTo>
                    <a:pt x="169" y="65"/>
                  </a:lnTo>
                  <a:lnTo>
                    <a:pt x="169" y="61"/>
                  </a:lnTo>
                  <a:close/>
                  <a:moveTo>
                    <a:pt x="189" y="54"/>
                  </a:moveTo>
                  <a:lnTo>
                    <a:pt x="191" y="57"/>
                  </a:lnTo>
                  <a:lnTo>
                    <a:pt x="189" y="61"/>
                  </a:lnTo>
                  <a:lnTo>
                    <a:pt x="189" y="63"/>
                  </a:lnTo>
                  <a:lnTo>
                    <a:pt x="185" y="63"/>
                  </a:lnTo>
                  <a:lnTo>
                    <a:pt x="181" y="65"/>
                  </a:lnTo>
                  <a:lnTo>
                    <a:pt x="179" y="59"/>
                  </a:lnTo>
                  <a:lnTo>
                    <a:pt x="183" y="59"/>
                  </a:lnTo>
                  <a:lnTo>
                    <a:pt x="183" y="57"/>
                  </a:lnTo>
                  <a:lnTo>
                    <a:pt x="187" y="57"/>
                  </a:lnTo>
                  <a:lnTo>
                    <a:pt x="189" y="54"/>
                  </a:lnTo>
                  <a:close/>
                  <a:moveTo>
                    <a:pt x="198" y="48"/>
                  </a:moveTo>
                  <a:lnTo>
                    <a:pt x="200" y="52"/>
                  </a:lnTo>
                  <a:lnTo>
                    <a:pt x="198" y="54"/>
                  </a:lnTo>
                  <a:lnTo>
                    <a:pt x="198" y="48"/>
                  </a:lnTo>
                  <a:close/>
                  <a:moveTo>
                    <a:pt x="194" y="44"/>
                  </a:moveTo>
                  <a:lnTo>
                    <a:pt x="194" y="46"/>
                  </a:lnTo>
                  <a:lnTo>
                    <a:pt x="198" y="46"/>
                  </a:lnTo>
                  <a:lnTo>
                    <a:pt x="198" y="48"/>
                  </a:lnTo>
                  <a:lnTo>
                    <a:pt x="196" y="50"/>
                  </a:lnTo>
                  <a:lnTo>
                    <a:pt x="196" y="52"/>
                  </a:lnTo>
                  <a:lnTo>
                    <a:pt x="194" y="54"/>
                  </a:lnTo>
                  <a:lnTo>
                    <a:pt x="192" y="54"/>
                  </a:lnTo>
                  <a:lnTo>
                    <a:pt x="189" y="50"/>
                  </a:lnTo>
                  <a:lnTo>
                    <a:pt x="194" y="44"/>
                  </a:lnTo>
                  <a:close/>
                  <a:moveTo>
                    <a:pt x="191" y="42"/>
                  </a:moveTo>
                  <a:lnTo>
                    <a:pt x="191" y="44"/>
                  </a:lnTo>
                  <a:lnTo>
                    <a:pt x="191" y="44"/>
                  </a:lnTo>
                  <a:lnTo>
                    <a:pt x="189" y="46"/>
                  </a:lnTo>
                  <a:lnTo>
                    <a:pt x="187" y="46"/>
                  </a:lnTo>
                  <a:lnTo>
                    <a:pt x="187" y="48"/>
                  </a:lnTo>
                  <a:lnTo>
                    <a:pt x="187" y="42"/>
                  </a:lnTo>
                  <a:lnTo>
                    <a:pt x="191" y="42"/>
                  </a:lnTo>
                  <a:close/>
                  <a:moveTo>
                    <a:pt x="212" y="36"/>
                  </a:moveTo>
                  <a:lnTo>
                    <a:pt x="215" y="40"/>
                  </a:lnTo>
                  <a:lnTo>
                    <a:pt x="215" y="44"/>
                  </a:lnTo>
                  <a:lnTo>
                    <a:pt x="217" y="46"/>
                  </a:lnTo>
                  <a:lnTo>
                    <a:pt x="215" y="50"/>
                  </a:lnTo>
                  <a:lnTo>
                    <a:pt x="214" y="46"/>
                  </a:lnTo>
                  <a:lnTo>
                    <a:pt x="210" y="46"/>
                  </a:lnTo>
                  <a:lnTo>
                    <a:pt x="210" y="40"/>
                  </a:lnTo>
                  <a:lnTo>
                    <a:pt x="212" y="36"/>
                  </a:lnTo>
                  <a:close/>
                  <a:moveTo>
                    <a:pt x="194" y="36"/>
                  </a:moveTo>
                  <a:lnTo>
                    <a:pt x="192" y="40"/>
                  </a:lnTo>
                  <a:lnTo>
                    <a:pt x="191" y="38"/>
                  </a:lnTo>
                  <a:lnTo>
                    <a:pt x="194" y="36"/>
                  </a:lnTo>
                  <a:close/>
                  <a:moveTo>
                    <a:pt x="200" y="34"/>
                  </a:moveTo>
                  <a:lnTo>
                    <a:pt x="200" y="38"/>
                  </a:lnTo>
                  <a:lnTo>
                    <a:pt x="204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0" y="44"/>
                  </a:lnTo>
                  <a:lnTo>
                    <a:pt x="200" y="40"/>
                  </a:lnTo>
                  <a:lnTo>
                    <a:pt x="198" y="36"/>
                  </a:lnTo>
                  <a:lnTo>
                    <a:pt x="200" y="34"/>
                  </a:lnTo>
                  <a:close/>
                  <a:moveTo>
                    <a:pt x="237" y="31"/>
                  </a:moveTo>
                  <a:lnTo>
                    <a:pt x="240" y="31"/>
                  </a:lnTo>
                  <a:lnTo>
                    <a:pt x="242" y="33"/>
                  </a:lnTo>
                  <a:lnTo>
                    <a:pt x="242" y="36"/>
                  </a:lnTo>
                  <a:lnTo>
                    <a:pt x="239" y="34"/>
                  </a:lnTo>
                  <a:lnTo>
                    <a:pt x="235" y="33"/>
                  </a:lnTo>
                  <a:lnTo>
                    <a:pt x="237" y="31"/>
                  </a:lnTo>
                  <a:close/>
                  <a:moveTo>
                    <a:pt x="248" y="23"/>
                  </a:moveTo>
                  <a:lnTo>
                    <a:pt x="250" y="27"/>
                  </a:lnTo>
                  <a:lnTo>
                    <a:pt x="246" y="31"/>
                  </a:lnTo>
                  <a:lnTo>
                    <a:pt x="246" y="33"/>
                  </a:lnTo>
                  <a:lnTo>
                    <a:pt x="242" y="29"/>
                  </a:lnTo>
                  <a:lnTo>
                    <a:pt x="248" y="23"/>
                  </a:lnTo>
                  <a:close/>
                  <a:moveTo>
                    <a:pt x="254" y="17"/>
                  </a:moveTo>
                  <a:lnTo>
                    <a:pt x="258" y="21"/>
                  </a:lnTo>
                  <a:lnTo>
                    <a:pt x="258" y="23"/>
                  </a:lnTo>
                  <a:lnTo>
                    <a:pt x="252" y="25"/>
                  </a:lnTo>
                  <a:lnTo>
                    <a:pt x="252" y="21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2" y="19"/>
                  </a:lnTo>
                  <a:lnTo>
                    <a:pt x="254" y="17"/>
                  </a:lnTo>
                  <a:lnTo>
                    <a:pt x="254" y="17"/>
                  </a:lnTo>
                  <a:close/>
                  <a:moveTo>
                    <a:pt x="246" y="15"/>
                  </a:moveTo>
                  <a:lnTo>
                    <a:pt x="248" y="17"/>
                  </a:lnTo>
                  <a:lnTo>
                    <a:pt x="239" y="27"/>
                  </a:lnTo>
                  <a:lnTo>
                    <a:pt x="237" y="27"/>
                  </a:lnTo>
                  <a:lnTo>
                    <a:pt x="231" y="25"/>
                  </a:lnTo>
                  <a:lnTo>
                    <a:pt x="229" y="21"/>
                  </a:lnTo>
                  <a:lnTo>
                    <a:pt x="233" y="23"/>
                  </a:lnTo>
                  <a:lnTo>
                    <a:pt x="235" y="19"/>
                  </a:lnTo>
                  <a:lnTo>
                    <a:pt x="237" y="23"/>
                  </a:lnTo>
                  <a:lnTo>
                    <a:pt x="239" y="19"/>
                  </a:lnTo>
                  <a:lnTo>
                    <a:pt x="242" y="19"/>
                  </a:lnTo>
                  <a:lnTo>
                    <a:pt x="246" y="15"/>
                  </a:lnTo>
                  <a:close/>
                  <a:moveTo>
                    <a:pt x="258" y="8"/>
                  </a:moveTo>
                  <a:lnTo>
                    <a:pt x="260" y="11"/>
                  </a:lnTo>
                  <a:lnTo>
                    <a:pt x="258" y="11"/>
                  </a:lnTo>
                  <a:lnTo>
                    <a:pt x="256" y="13"/>
                  </a:lnTo>
                  <a:lnTo>
                    <a:pt x="254" y="9"/>
                  </a:lnTo>
                  <a:lnTo>
                    <a:pt x="258" y="8"/>
                  </a:lnTo>
                  <a:close/>
                  <a:moveTo>
                    <a:pt x="267" y="2"/>
                  </a:moveTo>
                  <a:lnTo>
                    <a:pt x="267" y="6"/>
                  </a:lnTo>
                  <a:lnTo>
                    <a:pt x="263" y="6"/>
                  </a:lnTo>
                  <a:lnTo>
                    <a:pt x="265" y="2"/>
                  </a:lnTo>
                  <a:lnTo>
                    <a:pt x="267" y="2"/>
                  </a:lnTo>
                  <a:close/>
                  <a:moveTo>
                    <a:pt x="277" y="0"/>
                  </a:moveTo>
                  <a:lnTo>
                    <a:pt x="279" y="2"/>
                  </a:lnTo>
                  <a:lnTo>
                    <a:pt x="283" y="2"/>
                  </a:lnTo>
                  <a:lnTo>
                    <a:pt x="281" y="6"/>
                  </a:lnTo>
                  <a:lnTo>
                    <a:pt x="285" y="6"/>
                  </a:lnTo>
                  <a:lnTo>
                    <a:pt x="283" y="9"/>
                  </a:lnTo>
                  <a:lnTo>
                    <a:pt x="279" y="11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3" y="4"/>
                  </a:lnTo>
                  <a:lnTo>
                    <a:pt x="275" y="6"/>
                  </a:lnTo>
                  <a:lnTo>
                    <a:pt x="277" y="4"/>
                  </a:lnTo>
                  <a:lnTo>
                    <a:pt x="277" y="0"/>
                  </a:lnTo>
                  <a:close/>
                  <a:moveTo>
                    <a:pt x="312" y="0"/>
                  </a:moveTo>
                  <a:lnTo>
                    <a:pt x="313" y="2"/>
                  </a:lnTo>
                  <a:lnTo>
                    <a:pt x="313" y="6"/>
                  </a:lnTo>
                  <a:lnTo>
                    <a:pt x="313" y="6"/>
                  </a:lnTo>
                  <a:lnTo>
                    <a:pt x="317" y="6"/>
                  </a:lnTo>
                  <a:lnTo>
                    <a:pt x="319" y="8"/>
                  </a:lnTo>
                  <a:lnTo>
                    <a:pt x="315" y="13"/>
                  </a:lnTo>
                  <a:lnTo>
                    <a:pt x="312" y="13"/>
                  </a:lnTo>
                  <a:lnTo>
                    <a:pt x="312" y="11"/>
                  </a:lnTo>
                  <a:lnTo>
                    <a:pt x="310" y="13"/>
                  </a:lnTo>
                  <a:lnTo>
                    <a:pt x="310" y="13"/>
                  </a:lnTo>
                  <a:lnTo>
                    <a:pt x="313" y="15"/>
                  </a:lnTo>
                  <a:lnTo>
                    <a:pt x="312" y="17"/>
                  </a:lnTo>
                  <a:lnTo>
                    <a:pt x="310" y="19"/>
                  </a:lnTo>
                  <a:lnTo>
                    <a:pt x="310" y="19"/>
                  </a:lnTo>
                  <a:lnTo>
                    <a:pt x="312" y="21"/>
                  </a:lnTo>
                  <a:lnTo>
                    <a:pt x="315" y="17"/>
                  </a:lnTo>
                  <a:lnTo>
                    <a:pt x="315" y="17"/>
                  </a:lnTo>
                  <a:lnTo>
                    <a:pt x="317" y="19"/>
                  </a:lnTo>
                  <a:lnTo>
                    <a:pt x="315" y="23"/>
                  </a:lnTo>
                  <a:lnTo>
                    <a:pt x="313" y="23"/>
                  </a:lnTo>
                  <a:lnTo>
                    <a:pt x="310" y="29"/>
                  </a:lnTo>
                  <a:lnTo>
                    <a:pt x="313" y="27"/>
                  </a:lnTo>
                  <a:lnTo>
                    <a:pt x="315" y="27"/>
                  </a:lnTo>
                  <a:lnTo>
                    <a:pt x="317" y="25"/>
                  </a:lnTo>
                  <a:lnTo>
                    <a:pt x="319" y="25"/>
                  </a:lnTo>
                  <a:lnTo>
                    <a:pt x="321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1" y="19"/>
                  </a:lnTo>
                  <a:lnTo>
                    <a:pt x="321" y="19"/>
                  </a:lnTo>
                  <a:lnTo>
                    <a:pt x="323" y="17"/>
                  </a:lnTo>
                  <a:lnTo>
                    <a:pt x="323" y="11"/>
                  </a:lnTo>
                  <a:lnTo>
                    <a:pt x="325" y="11"/>
                  </a:lnTo>
                  <a:lnTo>
                    <a:pt x="329" y="11"/>
                  </a:lnTo>
                  <a:lnTo>
                    <a:pt x="333" y="13"/>
                  </a:lnTo>
                  <a:lnTo>
                    <a:pt x="333" y="15"/>
                  </a:lnTo>
                  <a:lnTo>
                    <a:pt x="331" y="17"/>
                  </a:lnTo>
                  <a:lnTo>
                    <a:pt x="331" y="19"/>
                  </a:lnTo>
                  <a:lnTo>
                    <a:pt x="333" y="19"/>
                  </a:lnTo>
                  <a:lnTo>
                    <a:pt x="335" y="17"/>
                  </a:lnTo>
                  <a:lnTo>
                    <a:pt x="335" y="17"/>
                  </a:lnTo>
                  <a:lnTo>
                    <a:pt x="335" y="19"/>
                  </a:lnTo>
                  <a:lnTo>
                    <a:pt x="336" y="19"/>
                  </a:lnTo>
                  <a:lnTo>
                    <a:pt x="338" y="15"/>
                  </a:lnTo>
                  <a:lnTo>
                    <a:pt x="340" y="15"/>
                  </a:lnTo>
                  <a:lnTo>
                    <a:pt x="342" y="15"/>
                  </a:lnTo>
                  <a:lnTo>
                    <a:pt x="344" y="17"/>
                  </a:lnTo>
                  <a:lnTo>
                    <a:pt x="344" y="19"/>
                  </a:lnTo>
                  <a:lnTo>
                    <a:pt x="342" y="21"/>
                  </a:lnTo>
                  <a:lnTo>
                    <a:pt x="342" y="23"/>
                  </a:lnTo>
                  <a:lnTo>
                    <a:pt x="344" y="23"/>
                  </a:lnTo>
                  <a:lnTo>
                    <a:pt x="346" y="19"/>
                  </a:lnTo>
                  <a:lnTo>
                    <a:pt x="350" y="19"/>
                  </a:lnTo>
                  <a:lnTo>
                    <a:pt x="354" y="23"/>
                  </a:lnTo>
                  <a:lnTo>
                    <a:pt x="356" y="23"/>
                  </a:lnTo>
                  <a:lnTo>
                    <a:pt x="360" y="23"/>
                  </a:lnTo>
                  <a:lnTo>
                    <a:pt x="360" y="25"/>
                  </a:lnTo>
                  <a:lnTo>
                    <a:pt x="361" y="25"/>
                  </a:lnTo>
                  <a:lnTo>
                    <a:pt x="361" y="27"/>
                  </a:lnTo>
                  <a:lnTo>
                    <a:pt x="360" y="29"/>
                  </a:lnTo>
                  <a:lnTo>
                    <a:pt x="352" y="31"/>
                  </a:lnTo>
                  <a:lnTo>
                    <a:pt x="350" y="36"/>
                  </a:lnTo>
                  <a:lnTo>
                    <a:pt x="344" y="38"/>
                  </a:lnTo>
                  <a:lnTo>
                    <a:pt x="338" y="38"/>
                  </a:lnTo>
                  <a:lnTo>
                    <a:pt x="335" y="36"/>
                  </a:lnTo>
                  <a:lnTo>
                    <a:pt x="329" y="38"/>
                  </a:lnTo>
                  <a:lnTo>
                    <a:pt x="325" y="36"/>
                  </a:lnTo>
                  <a:lnTo>
                    <a:pt x="323" y="36"/>
                  </a:lnTo>
                  <a:lnTo>
                    <a:pt x="325" y="40"/>
                  </a:lnTo>
                  <a:lnTo>
                    <a:pt x="331" y="40"/>
                  </a:lnTo>
                  <a:lnTo>
                    <a:pt x="333" y="42"/>
                  </a:lnTo>
                  <a:lnTo>
                    <a:pt x="335" y="40"/>
                  </a:lnTo>
                  <a:lnTo>
                    <a:pt x="336" y="42"/>
                  </a:lnTo>
                  <a:lnTo>
                    <a:pt x="338" y="46"/>
                  </a:lnTo>
                  <a:lnTo>
                    <a:pt x="340" y="46"/>
                  </a:lnTo>
                  <a:lnTo>
                    <a:pt x="340" y="50"/>
                  </a:lnTo>
                  <a:lnTo>
                    <a:pt x="340" y="52"/>
                  </a:lnTo>
                  <a:lnTo>
                    <a:pt x="342" y="50"/>
                  </a:lnTo>
                  <a:lnTo>
                    <a:pt x="344" y="48"/>
                  </a:lnTo>
                  <a:lnTo>
                    <a:pt x="346" y="52"/>
                  </a:lnTo>
                  <a:lnTo>
                    <a:pt x="348" y="52"/>
                  </a:lnTo>
                  <a:lnTo>
                    <a:pt x="348" y="48"/>
                  </a:lnTo>
                  <a:lnTo>
                    <a:pt x="348" y="46"/>
                  </a:lnTo>
                  <a:lnTo>
                    <a:pt x="350" y="46"/>
                  </a:lnTo>
                  <a:lnTo>
                    <a:pt x="350" y="48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8" y="50"/>
                  </a:lnTo>
                  <a:lnTo>
                    <a:pt x="358" y="50"/>
                  </a:lnTo>
                  <a:lnTo>
                    <a:pt x="358" y="54"/>
                  </a:lnTo>
                  <a:lnTo>
                    <a:pt x="356" y="56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50" y="59"/>
                  </a:lnTo>
                  <a:lnTo>
                    <a:pt x="346" y="63"/>
                  </a:lnTo>
                  <a:lnTo>
                    <a:pt x="342" y="63"/>
                  </a:lnTo>
                  <a:lnTo>
                    <a:pt x="338" y="69"/>
                  </a:lnTo>
                  <a:lnTo>
                    <a:pt x="338" y="75"/>
                  </a:lnTo>
                  <a:lnTo>
                    <a:pt x="336" y="75"/>
                  </a:lnTo>
                  <a:lnTo>
                    <a:pt x="335" y="67"/>
                  </a:lnTo>
                  <a:lnTo>
                    <a:pt x="338" y="63"/>
                  </a:lnTo>
                  <a:lnTo>
                    <a:pt x="338" y="59"/>
                  </a:lnTo>
                  <a:lnTo>
                    <a:pt x="335" y="56"/>
                  </a:lnTo>
                  <a:lnTo>
                    <a:pt x="335" y="52"/>
                  </a:lnTo>
                  <a:lnTo>
                    <a:pt x="329" y="52"/>
                  </a:lnTo>
                  <a:lnTo>
                    <a:pt x="325" y="50"/>
                  </a:lnTo>
                  <a:lnTo>
                    <a:pt x="323" y="48"/>
                  </a:lnTo>
                  <a:lnTo>
                    <a:pt x="317" y="42"/>
                  </a:lnTo>
                  <a:lnTo>
                    <a:pt x="315" y="40"/>
                  </a:lnTo>
                  <a:lnTo>
                    <a:pt x="308" y="40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4" y="46"/>
                  </a:lnTo>
                  <a:lnTo>
                    <a:pt x="294" y="48"/>
                  </a:lnTo>
                  <a:lnTo>
                    <a:pt x="290" y="52"/>
                  </a:lnTo>
                  <a:lnTo>
                    <a:pt x="288" y="54"/>
                  </a:lnTo>
                  <a:lnTo>
                    <a:pt x="290" y="56"/>
                  </a:lnTo>
                  <a:lnTo>
                    <a:pt x="288" y="59"/>
                  </a:lnTo>
                  <a:lnTo>
                    <a:pt x="288" y="69"/>
                  </a:lnTo>
                  <a:lnTo>
                    <a:pt x="290" y="73"/>
                  </a:lnTo>
                  <a:lnTo>
                    <a:pt x="290" y="77"/>
                  </a:lnTo>
                  <a:lnTo>
                    <a:pt x="290" y="79"/>
                  </a:lnTo>
                  <a:lnTo>
                    <a:pt x="287" y="81"/>
                  </a:lnTo>
                  <a:lnTo>
                    <a:pt x="285" y="81"/>
                  </a:lnTo>
                  <a:lnTo>
                    <a:pt x="281" y="82"/>
                  </a:lnTo>
                  <a:lnTo>
                    <a:pt x="279" y="84"/>
                  </a:lnTo>
                  <a:lnTo>
                    <a:pt x="277" y="88"/>
                  </a:lnTo>
                  <a:lnTo>
                    <a:pt x="273" y="88"/>
                  </a:lnTo>
                  <a:lnTo>
                    <a:pt x="267" y="84"/>
                  </a:lnTo>
                  <a:lnTo>
                    <a:pt x="263" y="84"/>
                  </a:lnTo>
                  <a:lnTo>
                    <a:pt x="262" y="86"/>
                  </a:lnTo>
                  <a:lnTo>
                    <a:pt x="256" y="90"/>
                  </a:lnTo>
                  <a:lnTo>
                    <a:pt x="248" y="90"/>
                  </a:lnTo>
                  <a:lnTo>
                    <a:pt x="242" y="88"/>
                  </a:lnTo>
                  <a:lnTo>
                    <a:pt x="240" y="84"/>
                  </a:lnTo>
                  <a:lnTo>
                    <a:pt x="239" y="81"/>
                  </a:lnTo>
                  <a:lnTo>
                    <a:pt x="231" y="75"/>
                  </a:lnTo>
                  <a:lnTo>
                    <a:pt x="229" y="71"/>
                  </a:lnTo>
                  <a:lnTo>
                    <a:pt x="225" y="69"/>
                  </a:lnTo>
                  <a:lnTo>
                    <a:pt x="223" y="71"/>
                  </a:lnTo>
                  <a:lnTo>
                    <a:pt x="223" y="75"/>
                  </a:lnTo>
                  <a:lnTo>
                    <a:pt x="223" y="77"/>
                  </a:lnTo>
                  <a:lnTo>
                    <a:pt x="223" y="79"/>
                  </a:lnTo>
                  <a:lnTo>
                    <a:pt x="221" y="79"/>
                  </a:lnTo>
                  <a:lnTo>
                    <a:pt x="219" y="79"/>
                  </a:lnTo>
                  <a:lnTo>
                    <a:pt x="219" y="79"/>
                  </a:lnTo>
                  <a:lnTo>
                    <a:pt x="219" y="79"/>
                  </a:lnTo>
                  <a:lnTo>
                    <a:pt x="215" y="81"/>
                  </a:lnTo>
                  <a:lnTo>
                    <a:pt x="210" y="79"/>
                  </a:lnTo>
                  <a:lnTo>
                    <a:pt x="212" y="82"/>
                  </a:lnTo>
                  <a:lnTo>
                    <a:pt x="214" y="84"/>
                  </a:lnTo>
                  <a:lnTo>
                    <a:pt x="215" y="88"/>
                  </a:lnTo>
                  <a:lnTo>
                    <a:pt x="212" y="90"/>
                  </a:lnTo>
                  <a:lnTo>
                    <a:pt x="212" y="94"/>
                  </a:lnTo>
                  <a:lnTo>
                    <a:pt x="214" y="98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210" y="102"/>
                  </a:lnTo>
                  <a:lnTo>
                    <a:pt x="208" y="100"/>
                  </a:lnTo>
                  <a:lnTo>
                    <a:pt x="204" y="100"/>
                  </a:lnTo>
                  <a:lnTo>
                    <a:pt x="200" y="96"/>
                  </a:lnTo>
                  <a:lnTo>
                    <a:pt x="194" y="96"/>
                  </a:lnTo>
                  <a:lnTo>
                    <a:pt x="191" y="98"/>
                  </a:lnTo>
                  <a:lnTo>
                    <a:pt x="185" y="98"/>
                  </a:lnTo>
                  <a:lnTo>
                    <a:pt x="183" y="98"/>
                  </a:lnTo>
                  <a:lnTo>
                    <a:pt x="187" y="104"/>
                  </a:lnTo>
                  <a:lnTo>
                    <a:pt x="185" y="106"/>
                  </a:lnTo>
                  <a:lnTo>
                    <a:pt x="185" y="107"/>
                  </a:lnTo>
                  <a:lnTo>
                    <a:pt x="183" y="109"/>
                  </a:lnTo>
                  <a:lnTo>
                    <a:pt x="185" y="111"/>
                  </a:lnTo>
                  <a:lnTo>
                    <a:pt x="183" y="115"/>
                  </a:lnTo>
                  <a:lnTo>
                    <a:pt x="181" y="115"/>
                  </a:lnTo>
                  <a:lnTo>
                    <a:pt x="179" y="113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21"/>
                  </a:lnTo>
                  <a:lnTo>
                    <a:pt x="166" y="121"/>
                  </a:lnTo>
                  <a:lnTo>
                    <a:pt x="166" y="125"/>
                  </a:lnTo>
                  <a:lnTo>
                    <a:pt x="164" y="129"/>
                  </a:lnTo>
                  <a:lnTo>
                    <a:pt x="160" y="130"/>
                  </a:lnTo>
                  <a:lnTo>
                    <a:pt x="160" y="138"/>
                  </a:lnTo>
                  <a:lnTo>
                    <a:pt x="162" y="140"/>
                  </a:lnTo>
                  <a:lnTo>
                    <a:pt x="164" y="146"/>
                  </a:lnTo>
                  <a:lnTo>
                    <a:pt x="164" y="150"/>
                  </a:lnTo>
                  <a:lnTo>
                    <a:pt x="158" y="155"/>
                  </a:lnTo>
                  <a:lnTo>
                    <a:pt x="152" y="165"/>
                  </a:lnTo>
                  <a:lnTo>
                    <a:pt x="152" y="169"/>
                  </a:lnTo>
                  <a:lnTo>
                    <a:pt x="150" y="171"/>
                  </a:lnTo>
                  <a:lnTo>
                    <a:pt x="144" y="173"/>
                  </a:lnTo>
                  <a:lnTo>
                    <a:pt x="139" y="175"/>
                  </a:lnTo>
                  <a:lnTo>
                    <a:pt x="139" y="179"/>
                  </a:lnTo>
                  <a:lnTo>
                    <a:pt x="141" y="182"/>
                  </a:lnTo>
                  <a:lnTo>
                    <a:pt x="141" y="186"/>
                  </a:lnTo>
                  <a:lnTo>
                    <a:pt x="139" y="192"/>
                  </a:lnTo>
                  <a:lnTo>
                    <a:pt x="137" y="200"/>
                  </a:lnTo>
                  <a:lnTo>
                    <a:pt x="137" y="207"/>
                  </a:lnTo>
                  <a:lnTo>
                    <a:pt x="131" y="223"/>
                  </a:lnTo>
                  <a:lnTo>
                    <a:pt x="131" y="227"/>
                  </a:lnTo>
                  <a:lnTo>
                    <a:pt x="133" y="228"/>
                  </a:lnTo>
                  <a:lnTo>
                    <a:pt x="133" y="236"/>
                  </a:lnTo>
                  <a:lnTo>
                    <a:pt x="129" y="240"/>
                  </a:lnTo>
                  <a:lnTo>
                    <a:pt x="123" y="240"/>
                  </a:lnTo>
                  <a:lnTo>
                    <a:pt x="119" y="238"/>
                  </a:lnTo>
                  <a:lnTo>
                    <a:pt x="116" y="242"/>
                  </a:lnTo>
                  <a:lnTo>
                    <a:pt x="112" y="248"/>
                  </a:lnTo>
                  <a:lnTo>
                    <a:pt x="110" y="255"/>
                  </a:lnTo>
                  <a:lnTo>
                    <a:pt x="112" y="265"/>
                  </a:lnTo>
                  <a:lnTo>
                    <a:pt x="114" y="275"/>
                  </a:lnTo>
                  <a:lnTo>
                    <a:pt x="112" y="280"/>
                  </a:lnTo>
                  <a:lnTo>
                    <a:pt x="114" y="284"/>
                  </a:lnTo>
                  <a:lnTo>
                    <a:pt x="114" y="292"/>
                  </a:lnTo>
                  <a:lnTo>
                    <a:pt x="114" y="298"/>
                  </a:lnTo>
                  <a:lnTo>
                    <a:pt x="114" y="305"/>
                  </a:lnTo>
                  <a:lnTo>
                    <a:pt x="118" y="307"/>
                  </a:lnTo>
                  <a:lnTo>
                    <a:pt x="125" y="315"/>
                  </a:lnTo>
                  <a:lnTo>
                    <a:pt x="123" y="319"/>
                  </a:lnTo>
                  <a:lnTo>
                    <a:pt x="123" y="324"/>
                  </a:lnTo>
                  <a:lnTo>
                    <a:pt x="114" y="326"/>
                  </a:lnTo>
                  <a:lnTo>
                    <a:pt x="114" y="330"/>
                  </a:lnTo>
                  <a:lnTo>
                    <a:pt x="118" y="336"/>
                  </a:lnTo>
                  <a:lnTo>
                    <a:pt x="119" y="344"/>
                  </a:lnTo>
                  <a:lnTo>
                    <a:pt x="121" y="348"/>
                  </a:lnTo>
                  <a:lnTo>
                    <a:pt x="119" y="353"/>
                  </a:lnTo>
                  <a:lnTo>
                    <a:pt x="119" y="357"/>
                  </a:lnTo>
                  <a:lnTo>
                    <a:pt x="118" y="359"/>
                  </a:lnTo>
                  <a:lnTo>
                    <a:pt x="112" y="361"/>
                  </a:lnTo>
                  <a:lnTo>
                    <a:pt x="112" y="363"/>
                  </a:lnTo>
                  <a:lnTo>
                    <a:pt x="114" y="367"/>
                  </a:lnTo>
                  <a:lnTo>
                    <a:pt x="110" y="367"/>
                  </a:lnTo>
                  <a:lnTo>
                    <a:pt x="110" y="371"/>
                  </a:lnTo>
                  <a:lnTo>
                    <a:pt x="112" y="374"/>
                  </a:lnTo>
                  <a:lnTo>
                    <a:pt x="112" y="386"/>
                  </a:lnTo>
                  <a:lnTo>
                    <a:pt x="110" y="390"/>
                  </a:lnTo>
                  <a:lnTo>
                    <a:pt x="108" y="386"/>
                  </a:lnTo>
                  <a:lnTo>
                    <a:pt x="106" y="384"/>
                  </a:lnTo>
                  <a:lnTo>
                    <a:pt x="108" y="382"/>
                  </a:lnTo>
                  <a:lnTo>
                    <a:pt x="106" y="382"/>
                  </a:lnTo>
                  <a:lnTo>
                    <a:pt x="102" y="382"/>
                  </a:lnTo>
                  <a:lnTo>
                    <a:pt x="98" y="378"/>
                  </a:lnTo>
                  <a:lnTo>
                    <a:pt x="96" y="376"/>
                  </a:lnTo>
                  <a:lnTo>
                    <a:pt x="94" y="373"/>
                  </a:lnTo>
                  <a:lnTo>
                    <a:pt x="96" y="371"/>
                  </a:lnTo>
                  <a:lnTo>
                    <a:pt x="94" y="365"/>
                  </a:lnTo>
                  <a:lnTo>
                    <a:pt x="96" y="363"/>
                  </a:lnTo>
                  <a:lnTo>
                    <a:pt x="94" y="359"/>
                  </a:lnTo>
                  <a:lnTo>
                    <a:pt x="93" y="361"/>
                  </a:lnTo>
                  <a:lnTo>
                    <a:pt x="93" y="365"/>
                  </a:lnTo>
                  <a:lnTo>
                    <a:pt x="94" y="367"/>
                  </a:lnTo>
                  <a:lnTo>
                    <a:pt x="93" y="369"/>
                  </a:lnTo>
                  <a:lnTo>
                    <a:pt x="91" y="369"/>
                  </a:lnTo>
                  <a:lnTo>
                    <a:pt x="91" y="371"/>
                  </a:lnTo>
                  <a:lnTo>
                    <a:pt x="89" y="373"/>
                  </a:lnTo>
                  <a:lnTo>
                    <a:pt x="91" y="374"/>
                  </a:lnTo>
                  <a:lnTo>
                    <a:pt x="93" y="374"/>
                  </a:lnTo>
                  <a:lnTo>
                    <a:pt x="93" y="378"/>
                  </a:lnTo>
                  <a:lnTo>
                    <a:pt x="93" y="382"/>
                  </a:lnTo>
                  <a:lnTo>
                    <a:pt x="89" y="386"/>
                  </a:lnTo>
                  <a:lnTo>
                    <a:pt x="87" y="384"/>
                  </a:lnTo>
                  <a:lnTo>
                    <a:pt x="85" y="382"/>
                  </a:lnTo>
                  <a:lnTo>
                    <a:pt x="83" y="384"/>
                  </a:lnTo>
                  <a:lnTo>
                    <a:pt x="85" y="386"/>
                  </a:lnTo>
                  <a:lnTo>
                    <a:pt x="87" y="388"/>
                  </a:lnTo>
                  <a:lnTo>
                    <a:pt x="81" y="390"/>
                  </a:lnTo>
                  <a:lnTo>
                    <a:pt x="81" y="386"/>
                  </a:lnTo>
                  <a:lnTo>
                    <a:pt x="81" y="384"/>
                  </a:lnTo>
                  <a:lnTo>
                    <a:pt x="79" y="384"/>
                  </a:lnTo>
                  <a:lnTo>
                    <a:pt x="79" y="384"/>
                  </a:lnTo>
                  <a:lnTo>
                    <a:pt x="77" y="378"/>
                  </a:lnTo>
                  <a:lnTo>
                    <a:pt x="73" y="374"/>
                  </a:lnTo>
                  <a:lnTo>
                    <a:pt x="71" y="374"/>
                  </a:lnTo>
                  <a:lnTo>
                    <a:pt x="71" y="376"/>
                  </a:lnTo>
                  <a:lnTo>
                    <a:pt x="75" y="378"/>
                  </a:lnTo>
                  <a:lnTo>
                    <a:pt x="77" y="382"/>
                  </a:lnTo>
                  <a:lnTo>
                    <a:pt x="75" y="384"/>
                  </a:lnTo>
                  <a:lnTo>
                    <a:pt x="79" y="388"/>
                  </a:lnTo>
                  <a:lnTo>
                    <a:pt x="79" y="390"/>
                  </a:lnTo>
                  <a:lnTo>
                    <a:pt x="75" y="390"/>
                  </a:lnTo>
                  <a:lnTo>
                    <a:pt x="73" y="392"/>
                  </a:lnTo>
                  <a:lnTo>
                    <a:pt x="73" y="396"/>
                  </a:lnTo>
                  <a:lnTo>
                    <a:pt x="71" y="396"/>
                  </a:lnTo>
                  <a:lnTo>
                    <a:pt x="71" y="397"/>
                  </a:lnTo>
                  <a:lnTo>
                    <a:pt x="68" y="401"/>
                  </a:lnTo>
                  <a:lnTo>
                    <a:pt x="64" y="397"/>
                  </a:lnTo>
                  <a:lnTo>
                    <a:pt x="66" y="401"/>
                  </a:lnTo>
                  <a:lnTo>
                    <a:pt x="66" y="403"/>
                  </a:lnTo>
                  <a:lnTo>
                    <a:pt x="60" y="411"/>
                  </a:lnTo>
                  <a:lnTo>
                    <a:pt x="58" y="409"/>
                  </a:lnTo>
                  <a:lnTo>
                    <a:pt x="58" y="407"/>
                  </a:lnTo>
                  <a:lnTo>
                    <a:pt x="56" y="407"/>
                  </a:lnTo>
                  <a:lnTo>
                    <a:pt x="54" y="409"/>
                  </a:lnTo>
                  <a:lnTo>
                    <a:pt x="54" y="409"/>
                  </a:lnTo>
                  <a:lnTo>
                    <a:pt x="50" y="413"/>
                  </a:lnTo>
                  <a:lnTo>
                    <a:pt x="46" y="415"/>
                  </a:lnTo>
                  <a:lnTo>
                    <a:pt x="45" y="413"/>
                  </a:lnTo>
                  <a:lnTo>
                    <a:pt x="43" y="415"/>
                  </a:lnTo>
                  <a:lnTo>
                    <a:pt x="41" y="411"/>
                  </a:lnTo>
                  <a:lnTo>
                    <a:pt x="41" y="409"/>
                  </a:lnTo>
                  <a:lnTo>
                    <a:pt x="39" y="409"/>
                  </a:lnTo>
                  <a:lnTo>
                    <a:pt x="37" y="409"/>
                  </a:lnTo>
                  <a:lnTo>
                    <a:pt x="37" y="411"/>
                  </a:lnTo>
                  <a:lnTo>
                    <a:pt x="35" y="413"/>
                  </a:lnTo>
                  <a:lnTo>
                    <a:pt x="33" y="411"/>
                  </a:lnTo>
                  <a:lnTo>
                    <a:pt x="33" y="409"/>
                  </a:lnTo>
                  <a:lnTo>
                    <a:pt x="33" y="407"/>
                  </a:lnTo>
                  <a:lnTo>
                    <a:pt x="27" y="405"/>
                  </a:lnTo>
                  <a:lnTo>
                    <a:pt x="22" y="401"/>
                  </a:lnTo>
                  <a:lnTo>
                    <a:pt x="18" y="399"/>
                  </a:lnTo>
                  <a:lnTo>
                    <a:pt x="14" y="392"/>
                  </a:lnTo>
                  <a:lnTo>
                    <a:pt x="16" y="390"/>
                  </a:lnTo>
                  <a:lnTo>
                    <a:pt x="16" y="388"/>
                  </a:lnTo>
                  <a:lnTo>
                    <a:pt x="18" y="388"/>
                  </a:lnTo>
                  <a:lnTo>
                    <a:pt x="20" y="390"/>
                  </a:lnTo>
                  <a:lnTo>
                    <a:pt x="22" y="388"/>
                  </a:lnTo>
                  <a:lnTo>
                    <a:pt x="29" y="394"/>
                  </a:lnTo>
                  <a:lnTo>
                    <a:pt x="29" y="392"/>
                  </a:lnTo>
                  <a:lnTo>
                    <a:pt x="27" y="388"/>
                  </a:lnTo>
                  <a:lnTo>
                    <a:pt x="29" y="388"/>
                  </a:lnTo>
                  <a:lnTo>
                    <a:pt x="33" y="388"/>
                  </a:lnTo>
                  <a:lnTo>
                    <a:pt x="31" y="384"/>
                  </a:lnTo>
                  <a:lnTo>
                    <a:pt x="27" y="386"/>
                  </a:lnTo>
                  <a:lnTo>
                    <a:pt x="25" y="388"/>
                  </a:lnTo>
                  <a:lnTo>
                    <a:pt x="23" y="382"/>
                  </a:lnTo>
                  <a:lnTo>
                    <a:pt x="25" y="382"/>
                  </a:lnTo>
                  <a:lnTo>
                    <a:pt x="25" y="378"/>
                  </a:lnTo>
                  <a:lnTo>
                    <a:pt x="23" y="376"/>
                  </a:lnTo>
                  <a:lnTo>
                    <a:pt x="25" y="374"/>
                  </a:lnTo>
                  <a:lnTo>
                    <a:pt x="22" y="373"/>
                  </a:lnTo>
                  <a:lnTo>
                    <a:pt x="20" y="376"/>
                  </a:lnTo>
                  <a:lnTo>
                    <a:pt x="22" y="376"/>
                  </a:lnTo>
                  <a:lnTo>
                    <a:pt x="18" y="378"/>
                  </a:lnTo>
                  <a:lnTo>
                    <a:pt x="18" y="376"/>
                  </a:lnTo>
                  <a:lnTo>
                    <a:pt x="16" y="380"/>
                  </a:lnTo>
                  <a:lnTo>
                    <a:pt x="12" y="374"/>
                  </a:lnTo>
                  <a:lnTo>
                    <a:pt x="10" y="373"/>
                  </a:lnTo>
                  <a:lnTo>
                    <a:pt x="14" y="367"/>
                  </a:lnTo>
                  <a:lnTo>
                    <a:pt x="16" y="367"/>
                  </a:lnTo>
                  <a:lnTo>
                    <a:pt x="16" y="371"/>
                  </a:lnTo>
                  <a:lnTo>
                    <a:pt x="18" y="367"/>
                  </a:lnTo>
                  <a:lnTo>
                    <a:pt x="20" y="367"/>
                  </a:lnTo>
                  <a:lnTo>
                    <a:pt x="23" y="369"/>
                  </a:lnTo>
                  <a:lnTo>
                    <a:pt x="23" y="367"/>
                  </a:lnTo>
                  <a:lnTo>
                    <a:pt x="23" y="365"/>
                  </a:lnTo>
                  <a:lnTo>
                    <a:pt x="27" y="363"/>
                  </a:lnTo>
                  <a:lnTo>
                    <a:pt x="27" y="361"/>
                  </a:lnTo>
                  <a:lnTo>
                    <a:pt x="22" y="361"/>
                  </a:lnTo>
                  <a:lnTo>
                    <a:pt x="20" y="361"/>
                  </a:lnTo>
                  <a:lnTo>
                    <a:pt x="22" y="359"/>
                  </a:lnTo>
                  <a:lnTo>
                    <a:pt x="23" y="359"/>
                  </a:lnTo>
                  <a:lnTo>
                    <a:pt x="25" y="355"/>
                  </a:lnTo>
                  <a:lnTo>
                    <a:pt x="23" y="353"/>
                  </a:lnTo>
                  <a:lnTo>
                    <a:pt x="25" y="353"/>
                  </a:lnTo>
                  <a:lnTo>
                    <a:pt x="27" y="349"/>
                  </a:lnTo>
                  <a:lnTo>
                    <a:pt x="29" y="349"/>
                  </a:lnTo>
                  <a:lnTo>
                    <a:pt x="29" y="353"/>
                  </a:lnTo>
                  <a:lnTo>
                    <a:pt x="31" y="355"/>
                  </a:lnTo>
                  <a:lnTo>
                    <a:pt x="31" y="351"/>
                  </a:lnTo>
                  <a:lnTo>
                    <a:pt x="31" y="348"/>
                  </a:lnTo>
                  <a:lnTo>
                    <a:pt x="35" y="346"/>
                  </a:lnTo>
                  <a:lnTo>
                    <a:pt x="37" y="344"/>
                  </a:lnTo>
                  <a:lnTo>
                    <a:pt x="33" y="346"/>
                  </a:lnTo>
                  <a:lnTo>
                    <a:pt x="29" y="346"/>
                  </a:lnTo>
                  <a:lnTo>
                    <a:pt x="23" y="348"/>
                  </a:lnTo>
                  <a:lnTo>
                    <a:pt x="23" y="351"/>
                  </a:lnTo>
                  <a:lnTo>
                    <a:pt x="22" y="353"/>
                  </a:lnTo>
                  <a:lnTo>
                    <a:pt x="18" y="357"/>
                  </a:lnTo>
                  <a:lnTo>
                    <a:pt x="18" y="357"/>
                  </a:lnTo>
                  <a:lnTo>
                    <a:pt x="18" y="353"/>
                  </a:lnTo>
                  <a:lnTo>
                    <a:pt x="16" y="349"/>
                  </a:lnTo>
                  <a:lnTo>
                    <a:pt x="18" y="348"/>
                  </a:lnTo>
                  <a:lnTo>
                    <a:pt x="16" y="348"/>
                  </a:lnTo>
                  <a:lnTo>
                    <a:pt x="14" y="346"/>
                  </a:lnTo>
                  <a:lnTo>
                    <a:pt x="18" y="344"/>
                  </a:lnTo>
                  <a:lnTo>
                    <a:pt x="18" y="342"/>
                  </a:lnTo>
                  <a:lnTo>
                    <a:pt x="20" y="340"/>
                  </a:lnTo>
                  <a:lnTo>
                    <a:pt x="16" y="338"/>
                  </a:lnTo>
                  <a:lnTo>
                    <a:pt x="12" y="344"/>
                  </a:lnTo>
                  <a:lnTo>
                    <a:pt x="10" y="342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2" y="338"/>
                  </a:lnTo>
                  <a:lnTo>
                    <a:pt x="12" y="336"/>
                  </a:lnTo>
                  <a:lnTo>
                    <a:pt x="14" y="334"/>
                  </a:lnTo>
                  <a:lnTo>
                    <a:pt x="12" y="332"/>
                  </a:lnTo>
                  <a:lnTo>
                    <a:pt x="10" y="334"/>
                  </a:lnTo>
                  <a:lnTo>
                    <a:pt x="8" y="336"/>
                  </a:lnTo>
                  <a:lnTo>
                    <a:pt x="6" y="334"/>
                  </a:lnTo>
                  <a:lnTo>
                    <a:pt x="8" y="332"/>
                  </a:lnTo>
                  <a:lnTo>
                    <a:pt x="6" y="328"/>
                  </a:lnTo>
                  <a:lnTo>
                    <a:pt x="6" y="328"/>
                  </a:lnTo>
                  <a:lnTo>
                    <a:pt x="10" y="330"/>
                  </a:lnTo>
                  <a:lnTo>
                    <a:pt x="12" y="330"/>
                  </a:lnTo>
                  <a:lnTo>
                    <a:pt x="16" y="328"/>
                  </a:lnTo>
                  <a:lnTo>
                    <a:pt x="18" y="328"/>
                  </a:lnTo>
                  <a:lnTo>
                    <a:pt x="22" y="328"/>
                  </a:lnTo>
                  <a:lnTo>
                    <a:pt x="25" y="328"/>
                  </a:lnTo>
                  <a:lnTo>
                    <a:pt x="27" y="332"/>
                  </a:lnTo>
                  <a:lnTo>
                    <a:pt x="27" y="330"/>
                  </a:lnTo>
                  <a:lnTo>
                    <a:pt x="31" y="326"/>
                  </a:lnTo>
                  <a:lnTo>
                    <a:pt x="35" y="326"/>
                  </a:lnTo>
                  <a:lnTo>
                    <a:pt x="35" y="330"/>
                  </a:lnTo>
                  <a:lnTo>
                    <a:pt x="33" y="332"/>
                  </a:lnTo>
                  <a:lnTo>
                    <a:pt x="33" y="334"/>
                  </a:lnTo>
                  <a:lnTo>
                    <a:pt x="37" y="334"/>
                  </a:lnTo>
                  <a:lnTo>
                    <a:pt x="39" y="330"/>
                  </a:lnTo>
                  <a:lnTo>
                    <a:pt x="37" y="330"/>
                  </a:lnTo>
                  <a:lnTo>
                    <a:pt x="41" y="328"/>
                  </a:lnTo>
                  <a:lnTo>
                    <a:pt x="45" y="326"/>
                  </a:lnTo>
                  <a:lnTo>
                    <a:pt x="46" y="324"/>
                  </a:lnTo>
                  <a:lnTo>
                    <a:pt x="45" y="321"/>
                  </a:lnTo>
                  <a:lnTo>
                    <a:pt x="45" y="319"/>
                  </a:lnTo>
                  <a:lnTo>
                    <a:pt x="43" y="323"/>
                  </a:lnTo>
                  <a:lnTo>
                    <a:pt x="43" y="324"/>
                  </a:lnTo>
                  <a:lnTo>
                    <a:pt x="41" y="324"/>
                  </a:lnTo>
                  <a:lnTo>
                    <a:pt x="37" y="324"/>
                  </a:lnTo>
                  <a:lnTo>
                    <a:pt x="39" y="323"/>
                  </a:lnTo>
                  <a:lnTo>
                    <a:pt x="41" y="321"/>
                  </a:lnTo>
                  <a:lnTo>
                    <a:pt x="39" y="321"/>
                  </a:lnTo>
                  <a:lnTo>
                    <a:pt x="35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29" y="323"/>
                  </a:lnTo>
                  <a:lnTo>
                    <a:pt x="29" y="324"/>
                  </a:lnTo>
                  <a:lnTo>
                    <a:pt x="27" y="326"/>
                  </a:lnTo>
                  <a:lnTo>
                    <a:pt x="25" y="326"/>
                  </a:lnTo>
                  <a:lnTo>
                    <a:pt x="22" y="324"/>
                  </a:lnTo>
                  <a:lnTo>
                    <a:pt x="16" y="324"/>
                  </a:lnTo>
                  <a:lnTo>
                    <a:pt x="14" y="326"/>
                  </a:lnTo>
                  <a:lnTo>
                    <a:pt x="10" y="326"/>
                  </a:lnTo>
                  <a:lnTo>
                    <a:pt x="8" y="324"/>
                  </a:lnTo>
                  <a:lnTo>
                    <a:pt x="8" y="324"/>
                  </a:lnTo>
                  <a:lnTo>
                    <a:pt x="6" y="323"/>
                  </a:lnTo>
                  <a:lnTo>
                    <a:pt x="8" y="323"/>
                  </a:lnTo>
                  <a:lnTo>
                    <a:pt x="12" y="321"/>
                  </a:lnTo>
                  <a:lnTo>
                    <a:pt x="10" y="321"/>
                  </a:lnTo>
                  <a:lnTo>
                    <a:pt x="6" y="319"/>
                  </a:lnTo>
                  <a:lnTo>
                    <a:pt x="6" y="319"/>
                  </a:lnTo>
                  <a:lnTo>
                    <a:pt x="8" y="319"/>
                  </a:lnTo>
                  <a:lnTo>
                    <a:pt x="10" y="319"/>
                  </a:lnTo>
                  <a:lnTo>
                    <a:pt x="14" y="319"/>
                  </a:lnTo>
                  <a:lnTo>
                    <a:pt x="18" y="315"/>
                  </a:lnTo>
                  <a:lnTo>
                    <a:pt x="14" y="315"/>
                  </a:lnTo>
                  <a:lnTo>
                    <a:pt x="12" y="317"/>
                  </a:lnTo>
                  <a:lnTo>
                    <a:pt x="8" y="317"/>
                  </a:lnTo>
                  <a:lnTo>
                    <a:pt x="12" y="313"/>
                  </a:lnTo>
                  <a:lnTo>
                    <a:pt x="6" y="311"/>
                  </a:lnTo>
                  <a:lnTo>
                    <a:pt x="6" y="309"/>
                  </a:lnTo>
                  <a:lnTo>
                    <a:pt x="10" y="309"/>
                  </a:lnTo>
                  <a:lnTo>
                    <a:pt x="12" y="307"/>
                  </a:lnTo>
                  <a:lnTo>
                    <a:pt x="14" y="307"/>
                  </a:lnTo>
                  <a:lnTo>
                    <a:pt x="18" y="307"/>
                  </a:lnTo>
                  <a:lnTo>
                    <a:pt x="23" y="309"/>
                  </a:lnTo>
                  <a:lnTo>
                    <a:pt x="23" y="309"/>
                  </a:lnTo>
                  <a:lnTo>
                    <a:pt x="29" y="309"/>
                  </a:lnTo>
                  <a:lnTo>
                    <a:pt x="33" y="305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3" y="307"/>
                  </a:lnTo>
                  <a:lnTo>
                    <a:pt x="20" y="305"/>
                  </a:lnTo>
                  <a:lnTo>
                    <a:pt x="14" y="303"/>
                  </a:lnTo>
                  <a:lnTo>
                    <a:pt x="10" y="305"/>
                  </a:lnTo>
                  <a:lnTo>
                    <a:pt x="8" y="303"/>
                  </a:lnTo>
                  <a:lnTo>
                    <a:pt x="10" y="301"/>
                  </a:lnTo>
                  <a:lnTo>
                    <a:pt x="6" y="298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4" y="300"/>
                  </a:lnTo>
                  <a:lnTo>
                    <a:pt x="12" y="298"/>
                  </a:lnTo>
                  <a:lnTo>
                    <a:pt x="18" y="298"/>
                  </a:lnTo>
                  <a:lnTo>
                    <a:pt x="20" y="301"/>
                  </a:lnTo>
                  <a:lnTo>
                    <a:pt x="22" y="300"/>
                  </a:lnTo>
                  <a:lnTo>
                    <a:pt x="23" y="300"/>
                  </a:lnTo>
                  <a:lnTo>
                    <a:pt x="20" y="298"/>
                  </a:lnTo>
                  <a:lnTo>
                    <a:pt x="23" y="294"/>
                  </a:lnTo>
                  <a:lnTo>
                    <a:pt x="27" y="296"/>
                  </a:lnTo>
                  <a:lnTo>
                    <a:pt x="27" y="294"/>
                  </a:lnTo>
                  <a:lnTo>
                    <a:pt x="27" y="292"/>
                  </a:lnTo>
                  <a:lnTo>
                    <a:pt x="29" y="292"/>
                  </a:lnTo>
                  <a:lnTo>
                    <a:pt x="33" y="292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7" y="298"/>
                  </a:lnTo>
                  <a:lnTo>
                    <a:pt x="35" y="296"/>
                  </a:lnTo>
                  <a:lnTo>
                    <a:pt x="37" y="292"/>
                  </a:lnTo>
                  <a:lnTo>
                    <a:pt x="31" y="290"/>
                  </a:lnTo>
                  <a:lnTo>
                    <a:pt x="29" y="288"/>
                  </a:lnTo>
                  <a:lnTo>
                    <a:pt x="23" y="286"/>
                  </a:lnTo>
                  <a:lnTo>
                    <a:pt x="22" y="286"/>
                  </a:lnTo>
                  <a:lnTo>
                    <a:pt x="25" y="284"/>
                  </a:lnTo>
                  <a:lnTo>
                    <a:pt x="25" y="284"/>
                  </a:lnTo>
                  <a:lnTo>
                    <a:pt x="29" y="284"/>
                  </a:lnTo>
                  <a:lnTo>
                    <a:pt x="31" y="286"/>
                  </a:lnTo>
                  <a:lnTo>
                    <a:pt x="33" y="284"/>
                  </a:lnTo>
                  <a:lnTo>
                    <a:pt x="35" y="284"/>
                  </a:lnTo>
                  <a:lnTo>
                    <a:pt x="37" y="288"/>
                  </a:lnTo>
                  <a:lnTo>
                    <a:pt x="41" y="290"/>
                  </a:lnTo>
                  <a:lnTo>
                    <a:pt x="43" y="286"/>
                  </a:lnTo>
                  <a:lnTo>
                    <a:pt x="48" y="284"/>
                  </a:lnTo>
                  <a:lnTo>
                    <a:pt x="48" y="282"/>
                  </a:lnTo>
                  <a:lnTo>
                    <a:pt x="46" y="282"/>
                  </a:lnTo>
                  <a:lnTo>
                    <a:pt x="43" y="284"/>
                  </a:lnTo>
                  <a:lnTo>
                    <a:pt x="41" y="284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37" y="282"/>
                  </a:lnTo>
                  <a:lnTo>
                    <a:pt x="35" y="280"/>
                  </a:lnTo>
                  <a:lnTo>
                    <a:pt x="37" y="278"/>
                  </a:lnTo>
                  <a:lnTo>
                    <a:pt x="35" y="275"/>
                  </a:lnTo>
                  <a:lnTo>
                    <a:pt x="37" y="273"/>
                  </a:lnTo>
                  <a:lnTo>
                    <a:pt x="39" y="275"/>
                  </a:lnTo>
                  <a:lnTo>
                    <a:pt x="43" y="275"/>
                  </a:lnTo>
                  <a:lnTo>
                    <a:pt x="45" y="276"/>
                  </a:lnTo>
                  <a:lnTo>
                    <a:pt x="46" y="276"/>
                  </a:lnTo>
                  <a:lnTo>
                    <a:pt x="52" y="280"/>
                  </a:lnTo>
                  <a:lnTo>
                    <a:pt x="56" y="282"/>
                  </a:lnTo>
                  <a:lnTo>
                    <a:pt x="60" y="282"/>
                  </a:lnTo>
                  <a:lnTo>
                    <a:pt x="58" y="280"/>
                  </a:lnTo>
                  <a:lnTo>
                    <a:pt x="54" y="280"/>
                  </a:lnTo>
                  <a:lnTo>
                    <a:pt x="52" y="278"/>
                  </a:lnTo>
                  <a:lnTo>
                    <a:pt x="48" y="275"/>
                  </a:lnTo>
                  <a:lnTo>
                    <a:pt x="48" y="271"/>
                  </a:lnTo>
                  <a:lnTo>
                    <a:pt x="50" y="271"/>
                  </a:lnTo>
                  <a:lnTo>
                    <a:pt x="50" y="273"/>
                  </a:lnTo>
                  <a:lnTo>
                    <a:pt x="54" y="276"/>
                  </a:lnTo>
                  <a:lnTo>
                    <a:pt x="58" y="276"/>
                  </a:lnTo>
                  <a:lnTo>
                    <a:pt x="58" y="278"/>
                  </a:lnTo>
                  <a:lnTo>
                    <a:pt x="62" y="280"/>
                  </a:lnTo>
                  <a:lnTo>
                    <a:pt x="62" y="276"/>
                  </a:lnTo>
                  <a:lnTo>
                    <a:pt x="60" y="276"/>
                  </a:lnTo>
                  <a:lnTo>
                    <a:pt x="62" y="275"/>
                  </a:lnTo>
                  <a:lnTo>
                    <a:pt x="56" y="275"/>
                  </a:lnTo>
                  <a:lnTo>
                    <a:pt x="52" y="273"/>
                  </a:lnTo>
                  <a:lnTo>
                    <a:pt x="52" y="271"/>
                  </a:lnTo>
                  <a:lnTo>
                    <a:pt x="56" y="271"/>
                  </a:lnTo>
                  <a:lnTo>
                    <a:pt x="58" y="273"/>
                  </a:lnTo>
                  <a:lnTo>
                    <a:pt x="58" y="271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60" y="267"/>
                  </a:lnTo>
                  <a:lnTo>
                    <a:pt x="58" y="267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6" y="265"/>
                  </a:lnTo>
                  <a:lnTo>
                    <a:pt x="71" y="261"/>
                  </a:lnTo>
                  <a:lnTo>
                    <a:pt x="68" y="261"/>
                  </a:lnTo>
                  <a:lnTo>
                    <a:pt x="68" y="259"/>
                  </a:lnTo>
                  <a:lnTo>
                    <a:pt x="70" y="259"/>
                  </a:lnTo>
                  <a:lnTo>
                    <a:pt x="71" y="257"/>
                  </a:lnTo>
                  <a:lnTo>
                    <a:pt x="73" y="257"/>
                  </a:lnTo>
                  <a:lnTo>
                    <a:pt x="75" y="259"/>
                  </a:lnTo>
                  <a:lnTo>
                    <a:pt x="75" y="263"/>
                  </a:lnTo>
                  <a:lnTo>
                    <a:pt x="79" y="267"/>
                  </a:lnTo>
                  <a:lnTo>
                    <a:pt x="77" y="267"/>
                  </a:lnTo>
                  <a:lnTo>
                    <a:pt x="75" y="269"/>
                  </a:lnTo>
                  <a:lnTo>
                    <a:pt x="77" y="269"/>
                  </a:lnTo>
                  <a:lnTo>
                    <a:pt x="81" y="267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7" y="261"/>
                  </a:lnTo>
                  <a:lnTo>
                    <a:pt x="89" y="263"/>
                  </a:lnTo>
                  <a:lnTo>
                    <a:pt x="93" y="265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1" y="257"/>
                  </a:lnTo>
                  <a:lnTo>
                    <a:pt x="94" y="251"/>
                  </a:lnTo>
                  <a:lnTo>
                    <a:pt x="98" y="251"/>
                  </a:lnTo>
                  <a:lnTo>
                    <a:pt x="100" y="250"/>
                  </a:lnTo>
                  <a:lnTo>
                    <a:pt x="94" y="248"/>
                  </a:lnTo>
                  <a:lnTo>
                    <a:pt x="94" y="246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4" y="242"/>
                  </a:lnTo>
                  <a:lnTo>
                    <a:pt x="93" y="244"/>
                  </a:lnTo>
                  <a:lnTo>
                    <a:pt x="93" y="244"/>
                  </a:lnTo>
                  <a:lnTo>
                    <a:pt x="91" y="248"/>
                  </a:lnTo>
                  <a:lnTo>
                    <a:pt x="89" y="251"/>
                  </a:lnTo>
                  <a:lnTo>
                    <a:pt x="93" y="250"/>
                  </a:lnTo>
                  <a:lnTo>
                    <a:pt x="93" y="251"/>
                  </a:lnTo>
                  <a:lnTo>
                    <a:pt x="87" y="257"/>
                  </a:lnTo>
                  <a:lnTo>
                    <a:pt x="81" y="257"/>
                  </a:lnTo>
                  <a:lnTo>
                    <a:pt x="79" y="261"/>
                  </a:lnTo>
                  <a:lnTo>
                    <a:pt x="77" y="257"/>
                  </a:lnTo>
                  <a:lnTo>
                    <a:pt x="77" y="253"/>
                  </a:lnTo>
                  <a:lnTo>
                    <a:pt x="79" y="253"/>
                  </a:lnTo>
                  <a:lnTo>
                    <a:pt x="79" y="251"/>
                  </a:lnTo>
                  <a:lnTo>
                    <a:pt x="77" y="251"/>
                  </a:lnTo>
                  <a:lnTo>
                    <a:pt x="73" y="253"/>
                  </a:lnTo>
                  <a:lnTo>
                    <a:pt x="73" y="251"/>
                  </a:lnTo>
                  <a:lnTo>
                    <a:pt x="75" y="250"/>
                  </a:lnTo>
                  <a:lnTo>
                    <a:pt x="79" y="248"/>
                  </a:lnTo>
                  <a:lnTo>
                    <a:pt x="79" y="244"/>
                  </a:lnTo>
                  <a:lnTo>
                    <a:pt x="79" y="242"/>
                  </a:lnTo>
                  <a:lnTo>
                    <a:pt x="81" y="240"/>
                  </a:lnTo>
                  <a:lnTo>
                    <a:pt x="81" y="236"/>
                  </a:lnTo>
                  <a:lnTo>
                    <a:pt x="83" y="236"/>
                  </a:lnTo>
                  <a:lnTo>
                    <a:pt x="87" y="236"/>
                  </a:lnTo>
                  <a:lnTo>
                    <a:pt x="87" y="234"/>
                  </a:lnTo>
                  <a:lnTo>
                    <a:pt x="87" y="232"/>
                  </a:lnTo>
                  <a:lnTo>
                    <a:pt x="89" y="230"/>
                  </a:lnTo>
                  <a:lnTo>
                    <a:pt x="87" y="228"/>
                  </a:lnTo>
                  <a:lnTo>
                    <a:pt x="91" y="228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3" y="230"/>
                  </a:lnTo>
                  <a:lnTo>
                    <a:pt x="96" y="230"/>
                  </a:lnTo>
                  <a:lnTo>
                    <a:pt x="96" y="228"/>
                  </a:lnTo>
                  <a:lnTo>
                    <a:pt x="100" y="227"/>
                  </a:lnTo>
                  <a:lnTo>
                    <a:pt x="96" y="225"/>
                  </a:lnTo>
                  <a:lnTo>
                    <a:pt x="96" y="225"/>
                  </a:lnTo>
                  <a:lnTo>
                    <a:pt x="98" y="221"/>
                  </a:lnTo>
                  <a:lnTo>
                    <a:pt x="102" y="221"/>
                  </a:lnTo>
                  <a:lnTo>
                    <a:pt x="104" y="219"/>
                  </a:lnTo>
                  <a:lnTo>
                    <a:pt x="100" y="219"/>
                  </a:lnTo>
                  <a:lnTo>
                    <a:pt x="102" y="217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8" y="213"/>
                  </a:lnTo>
                  <a:lnTo>
                    <a:pt x="110" y="213"/>
                  </a:lnTo>
                  <a:lnTo>
                    <a:pt x="114" y="209"/>
                  </a:lnTo>
                  <a:lnTo>
                    <a:pt x="116" y="209"/>
                  </a:lnTo>
                  <a:lnTo>
                    <a:pt x="118" y="205"/>
                  </a:lnTo>
                  <a:lnTo>
                    <a:pt x="116" y="205"/>
                  </a:lnTo>
                  <a:lnTo>
                    <a:pt x="114" y="207"/>
                  </a:lnTo>
                  <a:lnTo>
                    <a:pt x="112" y="207"/>
                  </a:lnTo>
                  <a:lnTo>
                    <a:pt x="112" y="205"/>
                  </a:lnTo>
                  <a:lnTo>
                    <a:pt x="112" y="202"/>
                  </a:lnTo>
                  <a:lnTo>
                    <a:pt x="110" y="202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6" y="200"/>
                  </a:lnTo>
                  <a:lnTo>
                    <a:pt x="116" y="198"/>
                  </a:lnTo>
                  <a:lnTo>
                    <a:pt x="116" y="196"/>
                  </a:lnTo>
                  <a:lnTo>
                    <a:pt x="112" y="196"/>
                  </a:lnTo>
                  <a:lnTo>
                    <a:pt x="112" y="194"/>
                  </a:lnTo>
                  <a:lnTo>
                    <a:pt x="114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6" y="186"/>
                  </a:lnTo>
                  <a:lnTo>
                    <a:pt x="118" y="184"/>
                  </a:lnTo>
                  <a:lnTo>
                    <a:pt x="119" y="184"/>
                  </a:lnTo>
                  <a:lnTo>
                    <a:pt x="121" y="186"/>
                  </a:lnTo>
                  <a:lnTo>
                    <a:pt x="121" y="184"/>
                  </a:lnTo>
                  <a:lnTo>
                    <a:pt x="119" y="182"/>
                  </a:lnTo>
                  <a:lnTo>
                    <a:pt x="119" y="180"/>
                  </a:lnTo>
                  <a:lnTo>
                    <a:pt x="116" y="180"/>
                  </a:lnTo>
                  <a:lnTo>
                    <a:pt x="114" y="179"/>
                  </a:lnTo>
                  <a:lnTo>
                    <a:pt x="118" y="177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29" y="173"/>
                  </a:lnTo>
                  <a:lnTo>
                    <a:pt x="127" y="175"/>
                  </a:lnTo>
                  <a:lnTo>
                    <a:pt x="125" y="175"/>
                  </a:lnTo>
                  <a:lnTo>
                    <a:pt x="123" y="173"/>
                  </a:lnTo>
                  <a:lnTo>
                    <a:pt x="119" y="171"/>
                  </a:lnTo>
                  <a:lnTo>
                    <a:pt x="118" y="169"/>
                  </a:lnTo>
                  <a:lnTo>
                    <a:pt x="118" y="167"/>
                  </a:lnTo>
                  <a:lnTo>
                    <a:pt x="118" y="165"/>
                  </a:lnTo>
                  <a:lnTo>
                    <a:pt x="119" y="167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1" y="165"/>
                  </a:lnTo>
                  <a:lnTo>
                    <a:pt x="121" y="163"/>
                  </a:lnTo>
                  <a:lnTo>
                    <a:pt x="123" y="163"/>
                  </a:lnTo>
                  <a:lnTo>
                    <a:pt x="119" y="161"/>
                  </a:lnTo>
                  <a:lnTo>
                    <a:pt x="121" y="159"/>
                  </a:lnTo>
                  <a:lnTo>
                    <a:pt x="121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9" y="157"/>
                  </a:lnTo>
                  <a:lnTo>
                    <a:pt x="127" y="154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7" y="152"/>
                  </a:lnTo>
                  <a:lnTo>
                    <a:pt x="131" y="150"/>
                  </a:lnTo>
                  <a:lnTo>
                    <a:pt x="133" y="150"/>
                  </a:lnTo>
                  <a:lnTo>
                    <a:pt x="135" y="148"/>
                  </a:lnTo>
                  <a:lnTo>
                    <a:pt x="135" y="146"/>
                  </a:lnTo>
                  <a:lnTo>
                    <a:pt x="141" y="144"/>
                  </a:lnTo>
                  <a:lnTo>
                    <a:pt x="142" y="144"/>
                  </a:lnTo>
                  <a:lnTo>
                    <a:pt x="144" y="144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48" y="144"/>
                  </a:lnTo>
                  <a:lnTo>
                    <a:pt x="146" y="140"/>
                  </a:lnTo>
                  <a:lnTo>
                    <a:pt x="144" y="142"/>
                  </a:lnTo>
                  <a:lnTo>
                    <a:pt x="142" y="140"/>
                  </a:lnTo>
                  <a:lnTo>
                    <a:pt x="139" y="142"/>
                  </a:lnTo>
                  <a:lnTo>
                    <a:pt x="135" y="140"/>
                  </a:lnTo>
                  <a:lnTo>
                    <a:pt x="135" y="138"/>
                  </a:lnTo>
                  <a:lnTo>
                    <a:pt x="139" y="136"/>
                  </a:lnTo>
                  <a:lnTo>
                    <a:pt x="142" y="136"/>
                  </a:lnTo>
                  <a:lnTo>
                    <a:pt x="139" y="13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6" y="134"/>
                  </a:lnTo>
                  <a:lnTo>
                    <a:pt x="148" y="134"/>
                  </a:lnTo>
                  <a:lnTo>
                    <a:pt x="150" y="136"/>
                  </a:lnTo>
                  <a:lnTo>
                    <a:pt x="150" y="134"/>
                  </a:lnTo>
                  <a:lnTo>
                    <a:pt x="146" y="130"/>
                  </a:lnTo>
                  <a:lnTo>
                    <a:pt x="144" y="129"/>
                  </a:lnTo>
                  <a:lnTo>
                    <a:pt x="146" y="125"/>
                  </a:lnTo>
                  <a:lnTo>
                    <a:pt x="150" y="125"/>
                  </a:lnTo>
                  <a:lnTo>
                    <a:pt x="148" y="123"/>
                  </a:lnTo>
                  <a:lnTo>
                    <a:pt x="146" y="123"/>
                  </a:lnTo>
                  <a:lnTo>
                    <a:pt x="142" y="127"/>
                  </a:lnTo>
                  <a:lnTo>
                    <a:pt x="141" y="127"/>
                  </a:lnTo>
                  <a:lnTo>
                    <a:pt x="142" y="123"/>
                  </a:lnTo>
                  <a:lnTo>
                    <a:pt x="141" y="121"/>
                  </a:lnTo>
                  <a:lnTo>
                    <a:pt x="142" y="119"/>
                  </a:lnTo>
                  <a:lnTo>
                    <a:pt x="144" y="119"/>
                  </a:lnTo>
                  <a:lnTo>
                    <a:pt x="146" y="119"/>
                  </a:lnTo>
                  <a:lnTo>
                    <a:pt x="152" y="119"/>
                  </a:lnTo>
                  <a:lnTo>
                    <a:pt x="154" y="115"/>
                  </a:lnTo>
                  <a:lnTo>
                    <a:pt x="150" y="113"/>
                  </a:lnTo>
                  <a:lnTo>
                    <a:pt x="146" y="115"/>
                  </a:lnTo>
                  <a:lnTo>
                    <a:pt x="144" y="111"/>
                  </a:lnTo>
                  <a:lnTo>
                    <a:pt x="148" y="109"/>
                  </a:lnTo>
                  <a:lnTo>
                    <a:pt x="150" y="109"/>
                  </a:lnTo>
                  <a:lnTo>
                    <a:pt x="148" y="109"/>
                  </a:lnTo>
                  <a:lnTo>
                    <a:pt x="150" y="113"/>
                  </a:lnTo>
                  <a:lnTo>
                    <a:pt x="152" y="111"/>
                  </a:lnTo>
                  <a:lnTo>
                    <a:pt x="154" y="109"/>
                  </a:lnTo>
                  <a:lnTo>
                    <a:pt x="158" y="111"/>
                  </a:lnTo>
                  <a:lnTo>
                    <a:pt x="158" y="115"/>
                  </a:lnTo>
                  <a:lnTo>
                    <a:pt x="158" y="117"/>
                  </a:lnTo>
                  <a:lnTo>
                    <a:pt x="160" y="115"/>
                  </a:lnTo>
                  <a:lnTo>
                    <a:pt x="158" y="113"/>
                  </a:lnTo>
                  <a:lnTo>
                    <a:pt x="160" y="111"/>
                  </a:lnTo>
                  <a:lnTo>
                    <a:pt x="162" y="111"/>
                  </a:lnTo>
                  <a:lnTo>
                    <a:pt x="160" y="109"/>
                  </a:lnTo>
                  <a:lnTo>
                    <a:pt x="158" y="107"/>
                  </a:lnTo>
                  <a:lnTo>
                    <a:pt x="160" y="107"/>
                  </a:lnTo>
                  <a:lnTo>
                    <a:pt x="162" y="107"/>
                  </a:lnTo>
                  <a:lnTo>
                    <a:pt x="164" y="106"/>
                  </a:lnTo>
                  <a:lnTo>
                    <a:pt x="162" y="106"/>
                  </a:lnTo>
                  <a:lnTo>
                    <a:pt x="166" y="106"/>
                  </a:lnTo>
                  <a:lnTo>
                    <a:pt x="167" y="106"/>
                  </a:lnTo>
                  <a:lnTo>
                    <a:pt x="169" y="106"/>
                  </a:lnTo>
                  <a:lnTo>
                    <a:pt x="169" y="107"/>
                  </a:lnTo>
                  <a:lnTo>
                    <a:pt x="171" y="109"/>
                  </a:lnTo>
                  <a:lnTo>
                    <a:pt x="173" y="109"/>
                  </a:lnTo>
                  <a:lnTo>
                    <a:pt x="173" y="104"/>
                  </a:lnTo>
                  <a:lnTo>
                    <a:pt x="175" y="102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69" y="102"/>
                  </a:lnTo>
                  <a:lnTo>
                    <a:pt x="167" y="100"/>
                  </a:lnTo>
                  <a:lnTo>
                    <a:pt x="160" y="102"/>
                  </a:lnTo>
                  <a:lnTo>
                    <a:pt x="158" y="102"/>
                  </a:lnTo>
                  <a:lnTo>
                    <a:pt x="160" y="98"/>
                  </a:lnTo>
                  <a:lnTo>
                    <a:pt x="164" y="98"/>
                  </a:lnTo>
                  <a:lnTo>
                    <a:pt x="164" y="96"/>
                  </a:lnTo>
                  <a:lnTo>
                    <a:pt x="164" y="94"/>
                  </a:lnTo>
                  <a:lnTo>
                    <a:pt x="166" y="92"/>
                  </a:lnTo>
                  <a:lnTo>
                    <a:pt x="167" y="90"/>
                  </a:lnTo>
                  <a:lnTo>
                    <a:pt x="169" y="92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1" y="90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3" y="86"/>
                  </a:lnTo>
                  <a:lnTo>
                    <a:pt x="175" y="84"/>
                  </a:lnTo>
                  <a:lnTo>
                    <a:pt x="177" y="84"/>
                  </a:lnTo>
                  <a:lnTo>
                    <a:pt x="175" y="82"/>
                  </a:lnTo>
                  <a:lnTo>
                    <a:pt x="173" y="82"/>
                  </a:lnTo>
                  <a:lnTo>
                    <a:pt x="171" y="82"/>
                  </a:lnTo>
                  <a:lnTo>
                    <a:pt x="175" y="79"/>
                  </a:lnTo>
                  <a:lnTo>
                    <a:pt x="177" y="77"/>
                  </a:lnTo>
                  <a:lnTo>
                    <a:pt x="181" y="79"/>
                  </a:lnTo>
                  <a:lnTo>
                    <a:pt x="181" y="75"/>
                  </a:lnTo>
                  <a:lnTo>
                    <a:pt x="179" y="73"/>
                  </a:lnTo>
                  <a:lnTo>
                    <a:pt x="181" y="69"/>
                  </a:lnTo>
                  <a:lnTo>
                    <a:pt x="183" y="67"/>
                  </a:lnTo>
                  <a:lnTo>
                    <a:pt x="183" y="69"/>
                  </a:lnTo>
                  <a:lnTo>
                    <a:pt x="185" y="71"/>
                  </a:lnTo>
                  <a:lnTo>
                    <a:pt x="185" y="75"/>
                  </a:lnTo>
                  <a:lnTo>
                    <a:pt x="189" y="77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1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5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92" y="71"/>
                  </a:lnTo>
                  <a:lnTo>
                    <a:pt x="196" y="73"/>
                  </a:lnTo>
                  <a:lnTo>
                    <a:pt x="198" y="77"/>
                  </a:lnTo>
                  <a:lnTo>
                    <a:pt x="200" y="73"/>
                  </a:lnTo>
                  <a:lnTo>
                    <a:pt x="198" y="71"/>
                  </a:lnTo>
                  <a:lnTo>
                    <a:pt x="194" y="67"/>
                  </a:lnTo>
                  <a:lnTo>
                    <a:pt x="194" y="65"/>
                  </a:lnTo>
                  <a:lnTo>
                    <a:pt x="192" y="61"/>
                  </a:lnTo>
                  <a:lnTo>
                    <a:pt x="194" y="57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202" y="59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2" y="63"/>
                  </a:lnTo>
                  <a:lnTo>
                    <a:pt x="202" y="61"/>
                  </a:lnTo>
                  <a:lnTo>
                    <a:pt x="202" y="57"/>
                  </a:lnTo>
                  <a:lnTo>
                    <a:pt x="206" y="52"/>
                  </a:lnTo>
                  <a:lnTo>
                    <a:pt x="210" y="50"/>
                  </a:lnTo>
                  <a:lnTo>
                    <a:pt x="212" y="59"/>
                  </a:lnTo>
                  <a:lnTo>
                    <a:pt x="208" y="65"/>
                  </a:lnTo>
                  <a:lnTo>
                    <a:pt x="210" y="67"/>
                  </a:lnTo>
                  <a:lnTo>
                    <a:pt x="206" y="69"/>
                  </a:lnTo>
                  <a:lnTo>
                    <a:pt x="206" y="71"/>
                  </a:lnTo>
                  <a:lnTo>
                    <a:pt x="210" y="67"/>
                  </a:lnTo>
                  <a:lnTo>
                    <a:pt x="212" y="65"/>
                  </a:lnTo>
                  <a:lnTo>
                    <a:pt x="214" y="61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59"/>
                  </a:lnTo>
                  <a:lnTo>
                    <a:pt x="214" y="57"/>
                  </a:lnTo>
                  <a:lnTo>
                    <a:pt x="214" y="56"/>
                  </a:lnTo>
                  <a:lnTo>
                    <a:pt x="215" y="54"/>
                  </a:lnTo>
                  <a:lnTo>
                    <a:pt x="215" y="52"/>
                  </a:lnTo>
                  <a:lnTo>
                    <a:pt x="219" y="50"/>
                  </a:lnTo>
                  <a:lnTo>
                    <a:pt x="219" y="54"/>
                  </a:lnTo>
                  <a:lnTo>
                    <a:pt x="221" y="52"/>
                  </a:lnTo>
                  <a:lnTo>
                    <a:pt x="223" y="48"/>
                  </a:lnTo>
                  <a:lnTo>
                    <a:pt x="225" y="50"/>
                  </a:lnTo>
                  <a:lnTo>
                    <a:pt x="227" y="52"/>
                  </a:lnTo>
                  <a:lnTo>
                    <a:pt x="229" y="56"/>
                  </a:lnTo>
                  <a:lnTo>
                    <a:pt x="233" y="57"/>
                  </a:lnTo>
                  <a:lnTo>
                    <a:pt x="233" y="56"/>
                  </a:lnTo>
                  <a:lnTo>
                    <a:pt x="229" y="52"/>
                  </a:lnTo>
                  <a:lnTo>
                    <a:pt x="229" y="48"/>
                  </a:lnTo>
                  <a:lnTo>
                    <a:pt x="231" y="44"/>
                  </a:lnTo>
                  <a:lnTo>
                    <a:pt x="227" y="44"/>
                  </a:lnTo>
                  <a:lnTo>
                    <a:pt x="225" y="42"/>
                  </a:lnTo>
                  <a:lnTo>
                    <a:pt x="223" y="42"/>
                  </a:lnTo>
                  <a:lnTo>
                    <a:pt x="219" y="38"/>
                  </a:lnTo>
                  <a:lnTo>
                    <a:pt x="219" y="36"/>
                  </a:lnTo>
                  <a:lnTo>
                    <a:pt x="223" y="36"/>
                  </a:lnTo>
                  <a:lnTo>
                    <a:pt x="225" y="33"/>
                  </a:lnTo>
                  <a:lnTo>
                    <a:pt x="227" y="36"/>
                  </a:lnTo>
                  <a:lnTo>
                    <a:pt x="229" y="34"/>
                  </a:lnTo>
                  <a:lnTo>
                    <a:pt x="231" y="34"/>
                  </a:lnTo>
                  <a:lnTo>
                    <a:pt x="235" y="38"/>
                  </a:lnTo>
                  <a:lnTo>
                    <a:pt x="239" y="38"/>
                  </a:lnTo>
                  <a:lnTo>
                    <a:pt x="242" y="38"/>
                  </a:lnTo>
                  <a:lnTo>
                    <a:pt x="244" y="40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6"/>
                  </a:lnTo>
                  <a:lnTo>
                    <a:pt x="250" y="48"/>
                  </a:lnTo>
                  <a:lnTo>
                    <a:pt x="252" y="46"/>
                  </a:lnTo>
                  <a:lnTo>
                    <a:pt x="250" y="44"/>
                  </a:lnTo>
                  <a:lnTo>
                    <a:pt x="248" y="42"/>
                  </a:lnTo>
                  <a:lnTo>
                    <a:pt x="250" y="40"/>
                  </a:lnTo>
                  <a:lnTo>
                    <a:pt x="248" y="38"/>
                  </a:lnTo>
                  <a:lnTo>
                    <a:pt x="248" y="36"/>
                  </a:lnTo>
                  <a:lnTo>
                    <a:pt x="252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2" y="31"/>
                  </a:lnTo>
                  <a:lnTo>
                    <a:pt x="254" y="27"/>
                  </a:lnTo>
                  <a:lnTo>
                    <a:pt x="256" y="27"/>
                  </a:lnTo>
                  <a:lnTo>
                    <a:pt x="260" y="29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3"/>
                  </a:lnTo>
                  <a:lnTo>
                    <a:pt x="263" y="23"/>
                  </a:lnTo>
                  <a:lnTo>
                    <a:pt x="263" y="23"/>
                  </a:lnTo>
                  <a:lnTo>
                    <a:pt x="263" y="19"/>
                  </a:lnTo>
                  <a:lnTo>
                    <a:pt x="260" y="17"/>
                  </a:lnTo>
                  <a:lnTo>
                    <a:pt x="260" y="15"/>
                  </a:lnTo>
                  <a:lnTo>
                    <a:pt x="260" y="13"/>
                  </a:lnTo>
                  <a:lnTo>
                    <a:pt x="262" y="15"/>
                  </a:lnTo>
                  <a:lnTo>
                    <a:pt x="263" y="17"/>
                  </a:lnTo>
                  <a:lnTo>
                    <a:pt x="265" y="15"/>
                  </a:lnTo>
                  <a:lnTo>
                    <a:pt x="263" y="11"/>
                  </a:lnTo>
                  <a:lnTo>
                    <a:pt x="267" y="9"/>
                  </a:lnTo>
                  <a:lnTo>
                    <a:pt x="269" y="9"/>
                  </a:lnTo>
                  <a:lnTo>
                    <a:pt x="271" y="13"/>
                  </a:lnTo>
                  <a:lnTo>
                    <a:pt x="271" y="15"/>
                  </a:lnTo>
                  <a:lnTo>
                    <a:pt x="273" y="13"/>
                  </a:lnTo>
                  <a:lnTo>
                    <a:pt x="273" y="9"/>
                  </a:lnTo>
                  <a:lnTo>
                    <a:pt x="275" y="9"/>
                  </a:lnTo>
                  <a:lnTo>
                    <a:pt x="277" y="13"/>
                  </a:lnTo>
                  <a:lnTo>
                    <a:pt x="281" y="13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79" y="19"/>
                  </a:lnTo>
                  <a:lnTo>
                    <a:pt x="273" y="25"/>
                  </a:lnTo>
                  <a:lnTo>
                    <a:pt x="275" y="27"/>
                  </a:lnTo>
                  <a:lnTo>
                    <a:pt x="273" y="31"/>
                  </a:lnTo>
                  <a:lnTo>
                    <a:pt x="275" y="33"/>
                  </a:lnTo>
                  <a:lnTo>
                    <a:pt x="271" y="38"/>
                  </a:lnTo>
                  <a:lnTo>
                    <a:pt x="273" y="40"/>
                  </a:lnTo>
                  <a:lnTo>
                    <a:pt x="273" y="42"/>
                  </a:lnTo>
                  <a:lnTo>
                    <a:pt x="275" y="42"/>
                  </a:lnTo>
                  <a:lnTo>
                    <a:pt x="279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81" y="27"/>
                  </a:lnTo>
                  <a:lnTo>
                    <a:pt x="285" y="21"/>
                  </a:lnTo>
                  <a:lnTo>
                    <a:pt x="285" y="17"/>
                  </a:lnTo>
                  <a:lnTo>
                    <a:pt x="288" y="9"/>
                  </a:lnTo>
                  <a:lnTo>
                    <a:pt x="290" y="9"/>
                  </a:lnTo>
                  <a:lnTo>
                    <a:pt x="292" y="11"/>
                  </a:lnTo>
                  <a:lnTo>
                    <a:pt x="292" y="17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1"/>
                  </a:lnTo>
                  <a:lnTo>
                    <a:pt x="290" y="27"/>
                  </a:lnTo>
                  <a:lnTo>
                    <a:pt x="290" y="31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4" y="27"/>
                  </a:lnTo>
                  <a:lnTo>
                    <a:pt x="296" y="29"/>
                  </a:lnTo>
                  <a:lnTo>
                    <a:pt x="298" y="27"/>
                  </a:lnTo>
                  <a:lnTo>
                    <a:pt x="296" y="23"/>
                  </a:lnTo>
                  <a:lnTo>
                    <a:pt x="298" y="23"/>
                  </a:lnTo>
                  <a:lnTo>
                    <a:pt x="298" y="21"/>
                  </a:lnTo>
                  <a:lnTo>
                    <a:pt x="298" y="19"/>
                  </a:lnTo>
                  <a:lnTo>
                    <a:pt x="300" y="17"/>
                  </a:lnTo>
                  <a:lnTo>
                    <a:pt x="300" y="15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02" y="11"/>
                  </a:lnTo>
                  <a:lnTo>
                    <a:pt x="298" y="11"/>
                  </a:lnTo>
                  <a:lnTo>
                    <a:pt x="298" y="9"/>
                  </a:lnTo>
                  <a:lnTo>
                    <a:pt x="298" y="8"/>
                  </a:lnTo>
                  <a:lnTo>
                    <a:pt x="300" y="6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6" y="8"/>
                  </a:lnTo>
                  <a:lnTo>
                    <a:pt x="304" y="4"/>
                  </a:lnTo>
                  <a:lnTo>
                    <a:pt x="304" y="4"/>
                  </a:lnTo>
                  <a:lnTo>
                    <a:pt x="306" y="0"/>
                  </a:lnTo>
                  <a:lnTo>
                    <a:pt x="308" y="2"/>
                  </a:lnTo>
                  <a:lnTo>
                    <a:pt x="310" y="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6" name="Freeform 78"/>
            <p:cNvSpPr>
              <a:spLocks/>
            </p:cNvSpPr>
            <p:nvPr/>
          </p:nvSpPr>
          <p:spPr bwMode="auto">
            <a:xfrm>
              <a:off x="1829494" y="4501188"/>
              <a:ext cx="1242169" cy="1016044"/>
            </a:xfrm>
            <a:custGeom>
              <a:avLst/>
              <a:gdLst>
                <a:gd name="T0" fmla="*/ 261 w 294"/>
                <a:gd name="T1" fmla="*/ 4 h 336"/>
                <a:gd name="T2" fmla="*/ 267 w 294"/>
                <a:gd name="T3" fmla="*/ 15 h 336"/>
                <a:gd name="T4" fmla="*/ 263 w 294"/>
                <a:gd name="T5" fmla="*/ 15 h 336"/>
                <a:gd name="T6" fmla="*/ 271 w 294"/>
                <a:gd name="T7" fmla="*/ 52 h 336"/>
                <a:gd name="T8" fmla="*/ 288 w 294"/>
                <a:gd name="T9" fmla="*/ 67 h 336"/>
                <a:gd name="T10" fmla="*/ 288 w 294"/>
                <a:gd name="T11" fmla="*/ 77 h 336"/>
                <a:gd name="T12" fmla="*/ 275 w 294"/>
                <a:gd name="T13" fmla="*/ 83 h 336"/>
                <a:gd name="T14" fmla="*/ 267 w 294"/>
                <a:gd name="T15" fmla="*/ 90 h 336"/>
                <a:gd name="T16" fmla="*/ 267 w 294"/>
                <a:gd name="T17" fmla="*/ 102 h 336"/>
                <a:gd name="T18" fmla="*/ 259 w 294"/>
                <a:gd name="T19" fmla="*/ 125 h 336"/>
                <a:gd name="T20" fmla="*/ 261 w 294"/>
                <a:gd name="T21" fmla="*/ 142 h 336"/>
                <a:gd name="T22" fmla="*/ 252 w 294"/>
                <a:gd name="T23" fmla="*/ 167 h 336"/>
                <a:gd name="T24" fmla="*/ 238 w 294"/>
                <a:gd name="T25" fmla="*/ 184 h 336"/>
                <a:gd name="T26" fmla="*/ 229 w 294"/>
                <a:gd name="T27" fmla="*/ 206 h 336"/>
                <a:gd name="T28" fmla="*/ 221 w 294"/>
                <a:gd name="T29" fmla="*/ 225 h 336"/>
                <a:gd name="T30" fmla="*/ 217 w 294"/>
                <a:gd name="T31" fmla="*/ 248 h 336"/>
                <a:gd name="T32" fmla="*/ 205 w 294"/>
                <a:gd name="T33" fmla="*/ 250 h 336"/>
                <a:gd name="T34" fmla="*/ 213 w 294"/>
                <a:gd name="T35" fmla="*/ 259 h 336"/>
                <a:gd name="T36" fmla="*/ 223 w 294"/>
                <a:gd name="T37" fmla="*/ 273 h 336"/>
                <a:gd name="T38" fmla="*/ 232 w 294"/>
                <a:gd name="T39" fmla="*/ 281 h 336"/>
                <a:gd name="T40" fmla="*/ 240 w 294"/>
                <a:gd name="T41" fmla="*/ 302 h 336"/>
                <a:gd name="T42" fmla="*/ 223 w 294"/>
                <a:gd name="T43" fmla="*/ 319 h 336"/>
                <a:gd name="T44" fmla="*/ 213 w 294"/>
                <a:gd name="T45" fmla="*/ 329 h 336"/>
                <a:gd name="T46" fmla="*/ 192 w 294"/>
                <a:gd name="T47" fmla="*/ 330 h 336"/>
                <a:gd name="T48" fmla="*/ 184 w 294"/>
                <a:gd name="T49" fmla="*/ 336 h 336"/>
                <a:gd name="T50" fmla="*/ 169 w 294"/>
                <a:gd name="T51" fmla="*/ 330 h 336"/>
                <a:gd name="T52" fmla="*/ 165 w 294"/>
                <a:gd name="T53" fmla="*/ 336 h 336"/>
                <a:gd name="T54" fmla="*/ 157 w 294"/>
                <a:gd name="T55" fmla="*/ 330 h 336"/>
                <a:gd name="T56" fmla="*/ 148 w 294"/>
                <a:gd name="T57" fmla="*/ 321 h 336"/>
                <a:gd name="T58" fmla="*/ 136 w 294"/>
                <a:gd name="T59" fmla="*/ 315 h 336"/>
                <a:gd name="T60" fmla="*/ 127 w 294"/>
                <a:gd name="T61" fmla="*/ 317 h 336"/>
                <a:gd name="T62" fmla="*/ 113 w 294"/>
                <a:gd name="T63" fmla="*/ 321 h 336"/>
                <a:gd name="T64" fmla="*/ 102 w 294"/>
                <a:gd name="T65" fmla="*/ 309 h 336"/>
                <a:gd name="T66" fmla="*/ 96 w 294"/>
                <a:gd name="T67" fmla="*/ 304 h 336"/>
                <a:gd name="T68" fmla="*/ 84 w 294"/>
                <a:gd name="T69" fmla="*/ 290 h 336"/>
                <a:gd name="T70" fmla="*/ 79 w 294"/>
                <a:gd name="T71" fmla="*/ 277 h 336"/>
                <a:gd name="T72" fmla="*/ 65 w 294"/>
                <a:gd name="T73" fmla="*/ 271 h 336"/>
                <a:gd name="T74" fmla="*/ 63 w 294"/>
                <a:gd name="T75" fmla="*/ 263 h 336"/>
                <a:gd name="T76" fmla="*/ 56 w 294"/>
                <a:gd name="T77" fmla="*/ 254 h 336"/>
                <a:gd name="T78" fmla="*/ 42 w 294"/>
                <a:gd name="T79" fmla="*/ 244 h 336"/>
                <a:gd name="T80" fmla="*/ 31 w 294"/>
                <a:gd name="T81" fmla="*/ 242 h 336"/>
                <a:gd name="T82" fmla="*/ 31 w 294"/>
                <a:gd name="T83" fmla="*/ 225 h 336"/>
                <a:gd name="T84" fmla="*/ 17 w 294"/>
                <a:gd name="T85" fmla="*/ 206 h 336"/>
                <a:gd name="T86" fmla="*/ 17 w 294"/>
                <a:gd name="T87" fmla="*/ 196 h 336"/>
                <a:gd name="T88" fmla="*/ 10 w 294"/>
                <a:gd name="T89" fmla="*/ 181 h 336"/>
                <a:gd name="T90" fmla="*/ 10 w 294"/>
                <a:gd name="T91" fmla="*/ 169 h 336"/>
                <a:gd name="T92" fmla="*/ 6 w 294"/>
                <a:gd name="T93" fmla="*/ 160 h 336"/>
                <a:gd name="T94" fmla="*/ 8 w 294"/>
                <a:gd name="T95" fmla="*/ 148 h 336"/>
                <a:gd name="T96" fmla="*/ 13 w 294"/>
                <a:gd name="T97" fmla="*/ 136 h 336"/>
                <a:gd name="T98" fmla="*/ 21 w 294"/>
                <a:gd name="T99" fmla="*/ 115 h 336"/>
                <a:gd name="T100" fmla="*/ 35 w 294"/>
                <a:gd name="T101" fmla="*/ 44 h 336"/>
                <a:gd name="T102" fmla="*/ 261 w 294"/>
                <a:gd name="T10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4" h="336">
                  <a:moveTo>
                    <a:pt x="261" y="0"/>
                  </a:moveTo>
                  <a:lnTo>
                    <a:pt x="261" y="0"/>
                  </a:lnTo>
                  <a:lnTo>
                    <a:pt x="261" y="2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61" y="6"/>
                  </a:lnTo>
                  <a:lnTo>
                    <a:pt x="261" y="6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5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5" y="17"/>
                  </a:lnTo>
                  <a:lnTo>
                    <a:pt x="265" y="15"/>
                  </a:lnTo>
                  <a:lnTo>
                    <a:pt x="263" y="15"/>
                  </a:lnTo>
                  <a:lnTo>
                    <a:pt x="265" y="19"/>
                  </a:lnTo>
                  <a:lnTo>
                    <a:pt x="269" y="31"/>
                  </a:lnTo>
                  <a:lnTo>
                    <a:pt x="269" y="39"/>
                  </a:lnTo>
                  <a:lnTo>
                    <a:pt x="269" y="44"/>
                  </a:lnTo>
                  <a:lnTo>
                    <a:pt x="271" y="52"/>
                  </a:lnTo>
                  <a:lnTo>
                    <a:pt x="275" y="60"/>
                  </a:lnTo>
                  <a:lnTo>
                    <a:pt x="277" y="60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92" y="71"/>
                  </a:lnTo>
                  <a:lnTo>
                    <a:pt x="292" y="73"/>
                  </a:lnTo>
                  <a:lnTo>
                    <a:pt x="294" y="73"/>
                  </a:lnTo>
                  <a:lnTo>
                    <a:pt x="292" y="77"/>
                  </a:lnTo>
                  <a:lnTo>
                    <a:pt x="288" y="77"/>
                  </a:lnTo>
                  <a:lnTo>
                    <a:pt x="286" y="79"/>
                  </a:lnTo>
                  <a:lnTo>
                    <a:pt x="284" y="81"/>
                  </a:lnTo>
                  <a:lnTo>
                    <a:pt x="280" y="81"/>
                  </a:lnTo>
                  <a:lnTo>
                    <a:pt x="278" y="83"/>
                  </a:lnTo>
                  <a:lnTo>
                    <a:pt x="275" y="83"/>
                  </a:lnTo>
                  <a:lnTo>
                    <a:pt x="275" y="85"/>
                  </a:lnTo>
                  <a:lnTo>
                    <a:pt x="275" y="87"/>
                  </a:lnTo>
                  <a:lnTo>
                    <a:pt x="275" y="88"/>
                  </a:lnTo>
                  <a:lnTo>
                    <a:pt x="269" y="88"/>
                  </a:lnTo>
                  <a:lnTo>
                    <a:pt x="267" y="90"/>
                  </a:lnTo>
                  <a:lnTo>
                    <a:pt x="267" y="94"/>
                  </a:lnTo>
                  <a:lnTo>
                    <a:pt x="265" y="98"/>
                  </a:lnTo>
                  <a:lnTo>
                    <a:pt x="267" y="98"/>
                  </a:lnTo>
                  <a:lnTo>
                    <a:pt x="269" y="100"/>
                  </a:lnTo>
                  <a:lnTo>
                    <a:pt x="267" y="102"/>
                  </a:lnTo>
                  <a:lnTo>
                    <a:pt x="265" y="108"/>
                  </a:lnTo>
                  <a:lnTo>
                    <a:pt x="263" y="115"/>
                  </a:lnTo>
                  <a:lnTo>
                    <a:pt x="261" y="121"/>
                  </a:lnTo>
                  <a:lnTo>
                    <a:pt x="261" y="123"/>
                  </a:lnTo>
                  <a:lnTo>
                    <a:pt x="259" y="125"/>
                  </a:lnTo>
                  <a:lnTo>
                    <a:pt x="259" y="131"/>
                  </a:lnTo>
                  <a:lnTo>
                    <a:pt x="261" y="136"/>
                  </a:lnTo>
                  <a:lnTo>
                    <a:pt x="261" y="140"/>
                  </a:lnTo>
                  <a:lnTo>
                    <a:pt x="263" y="140"/>
                  </a:lnTo>
                  <a:lnTo>
                    <a:pt x="261" y="142"/>
                  </a:lnTo>
                  <a:lnTo>
                    <a:pt x="259" y="148"/>
                  </a:lnTo>
                  <a:lnTo>
                    <a:pt x="259" y="154"/>
                  </a:lnTo>
                  <a:lnTo>
                    <a:pt x="255" y="161"/>
                  </a:lnTo>
                  <a:lnTo>
                    <a:pt x="253" y="167"/>
                  </a:lnTo>
                  <a:lnTo>
                    <a:pt x="252" y="167"/>
                  </a:lnTo>
                  <a:lnTo>
                    <a:pt x="248" y="169"/>
                  </a:lnTo>
                  <a:lnTo>
                    <a:pt x="248" y="171"/>
                  </a:lnTo>
                  <a:lnTo>
                    <a:pt x="244" y="179"/>
                  </a:lnTo>
                  <a:lnTo>
                    <a:pt x="242" y="181"/>
                  </a:lnTo>
                  <a:lnTo>
                    <a:pt x="238" y="184"/>
                  </a:lnTo>
                  <a:lnTo>
                    <a:pt x="236" y="190"/>
                  </a:lnTo>
                  <a:lnTo>
                    <a:pt x="232" y="204"/>
                  </a:lnTo>
                  <a:lnTo>
                    <a:pt x="230" y="204"/>
                  </a:lnTo>
                  <a:lnTo>
                    <a:pt x="229" y="204"/>
                  </a:lnTo>
                  <a:lnTo>
                    <a:pt x="229" y="206"/>
                  </a:lnTo>
                  <a:lnTo>
                    <a:pt x="225" y="209"/>
                  </a:lnTo>
                  <a:lnTo>
                    <a:pt x="223" y="213"/>
                  </a:lnTo>
                  <a:lnTo>
                    <a:pt x="225" y="215"/>
                  </a:lnTo>
                  <a:lnTo>
                    <a:pt x="225" y="219"/>
                  </a:lnTo>
                  <a:lnTo>
                    <a:pt x="221" y="225"/>
                  </a:lnTo>
                  <a:lnTo>
                    <a:pt x="221" y="229"/>
                  </a:lnTo>
                  <a:lnTo>
                    <a:pt x="221" y="236"/>
                  </a:lnTo>
                  <a:lnTo>
                    <a:pt x="221" y="244"/>
                  </a:lnTo>
                  <a:lnTo>
                    <a:pt x="217" y="246"/>
                  </a:lnTo>
                  <a:lnTo>
                    <a:pt x="217" y="248"/>
                  </a:lnTo>
                  <a:lnTo>
                    <a:pt x="215" y="248"/>
                  </a:lnTo>
                  <a:lnTo>
                    <a:pt x="213" y="246"/>
                  </a:lnTo>
                  <a:lnTo>
                    <a:pt x="209" y="248"/>
                  </a:lnTo>
                  <a:lnTo>
                    <a:pt x="205" y="246"/>
                  </a:lnTo>
                  <a:lnTo>
                    <a:pt x="205" y="250"/>
                  </a:lnTo>
                  <a:lnTo>
                    <a:pt x="204" y="252"/>
                  </a:lnTo>
                  <a:lnTo>
                    <a:pt x="200" y="256"/>
                  </a:lnTo>
                  <a:lnTo>
                    <a:pt x="202" y="257"/>
                  </a:lnTo>
                  <a:lnTo>
                    <a:pt x="205" y="259"/>
                  </a:lnTo>
                  <a:lnTo>
                    <a:pt x="213" y="259"/>
                  </a:lnTo>
                  <a:lnTo>
                    <a:pt x="213" y="261"/>
                  </a:lnTo>
                  <a:lnTo>
                    <a:pt x="217" y="263"/>
                  </a:lnTo>
                  <a:lnTo>
                    <a:pt x="217" y="267"/>
                  </a:lnTo>
                  <a:lnTo>
                    <a:pt x="219" y="267"/>
                  </a:lnTo>
                  <a:lnTo>
                    <a:pt x="223" y="273"/>
                  </a:lnTo>
                  <a:lnTo>
                    <a:pt x="227" y="275"/>
                  </a:lnTo>
                  <a:lnTo>
                    <a:pt x="225" y="277"/>
                  </a:lnTo>
                  <a:lnTo>
                    <a:pt x="227" y="277"/>
                  </a:lnTo>
                  <a:lnTo>
                    <a:pt x="230" y="277"/>
                  </a:lnTo>
                  <a:lnTo>
                    <a:pt x="232" y="281"/>
                  </a:lnTo>
                  <a:lnTo>
                    <a:pt x="234" y="282"/>
                  </a:lnTo>
                  <a:lnTo>
                    <a:pt x="236" y="286"/>
                  </a:lnTo>
                  <a:lnTo>
                    <a:pt x="238" y="292"/>
                  </a:lnTo>
                  <a:lnTo>
                    <a:pt x="240" y="294"/>
                  </a:lnTo>
                  <a:lnTo>
                    <a:pt x="240" y="302"/>
                  </a:lnTo>
                  <a:lnTo>
                    <a:pt x="234" y="307"/>
                  </a:lnTo>
                  <a:lnTo>
                    <a:pt x="230" y="315"/>
                  </a:lnTo>
                  <a:lnTo>
                    <a:pt x="229" y="313"/>
                  </a:lnTo>
                  <a:lnTo>
                    <a:pt x="225" y="317"/>
                  </a:lnTo>
                  <a:lnTo>
                    <a:pt x="223" y="319"/>
                  </a:lnTo>
                  <a:lnTo>
                    <a:pt x="223" y="319"/>
                  </a:lnTo>
                  <a:lnTo>
                    <a:pt x="221" y="323"/>
                  </a:lnTo>
                  <a:lnTo>
                    <a:pt x="221" y="323"/>
                  </a:lnTo>
                  <a:lnTo>
                    <a:pt x="215" y="325"/>
                  </a:lnTo>
                  <a:lnTo>
                    <a:pt x="213" y="329"/>
                  </a:lnTo>
                  <a:lnTo>
                    <a:pt x="209" y="330"/>
                  </a:lnTo>
                  <a:lnTo>
                    <a:pt x="205" y="329"/>
                  </a:lnTo>
                  <a:lnTo>
                    <a:pt x="200" y="329"/>
                  </a:lnTo>
                  <a:lnTo>
                    <a:pt x="196" y="330"/>
                  </a:lnTo>
                  <a:lnTo>
                    <a:pt x="192" y="330"/>
                  </a:lnTo>
                  <a:lnTo>
                    <a:pt x="192" y="332"/>
                  </a:lnTo>
                  <a:lnTo>
                    <a:pt x="188" y="330"/>
                  </a:lnTo>
                  <a:lnTo>
                    <a:pt x="186" y="332"/>
                  </a:lnTo>
                  <a:lnTo>
                    <a:pt x="186" y="336"/>
                  </a:lnTo>
                  <a:lnTo>
                    <a:pt x="184" y="336"/>
                  </a:lnTo>
                  <a:lnTo>
                    <a:pt x="180" y="334"/>
                  </a:lnTo>
                  <a:lnTo>
                    <a:pt x="180" y="332"/>
                  </a:lnTo>
                  <a:lnTo>
                    <a:pt x="177" y="330"/>
                  </a:lnTo>
                  <a:lnTo>
                    <a:pt x="175" y="332"/>
                  </a:lnTo>
                  <a:lnTo>
                    <a:pt x="169" y="330"/>
                  </a:lnTo>
                  <a:lnTo>
                    <a:pt x="167" y="329"/>
                  </a:lnTo>
                  <a:lnTo>
                    <a:pt x="165" y="330"/>
                  </a:lnTo>
                  <a:lnTo>
                    <a:pt x="163" y="334"/>
                  </a:lnTo>
                  <a:lnTo>
                    <a:pt x="165" y="334"/>
                  </a:lnTo>
                  <a:lnTo>
                    <a:pt x="165" y="336"/>
                  </a:lnTo>
                  <a:lnTo>
                    <a:pt x="163" y="334"/>
                  </a:lnTo>
                  <a:lnTo>
                    <a:pt x="159" y="334"/>
                  </a:lnTo>
                  <a:lnTo>
                    <a:pt x="157" y="334"/>
                  </a:lnTo>
                  <a:lnTo>
                    <a:pt x="157" y="332"/>
                  </a:lnTo>
                  <a:lnTo>
                    <a:pt x="157" y="330"/>
                  </a:lnTo>
                  <a:lnTo>
                    <a:pt x="156" y="329"/>
                  </a:lnTo>
                  <a:lnTo>
                    <a:pt x="154" y="327"/>
                  </a:lnTo>
                  <a:lnTo>
                    <a:pt x="152" y="325"/>
                  </a:lnTo>
                  <a:lnTo>
                    <a:pt x="148" y="323"/>
                  </a:lnTo>
                  <a:lnTo>
                    <a:pt x="148" y="321"/>
                  </a:lnTo>
                  <a:lnTo>
                    <a:pt x="144" y="319"/>
                  </a:lnTo>
                  <a:lnTo>
                    <a:pt x="142" y="315"/>
                  </a:lnTo>
                  <a:lnTo>
                    <a:pt x="142" y="313"/>
                  </a:lnTo>
                  <a:lnTo>
                    <a:pt x="138" y="313"/>
                  </a:lnTo>
                  <a:lnTo>
                    <a:pt x="136" y="315"/>
                  </a:lnTo>
                  <a:lnTo>
                    <a:pt x="134" y="317"/>
                  </a:lnTo>
                  <a:lnTo>
                    <a:pt x="131" y="319"/>
                  </a:lnTo>
                  <a:lnTo>
                    <a:pt x="129" y="319"/>
                  </a:lnTo>
                  <a:lnTo>
                    <a:pt x="129" y="317"/>
                  </a:lnTo>
                  <a:lnTo>
                    <a:pt x="127" y="317"/>
                  </a:lnTo>
                  <a:lnTo>
                    <a:pt x="121" y="317"/>
                  </a:lnTo>
                  <a:lnTo>
                    <a:pt x="119" y="319"/>
                  </a:lnTo>
                  <a:lnTo>
                    <a:pt x="119" y="321"/>
                  </a:lnTo>
                  <a:lnTo>
                    <a:pt x="117" y="321"/>
                  </a:lnTo>
                  <a:lnTo>
                    <a:pt x="113" y="321"/>
                  </a:lnTo>
                  <a:lnTo>
                    <a:pt x="109" y="317"/>
                  </a:lnTo>
                  <a:lnTo>
                    <a:pt x="108" y="315"/>
                  </a:lnTo>
                  <a:lnTo>
                    <a:pt x="106" y="315"/>
                  </a:lnTo>
                  <a:lnTo>
                    <a:pt x="104" y="311"/>
                  </a:lnTo>
                  <a:lnTo>
                    <a:pt x="102" y="309"/>
                  </a:lnTo>
                  <a:lnTo>
                    <a:pt x="102" y="309"/>
                  </a:lnTo>
                  <a:lnTo>
                    <a:pt x="102" y="307"/>
                  </a:lnTo>
                  <a:lnTo>
                    <a:pt x="100" y="305"/>
                  </a:lnTo>
                  <a:lnTo>
                    <a:pt x="98" y="304"/>
                  </a:lnTo>
                  <a:lnTo>
                    <a:pt x="96" y="304"/>
                  </a:lnTo>
                  <a:lnTo>
                    <a:pt x="94" y="298"/>
                  </a:lnTo>
                  <a:lnTo>
                    <a:pt x="96" y="296"/>
                  </a:lnTo>
                  <a:lnTo>
                    <a:pt x="92" y="294"/>
                  </a:lnTo>
                  <a:lnTo>
                    <a:pt x="86" y="292"/>
                  </a:lnTo>
                  <a:lnTo>
                    <a:pt x="84" y="290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81" y="284"/>
                  </a:lnTo>
                  <a:lnTo>
                    <a:pt x="79" y="282"/>
                  </a:lnTo>
                  <a:lnTo>
                    <a:pt x="79" y="277"/>
                  </a:lnTo>
                  <a:lnTo>
                    <a:pt x="77" y="275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67" y="271"/>
                  </a:lnTo>
                  <a:lnTo>
                    <a:pt x="65" y="271"/>
                  </a:lnTo>
                  <a:lnTo>
                    <a:pt x="63" y="271"/>
                  </a:lnTo>
                  <a:lnTo>
                    <a:pt x="59" y="267"/>
                  </a:lnTo>
                  <a:lnTo>
                    <a:pt x="61" y="265"/>
                  </a:lnTo>
                  <a:lnTo>
                    <a:pt x="61" y="263"/>
                  </a:lnTo>
                  <a:lnTo>
                    <a:pt x="63" y="263"/>
                  </a:lnTo>
                  <a:lnTo>
                    <a:pt x="63" y="259"/>
                  </a:lnTo>
                  <a:lnTo>
                    <a:pt x="63" y="257"/>
                  </a:lnTo>
                  <a:lnTo>
                    <a:pt x="59" y="257"/>
                  </a:lnTo>
                  <a:lnTo>
                    <a:pt x="56" y="256"/>
                  </a:lnTo>
                  <a:lnTo>
                    <a:pt x="56" y="254"/>
                  </a:lnTo>
                  <a:lnTo>
                    <a:pt x="52" y="252"/>
                  </a:lnTo>
                  <a:lnTo>
                    <a:pt x="50" y="252"/>
                  </a:lnTo>
                  <a:lnTo>
                    <a:pt x="46" y="250"/>
                  </a:lnTo>
                  <a:lnTo>
                    <a:pt x="42" y="248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35" y="242"/>
                  </a:lnTo>
                  <a:lnTo>
                    <a:pt x="31" y="242"/>
                  </a:lnTo>
                  <a:lnTo>
                    <a:pt x="29" y="240"/>
                  </a:lnTo>
                  <a:lnTo>
                    <a:pt x="29" y="234"/>
                  </a:lnTo>
                  <a:lnTo>
                    <a:pt x="29" y="231"/>
                  </a:lnTo>
                  <a:lnTo>
                    <a:pt x="31" y="229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27" y="217"/>
                  </a:lnTo>
                  <a:lnTo>
                    <a:pt x="21" y="209"/>
                  </a:lnTo>
                  <a:lnTo>
                    <a:pt x="21" y="208"/>
                  </a:lnTo>
                  <a:lnTo>
                    <a:pt x="17" y="206"/>
                  </a:lnTo>
                  <a:lnTo>
                    <a:pt x="19" y="204"/>
                  </a:lnTo>
                  <a:lnTo>
                    <a:pt x="19" y="202"/>
                  </a:lnTo>
                  <a:lnTo>
                    <a:pt x="17" y="200"/>
                  </a:lnTo>
                  <a:lnTo>
                    <a:pt x="17" y="198"/>
                  </a:lnTo>
                  <a:lnTo>
                    <a:pt x="17" y="196"/>
                  </a:lnTo>
                  <a:lnTo>
                    <a:pt x="19" y="194"/>
                  </a:lnTo>
                  <a:lnTo>
                    <a:pt x="17" y="190"/>
                  </a:lnTo>
                  <a:lnTo>
                    <a:pt x="10" y="188"/>
                  </a:lnTo>
                  <a:lnTo>
                    <a:pt x="10" y="186"/>
                  </a:lnTo>
                  <a:lnTo>
                    <a:pt x="10" y="181"/>
                  </a:lnTo>
                  <a:lnTo>
                    <a:pt x="8" y="179"/>
                  </a:lnTo>
                  <a:lnTo>
                    <a:pt x="10" y="175"/>
                  </a:lnTo>
                  <a:lnTo>
                    <a:pt x="6" y="175"/>
                  </a:lnTo>
                  <a:lnTo>
                    <a:pt x="10" y="173"/>
                  </a:lnTo>
                  <a:lnTo>
                    <a:pt x="10" y="169"/>
                  </a:lnTo>
                  <a:lnTo>
                    <a:pt x="6" y="169"/>
                  </a:lnTo>
                  <a:lnTo>
                    <a:pt x="2" y="173"/>
                  </a:lnTo>
                  <a:lnTo>
                    <a:pt x="0" y="171"/>
                  </a:lnTo>
                  <a:lnTo>
                    <a:pt x="0" y="167"/>
                  </a:lnTo>
                  <a:lnTo>
                    <a:pt x="6" y="160"/>
                  </a:lnTo>
                  <a:lnTo>
                    <a:pt x="8" y="158"/>
                  </a:lnTo>
                  <a:lnTo>
                    <a:pt x="8" y="154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8" y="148"/>
                  </a:lnTo>
                  <a:lnTo>
                    <a:pt x="10" y="144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11" y="136"/>
                  </a:lnTo>
                  <a:lnTo>
                    <a:pt x="13" y="136"/>
                  </a:lnTo>
                  <a:lnTo>
                    <a:pt x="19" y="129"/>
                  </a:lnTo>
                  <a:lnTo>
                    <a:pt x="21" y="125"/>
                  </a:lnTo>
                  <a:lnTo>
                    <a:pt x="19" y="121"/>
                  </a:lnTo>
                  <a:lnTo>
                    <a:pt x="19" y="117"/>
                  </a:lnTo>
                  <a:lnTo>
                    <a:pt x="21" y="115"/>
                  </a:lnTo>
                  <a:lnTo>
                    <a:pt x="27" y="115"/>
                  </a:lnTo>
                  <a:lnTo>
                    <a:pt x="29" y="117"/>
                  </a:lnTo>
                  <a:lnTo>
                    <a:pt x="33" y="115"/>
                  </a:lnTo>
                  <a:lnTo>
                    <a:pt x="35" y="113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37"/>
                  </a:lnTo>
                  <a:lnTo>
                    <a:pt x="52" y="37"/>
                  </a:lnTo>
                  <a:lnTo>
                    <a:pt x="5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6" name="Freeform 111"/>
            <p:cNvSpPr>
              <a:spLocks noEditPoints="1"/>
            </p:cNvSpPr>
            <p:nvPr/>
          </p:nvSpPr>
          <p:spPr bwMode="auto">
            <a:xfrm>
              <a:off x="7559594" y="4636573"/>
              <a:ext cx="633759" cy="849728"/>
            </a:xfrm>
            <a:custGeom>
              <a:avLst/>
              <a:gdLst>
                <a:gd name="T0" fmla="*/ 52 w 150"/>
                <a:gd name="T1" fmla="*/ 262 h 281"/>
                <a:gd name="T2" fmla="*/ 42 w 150"/>
                <a:gd name="T3" fmla="*/ 248 h 281"/>
                <a:gd name="T4" fmla="*/ 30 w 150"/>
                <a:gd name="T5" fmla="*/ 240 h 281"/>
                <a:gd name="T6" fmla="*/ 57 w 150"/>
                <a:gd name="T7" fmla="*/ 208 h 281"/>
                <a:gd name="T8" fmla="*/ 57 w 150"/>
                <a:gd name="T9" fmla="*/ 208 h 281"/>
                <a:gd name="T10" fmla="*/ 92 w 150"/>
                <a:gd name="T11" fmla="*/ 160 h 281"/>
                <a:gd name="T12" fmla="*/ 42 w 150"/>
                <a:gd name="T13" fmla="*/ 0 h 281"/>
                <a:gd name="T14" fmla="*/ 50 w 150"/>
                <a:gd name="T15" fmla="*/ 16 h 281"/>
                <a:gd name="T16" fmla="*/ 65 w 150"/>
                <a:gd name="T17" fmla="*/ 22 h 281"/>
                <a:gd name="T18" fmla="*/ 65 w 150"/>
                <a:gd name="T19" fmla="*/ 41 h 281"/>
                <a:gd name="T20" fmla="*/ 75 w 150"/>
                <a:gd name="T21" fmla="*/ 48 h 281"/>
                <a:gd name="T22" fmla="*/ 100 w 150"/>
                <a:gd name="T23" fmla="*/ 52 h 281"/>
                <a:gd name="T24" fmla="*/ 128 w 150"/>
                <a:gd name="T25" fmla="*/ 54 h 281"/>
                <a:gd name="T26" fmla="*/ 134 w 150"/>
                <a:gd name="T27" fmla="*/ 71 h 281"/>
                <a:gd name="T28" fmla="*/ 144 w 150"/>
                <a:gd name="T29" fmla="*/ 85 h 281"/>
                <a:gd name="T30" fmla="*/ 150 w 150"/>
                <a:gd name="T31" fmla="*/ 98 h 281"/>
                <a:gd name="T32" fmla="*/ 148 w 150"/>
                <a:gd name="T33" fmla="*/ 116 h 281"/>
                <a:gd name="T34" fmla="*/ 127 w 150"/>
                <a:gd name="T35" fmla="*/ 116 h 281"/>
                <a:gd name="T36" fmla="*/ 103 w 150"/>
                <a:gd name="T37" fmla="*/ 118 h 281"/>
                <a:gd name="T38" fmla="*/ 98 w 150"/>
                <a:gd name="T39" fmla="*/ 146 h 281"/>
                <a:gd name="T40" fmla="*/ 100 w 150"/>
                <a:gd name="T41" fmla="*/ 160 h 281"/>
                <a:gd name="T42" fmla="*/ 92 w 150"/>
                <a:gd name="T43" fmla="*/ 158 h 281"/>
                <a:gd name="T44" fmla="*/ 82 w 150"/>
                <a:gd name="T45" fmla="*/ 152 h 281"/>
                <a:gd name="T46" fmla="*/ 73 w 150"/>
                <a:gd name="T47" fmla="*/ 152 h 281"/>
                <a:gd name="T48" fmla="*/ 67 w 150"/>
                <a:gd name="T49" fmla="*/ 144 h 281"/>
                <a:gd name="T50" fmla="*/ 65 w 150"/>
                <a:gd name="T51" fmla="*/ 137 h 281"/>
                <a:gd name="T52" fmla="*/ 55 w 150"/>
                <a:gd name="T53" fmla="*/ 135 h 281"/>
                <a:gd name="T54" fmla="*/ 52 w 150"/>
                <a:gd name="T55" fmla="*/ 141 h 281"/>
                <a:gd name="T56" fmla="*/ 52 w 150"/>
                <a:gd name="T57" fmla="*/ 154 h 281"/>
                <a:gd name="T58" fmla="*/ 48 w 150"/>
                <a:gd name="T59" fmla="*/ 169 h 281"/>
                <a:gd name="T60" fmla="*/ 42 w 150"/>
                <a:gd name="T61" fmla="*/ 196 h 281"/>
                <a:gd name="T62" fmla="*/ 42 w 150"/>
                <a:gd name="T63" fmla="*/ 208 h 281"/>
                <a:gd name="T64" fmla="*/ 48 w 150"/>
                <a:gd name="T65" fmla="*/ 216 h 281"/>
                <a:gd name="T66" fmla="*/ 55 w 150"/>
                <a:gd name="T67" fmla="*/ 219 h 281"/>
                <a:gd name="T68" fmla="*/ 61 w 150"/>
                <a:gd name="T69" fmla="*/ 231 h 281"/>
                <a:gd name="T70" fmla="*/ 65 w 150"/>
                <a:gd name="T71" fmla="*/ 235 h 281"/>
                <a:gd name="T72" fmla="*/ 65 w 150"/>
                <a:gd name="T73" fmla="*/ 244 h 281"/>
                <a:gd name="T74" fmla="*/ 69 w 150"/>
                <a:gd name="T75" fmla="*/ 248 h 281"/>
                <a:gd name="T76" fmla="*/ 80 w 150"/>
                <a:gd name="T77" fmla="*/ 260 h 281"/>
                <a:gd name="T78" fmla="*/ 96 w 150"/>
                <a:gd name="T79" fmla="*/ 271 h 281"/>
                <a:gd name="T80" fmla="*/ 90 w 150"/>
                <a:gd name="T81" fmla="*/ 277 h 281"/>
                <a:gd name="T82" fmla="*/ 80 w 150"/>
                <a:gd name="T83" fmla="*/ 275 h 281"/>
                <a:gd name="T84" fmla="*/ 69 w 150"/>
                <a:gd name="T85" fmla="*/ 264 h 281"/>
                <a:gd name="T86" fmla="*/ 54 w 150"/>
                <a:gd name="T87" fmla="*/ 260 h 281"/>
                <a:gd name="T88" fmla="*/ 52 w 150"/>
                <a:gd name="T89" fmla="*/ 252 h 281"/>
                <a:gd name="T90" fmla="*/ 38 w 150"/>
                <a:gd name="T91" fmla="*/ 237 h 281"/>
                <a:gd name="T92" fmla="*/ 30 w 150"/>
                <a:gd name="T93" fmla="*/ 231 h 281"/>
                <a:gd name="T94" fmla="*/ 27 w 150"/>
                <a:gd name="T95" fmla="*/ 225 h 281"/>
                <a:gd name="T96" fmla="*/ 32 w 150"/>
                <a:gd name="T97" fmla="*/ 210 h 281"/>
                <a:gd name="T98" fmla="*/ 32 w 150"/>
                <a:gd name="T99" fmla="*/ 200 h 281"/>
                <a:gd name="T100" fmla="*/ 38 w 150"/>
                <a:gd name="T101" fmla="*/ 181 h 281"/>
                <a:gd name="T102" fmla="*/ 44 w 150"/>
                <a:gd name="T103" fmla="*/ 154 h 281"/>
                <a:gd name="T104" fmla="*/ 38 w 150"/>
                <a:gd name="T105" fmla="*/ 137 h 281"/>
                <a:gd name="T106" fmla="*/ 23 w 150"/>
                <a:gd name="T107" fmla="*/ 112 h 281"/>
                <a:gd name="T108" fmla="*/ 23 w 150"/>
                <a:gd name="T109" fmla="*/ 89 h 281"/>
                <a:gd name="T110" fmla="*/ 23 w 150"/>
                <a:gd name="T111" fmla="*/ 75 h 281"/>
                <a:gd name="T112" fmla="*/ 7 w 150"/>
                <a:gd name="T113" fmla="*/ 54 h 281"/>
                <a:gd name="T114" fmla="*/ 4 w 150"/>
                <a:gd name="T115" fmla="*/ 41 h 281"/>
                <a:gd name="T116" fmla="*/ 7 w 150"/>
                <a:gd name="T117" fmla="*/ 22 h 281"/>
                <a:gd name="T118" fmla="*/ 27 w 150"/>
                <a:gd name="T119" fmla="*/ 16 h 281"/>
                <a:gd name="T120" fmla="*/ 32 w 150"/>
                <a:gd name="T121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" h="281">
                  <a:moveTo>
                    <a:pt x="52" y="262"/>
                  </a:moveTo>
                  <a:lnTo>
                    <a:pt x="54" y="262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62"/>
                  </a:lnTo>
                  <a:close/>
                  <a:moveTo>
                    <a:pt x="40" y="244"/>
                  </a:moveTo>
                  <a:lnTo>
                    <a:pt x="42" y="244"/>
                  </a:lnTo>
                  <a:lnTo>
                    <a:pt x="42" y="246"/>
                  </a:lnTo>
                  <a:lnTo>
                    <a:pt x="42" y="248"/>
                  </a:lnTo>
                  <a:lnTo>
                    <a:pt x="40" y="244"/>
                  </a:lnTo>
                  <a:close/>
                  <a:moveTo>
                    <a:pt x="29" y="237"/>
                  </a:moveTo>
                  <a:lnTo>
                    <a:pt x="29" y="237"/>
                  </a:lnTo>
                  <a:lnTo>
                    <a:pt x="30" y="237"/>
                  </a:lnTo>
                  <a:lnTo>
                    <a:pt x="30" y="240"/>
                  </a:lnTo>
                  <a:lnTo>
                    <a:pt x="29" y="244"/>
                  </a:lnTo>
                  <a:lnTo>
                    <a:pt x="29" y="240"/>
                  </a:lnTo>
                  <a:lnTo>
                    <a:pt x="27" y="239"/>
                  </a:lnTo>
                  <a:lnTo>
                    <a:pt x="29" y="237"/>
                  </a:lnTo>
                  <a:close/>
                  <a:moveTo>
                    <a:pt x="57" y="208"/>
                  </a:moveTo>
                  <a:lnTo>
                    <a:pt x="59" y="210"/>
                  </a:lnTo>
                  <a:lnTo>
                    <a:pt x="59" y="214"/>
                  </a:lnTo>
                  <a:lnTo>
                    <a:pt x="55" y="212"/>
                  </a:lnTo>
                  <a:lnTo>
                    <a:pt x="55" y="210"/>
                  </a:lnTo>
                  <a:lnTo>
                    <a:pt x="57" y="208"/>
                  </a:lnTo>
                  <a:close/>
                  <a:moveTo>
                    <a:pt x="57" y="204"/>
                  </a:moveTo>
                  <a:lnTo>
                    <a:pt x="57" y="206"/>
                  </a:lnTo>
                  <a:lnTo>
                    <a:pt x="54" y="204"/>
                  </a:lnTo>
                  <a:lnTo>
                    <a:pt x="57" y="204"/>
                  </a:lnTo>
                  <a:close/>
                  <a:moveTo>
                    <a:pt x="92" y="160"/>
                  </a:moveTo>
                  <a:lnTo>
                    <a:pt x="98" y="164"/>
                  </a:lnTo>
                  <a:lnTo>
                    <a:pt x="96" y="166"/>
                  </a:lnTo>
                  <a:lnTo>
                    <a:pt x="92" y="164"/>
                  </a:lnTo>
                  <a:lnTo>
                    <a:pt x="92" y="160"/>
                  </a:lnTo>
                  <a:close/>
                  <a:moveTo>
                    <a:pt x="42" y="0"/>
                  </a:moveTo>
                  <a:lnTo>
                    <a:pt x="44" y="6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4" y="14"/>
                  </a:lnTo>
                  <a:lnTo>
                    <a:pt x="50" y="16"/>
                  </a:lnTo>
                  <a:lnTo>
                    <a:pt x="54" y="22"/>
                  </a:lnTo>
                  <a:lnTo>
                    <a:pt x="55" y="22"/>
                  </a:lnTo>
                  <a:lnTo>
                    <a:pt x="59" y="20"/>
                  </a:lnTo>
                  <a:lnTo>
                    <a:pt x="65" y="20"/>
                  </a:lnTo>
                  <a:lnTo>
                    <a:pt x="65" y="22"/>
                  </a:lnTo>
                  <a:lnTo>
                    <a:pt x="63" y="27"/>
                  </a:lnTo>
                  <a:lnTo>
                    <a:pt x="65" y="29"/>
                  </a:lnTo>
                  <a:lnTo>
                    <a:pt x="65" y="33"/>
                  </a:lnTo>
                  <a:lnTo>
                    <a:pt x="63" y="35"/>
                  </a:lnTo>
                  <a:lnTo>
                    <a:pt x="65" y="41"/>
                  </a:lnTo>
                  <a:lnTo>
                    <a:pt x="65" y="46"/>
                  </a:lnTo>
                  <a:lnTo>
                    <a:pt x="65" y="56"/>
                  </a:lnTo>
                  <a:lnTo>
                    <a:pt x="69" y="52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80" y="45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2" y="52"/>
                  </a:lnTo>
                  <a:lnTo>
                    <a:pt x="100" y="52"/>
                  </a:lnTo>
                  <a:lnTo>
                    <a:pt x="103" y="43"/>
                  </a:lnTo>
                  <a:lnTo>
                    <a:pt x="109" y="43"/>
                  </a:lnTo>
                  <a:lnTo>
                    <a:pt x="117" y="45"/>
                  </a:lnTo>
                  <a:lnTo>
                    <a:pt x="121" y="48"/>
                  </a:lnTo>
                  <a:lnTo>
                    <a:pt x="128" y="54"/>
                  </a:lnTo>
                  <a:lnTo>
                    <a:pt x="132" y="58"/>
                  </a:lnTo>
                  <a:lnTo>
                    <a:pt x="134" y="62"/>
                  </a:lnTo>
                  <a:lnTo>
                    <a:pt x="134" y="66"/>
                  </a:lnTo>
                  <a:lnTo>
                    <a:pt x="132" y="68"/>
                  </a:lnTo>
                  <a:lnTo>
                    <a:pt x="134" y="71"/>
                  </a:lnTo>
                  <a:lnTo>
                    <a:pt x="134" y="77"/>
                  </a:lnTo>
                  <a:lnTo>
                    <a:pt x="132" y="79"/>
                  </a:lnTo>
                  <a:lnTo>
                    <a:pt x="136" y="81"/>
                  </a:lnTo>
                  <a:lnTo>
                    <a:pt x="140" y="85"/>
                  </a:lnTo>
                  <a:lnTo>
                    <a:pt x="144" y="85"/>
                  </a:lnTo>
                  <a:lnTo>
                    <a:pt x="146" y="87"/>
                  </a:lnTo>
                  <a:lnTo>
                    <a:pt x="146" y="89"/>
                  </a:lnTo>
                  <a:lnTo>
                    <a:pt x="150" y="93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100"/>
                  </a:lnTo>
                  <a:lnTo>
                    <a:pt x="148" y="104"/>
                  </a:lnTo>
                  <a:lnTo>
                    <a:pt x="150" y="106"/>
                  </a:lnTo>
                  <a:lnTo>
                    <a:pt x="150" y="114"/>
                  </a:lnTo>
                  <a:lnTo>
                    <a:pt x="148" y="116"/>
                  </a:lnTo>
                  <a:lnTo>
                    <a:pt x="142" y="118"/>
                  </a:lnTo>
                  <a:lnTo>
                    <a:pt x="140" y="116"/>
                  </a:lnTo>
                  <a:lnTo>
                    <a:pt x="134" y="116"/>
                  </a:lnTo>
                  <a:lnTo>
                    <a:pt x="130" y="116"/>
                  </a:lnTo>
                  <a:lnTo>
                    <a:pt x="127" y="116"/>
                  </a:lnTo>
                  <a:lnTo>
                    <a:pt x="123" y="116"/>
                  </a:lnTo>
                  <a:lnTo>
                    <a:pt x="121" y="116"/>
                  </a:lnTo>
                  <a:lnTo>
                    <a:pt x="115" y="116"/>
                  </a:lnTo>
                  <a:lnTo>
                    <a:pt x="107" y="118"/>
                  </a:lnTo>
                  <a:lnTo>
                    <a:pt x="103" y="118"/>
                  </a:lnTo>
                  <a:lnTo>
                    <a:pt x="100" y="123"/>
                  </a:lnTo>
                  <a:lnTo>
                    <a:pt x="100" y="127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8" y="146"/>
                  </a:lnTo>
                  <a:lnTo>
                    <a:pt x="100" y="148"/>
                  </a:lnTo>
                  <a:lnTo>
                    <a:pt x="102" y="15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100" y="162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4" y="158"/>
                  </a:lnTo>
                  <a:lnTo>
                    <a:pt x="92" y="158"/>
                  </a:lnTo>
                  <a:lnTo>
                    <a:pt x="92" y="158"/>
                  </a:lnTo>
                  <a:lnTo>
                    <a:pt x="90" y="156"/>
                  </a:lnTo>
                  <a:lnTo>
                    <a:pt x="86" y="152"/>
                  </a:lnTo>
                  <a:lnTo>
                    <a:pt x="84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0" y="152"/>
                  </a:lnTo>
                  <a:lnTo>
                    <a:pt x="77" y="152"/>
                  </a:lnTo>
                  <a:lnTo>
                    <a:pt x="73" y="152"/>
                  </a:lnTo>
                  <a:lnTo>
                    <a:pt x="71" y="152"/>
                  </a:lnTo>
                  <a:lnTo>
                    <a:pt x="67" y="152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67" y="144"/>
                  </a:lnTo>
                  <a:lnTo>
                    <a:pt x="69" y="141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5" y="137"/>
                  </a:lnTo>
                  <a:lnTo>
                    <a:pt x="65" y="137"/>
                  </a:lnTo>
                  <a:lnTo>
                    <a:pt x="63" y="137"/>
                  </a:lnTo>
                  <a:lnTo>
                    <a:pt x="61" y="135"/>
                  </a:lnTo>
                  <a:lnTo>
                    <a:pt x="59" y="137"/>
                  </a:lnTo>
                  <a:lnTo>
                    <a:pt x="57" y="137"/>
                  </a:lnTo>
                  <a:lnTo>
                    <a:pt x="55" y="135"/>
                  </a:lnTo>
                  <a:lnTo>
                    <a:pt x="55" y="137"/>
                  </a:lnTo>
                  <a:lnTo>
                    <a:pt x="54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41"/>
                  </a:lnTo>
                  <a:lnTo>
                    <a:pt x="54" y="141"/>
                  </a:lnTo>
                  <a:lnTo>
                    <a:pt x="55" y="144"/>
                  </a:lnTo>
                  <a:lnTo>
                    <a:pt x="54" y="148"/>
                  </a:lnTo>
                  <a:lnTo>
                    <a:pt x="54" y="152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4" y="160"/>
                  </a:lnTo>
                  <a:lnTo>
                    <a:pt x="50" y="164"/>
                  </a:lnTo>
                  <a:lnTo>
                    <a:pt x="50" y="167"/>
                  </a:lnTo>
                  <a:lnTo>
                    <a:pt x="48" y="169"/>
                  </a:lnTo>
                  <a:lnTo>
                    <a:pt x="46" y="183"/>
                  </a:lnTo>
                  <a:lnTo>
                    <a:pt x="42" y="189"/>
                  </a:lnTo>
                  <a:lnTo>
                    <a:pt x="42" y="192"/>
                  </a:lnTo>
                  <a:lnTo>
                    <a:pt x="40" y="196"/>
                  </a:lnTo>
                  <a:lnTo>
                    <a:pt x="42" y="196"/>
                  </a:lnTo>
                  <a:lnTo>
                    <a:pt x="42" y="198"/>
                  </a:lnTo>
                  <a:lnTo>
                    <a:pt x="42" y="200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08"/>
                  </a:lnTo>
                  <a:lnTo>
                    <a:pt x="46" y="212"/>
                  </a:lnTo>
                  <a:lnTo>
                    <a:pt x="44" y="216"/>
                  </a:lnTo>
                  <a:lnTo>
                    <a:pt x="46" y="217"/>
                  </a:lnTo>
                  <a:lnTo>
                    <a:pt x="48" y="217"/>
                  </a:lnTo>
                  <a:lnTo>
                    <a:pt x="48" y="216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54" y="214"/>
                  </a:lnTo>
                  <a:lnTo>
                    <a:pt x="54" y="216"/>
                  </a:lnTo>
                  <a:lnTo>
                    <a:pt x="55" y="219"/>
                  </a:lnTo>
                  <a:lnTo>
                    <a:pt x="55" y="221"/>
                  </a:lnTo>
                  <a:lnTo>
                    <a:pt x="55" y="225"/>
                  </a:lnTo>
                  <a:lnTo>
                    <a:pt x="57" y="227"/>
                  </a:lnTo>
                  <a:lnTo>
                    <a:pt x="59" y="231"/>
                  </a:lnTo>
                  <a:lnTo>
                    <a:pt x="61" y="231"/>
                  </a:lnTo>
                  <a:lnTo>
                    <a:pt x="61" y="229"/>
                  </a:lnTo>
                  <a:lnTo>
                    <a:pt x="61" y="227"/>
                  </a:lnTo>
                  <a:lnTo>
                    <a:pt x="63" y="229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7" y="237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6"/>
                  </a:lnTo>
                  <a:lnTo>
                    <a:pt x="65" y="244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7" y="250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52"/>
                  </a:lnTo>
                  <a:lnTo>
                    <a:pt x="73" y="254"/>
                  </a:lnTo>
                  <a:lnTo>
                    <a:pt x="77" y="260"/>
                  </a:lnTo>
                  <a:lnTo>
                    <a:pt x="79" y="262"/>
                  </a:lnTo>
                  <a:lnTo>
                    <a:pt x="80" y="260"/>
                  </a:lnTo>
                  <a:lnTo>
                    <a:pt x="84" y="260"/>
                  </a:lnTo>
                  <a:lnTo>
                    <a:pt x="88" y="262"/>
                  </a:lnTo>
                  <a:lnTo>
                    <a:pt x="90" y="267"/>
                  </a:lnTo>
                  <a:lnTo>
                    <a:pt x="92" y="269"/>
                  </a:lnTo>
                  <a:lnTo>
                    <a:pt x="96" y="271"/>
                  </a:lnTo>
                  <a:lnTo>
                    <a:pt x="96" y="273"/>
                  </a:lnTo>
                  <a:lnTo>
                    <a:pt x="94" y="273"/>
                  </a:lnTo>
                  <a:lnTo>
                    <a:pt x="94" y="277"/>
                  </a:lnTo>
                  <a:lnTo>
                    <a:pt x="92" y="279"/>
                  </a:lnTo>
                  <a:lnTo>
                    <a:pt x="90" y="277"/>
                  </a:lnTo>
                  <a:lnTo>
                    <a:pt x="86" y="277"/>
                  </a:lnTo>
                  <a:lnTo>
                    <a:pt x="82" y="281"/>
                  </a:lnTo>
                  <a:lnTo>
                    <a:pt x="79" y="279"/>
                  </a:lnTo>
                  <a:lnTo>
                    <a:pt x="79" y="277"/>
                  </a:lnTo>
                  <a:lnTo>
                    <a:pt x="80" y="275"/>
                  </a:lnTo>
                  <a:lnTo>
                    <a:pt x="80" y="269"/>
                  </a:lnTo>
                  <a:lnTo>
                    <a:pt x="79" y="267"/>
                  </a:lnTo>
                  <a:lnTo>
                    <a:pt x="75" y="267"/>
                  </a:lnTo>
                  <a:lnTo>
                    <a:pt x="73" y="265"/>
                  </a:lnTo>
                  <a:lnTo>
                    <a:pt x="69" y="264"/>
                  </a:lnTo>
                  <a:lnTo>
                    <a:pt x="65" y="260"/>
                  </a:lnTo>
                  <a:lnTo>
                    <a:pt x="63" y="264"/>
                  </a:lnTo>
                  <a:lnTo>
                    <a:pt x="61" y="267"/>
                  </a:lnTo>
                  <a:lnTo>
                    <a:pt x="61" y="265"/>
                  </a:lnTo>
                  <a:lnTo>
                    <a:pt x="54" y="260"/>
                  </a:lnTo>
                  <a:lnTo>
                    <a:pt x="52" y="258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48" y="250"/>
                  </a:lnTo>
                  <a:lnTo>
                    <a:pt x="48" y="248"/>
                  </a:lnTo>
                  <a:lnTo>
                    <a:pt x="44" y="242"/>
                  </a:lnTo>
                  <a:lnTo>
                    <a:pt x="40" y="242"/>
                  </a:lnTo>
                  <a:lnTo>
                    <a:pt x="38" y="237"/>
                  </a:lnTo>
                  <a:lnTo>
                    <a:pt x="36" y="237"/>
                  </a:lnTo>
                  <a:lnTo>
                    <a:pt x="36" y="233"/>
                  </a:lnTo>
                  <a:lnTo>
                    <a:pt x="34" y="231"/>
                  </a:lnTo>
                  <a:lnTo>
                    <a:pt x="34" y="231"/>
                  </a:lnTo>
                  <a:lnTo>
                    <a:pt x="30" y="231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3"/>
                  </a:lnTo>
                  <a:lnTo>
                    <a:pt x="27" y="227"/>
                  </a:lnTo>
                  <a:lnTo>
                    <a:pt x="27" y="225"/>
                  </a:lnTo>
                  <a:lnTo>
                    <a:pt x="27" y="219"/>
                  </a:lnTo>
                  <a:lnTo>
                    <a:pt x="29" y="219"/>
                  </a:lnTo>
                  <a:lnTo>
                    <a:pt x="29" y="212"/>
                  </a:lnTo>
                  <a:lnTo>
                    <a:pt x="30" y="212"/>
                  </a:lnTo>
                  <a:lnTo>
                    <a:pt x="32" y="210"/>
                  </a:lnTo>
                  <a:lnTo>
                    <a:pt x="29" y="210"/>
                  </a:lnTo>
                  <a:lnTo>
                    <a:pt x="32" y="206"/>
                  </a:lnTo>
                  <a:lnTo>
                    <a:pt x="30" y="204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2" y="194"/>
                  </a:lnTo>
                  <a:lnTo>
                    <a:pt x="32" y="192"/>
                  </a:lnTo>
                  <a:lnTo>
                    <a:pt x="34" y="189"/>
                  </a:lnTo>
                  <a:lnTo>
                    <a:pt x="36" y="185"/>
                  </a:lnTo>
                  <a:lnTo>
                    <a:pt x="38" y="181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46" y="164"/>
                  </a:lnTo>
                  <a:lnTo>
                    <a:pt x="44" y="160"/>
                  </a:lnTo>
                  <a:lnTo>
                    <a:pt x="44" y="154"/>
                  </a:lnTo>
                  <a:lnTo>
                    <a:pt x="42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40" y="141"/>
                  </a:lnTo>
                  <a:lnTo>
                    <a:pt x="38" y="137"/>
                  </a:lnTo>
                  <a:lnTo>
                    <a:pt x="40" y="133"/>
                  </a:lnTo>
                  <a:lnTo>
                    <a:pt x="38" y="125"/>
                  </a:lnTo>
                  <a:lnTo>
                    <a:pt x="32" y="121"/>
                  </a:lnTo>
                  <a:lnTo>
                    <a:pt x="29" y="118"/>
                  </a:lnTo>
                  <a:lnTo>
                    <a:pt x="23" y="112"/>
                  </a:lnTo>
                  <a:lnTo>
                    <a:pt x="23" y="108"/>
                  </a:lnTo>
                  <a:lnTo>
                    <a:pt x="21" y="102"/>
                  </a:lnTo>
                  <a:lnTo>
                    <a:pt x="25" y="100"/>
                  </a:lnTo>
                  <a:lnTo>
                    <a:pt x="25" y="96"/>
                  </a:lnTo>
                  <a:lnTo>
                    <a:pt x="23" y="89"/>
                  </a:lnTo>
                  <a:lnTo>
                    <a:pt x="25" y="85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21" y="70"/>
                  </a:lnTo>
                  <a:lnTo>
                    <a:pt x="17" y="70"/>
                  </a:lnTo>
                  <a:lnTo>
                    <a:pt x="13" y="60"/>
                  </a:lnTo>
                  <a:lnTo>
                    <a:pt x="9" y="56"/>
                  </a:lnTo>
                  <a:lnTo>
                    <a:pt x="7" y="54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4" y="41"/>
                  </a:lnTo>
                  <a:lnTo>
                    <a:pt x="7" y="39"/>
                  </a:lnTo>
                  <a:lnTo>
                    <a:pt x="6" y="35"/>
                  </a:lnTo>
                  <a:lnTo>
                    <a:pt x="6" y="31"/>
                  </a:lnTo>
                  <a:lnTo>
                    <a:pt x="9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7" y="22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9" y="8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7" name="Freeform 79"/>
            <p:cNvSpPr>
              <a:spLocks/>
            </p:cNvSpPr>
            <p:nvPr/>
          </p:nvSpPr>
          <p:spPr bwMode="auto">
            <a:xfrm>
              <a:off x="1199456" y="4497472"/>
              <a:ext cx="781638" cy="895087"/>
            </a:xfrm>
            <a:custGeom>
              <a:avLst/>
              <a:gdLst>
                <a:gd name="T0" fmla="*/ 185 w 185"/>
                <a:gd name="T1" fmla="*/ 142 h 296"/>
                <a:gd name="T2" fmla="*/ 177 w 185"/>
                <a:gd name="T3" fmla="*/ 144 h 296"/>
                <a:gd name="T4" fmla="*/ 169 w 185"/>
                <a:gd name="T5" fmla="*/ 150 h 296"/>
                <a:gd name="T6" fmla="*/ 163 w 185"/>
                <a:gd name="T7" fmla="*/ 165 h 296"/>
                <a:gd name="T8" fmla="*/ 158 w 185"/>
                <a:gd name="T9" fmla="*/ 171 h 296"/>
                <a:gd name="T10" fmla="*/ 154 w 185"/>
                <a:gd name="T11" fmla="*/ 179 h 296"/>
                <a:gd name="T12" fmla="*/ 158 w 185"/>
                <a:gd name="T13" fmla="*/ 187 h 296"/>
                <a:gd name="T14" fmla="*/ 150 w 185"/>
                <a:gd name="T15" fmla="*/ 200 h 296"/>
                <a:gd name="T16" fmla="*/ 160 w 185"/>
                <a:gd name="T17" fmla="*/ 198 h 296"/>
                <a:gd name="T18" fmla="*/ 160 w 185"/>
                <a:gd name="T19" fmla="*/ 204 h 296"/>
                <a:gd name="T20" fmla="*/ 160 w 185"/>
                <a:gd name="T21" fmla="*/ 215 h 296"/>
                <a:gd name="T22" fmla="*/ 169 w 185"/>
                <a:gd name="T23" fmla="*/ 223 h 296"/>
                <a:gd name="T24" fmla="*/ 165 w 185"/>
                <a:gd name="T25" fmla="*/ 229 h 296"/>
                <a:gd name="T26" fmla="*/ 156 w 185"/>
                <a:gd name="T27" fmla="*/ 231 h 296"/>
                <a:gd name="T28" fmla="*/ 146 w 185"/>
                <a:gd name="T29" fmla="*/ 237 h 296"/>
                <a:gd name="T30" fmla="*/ 142 w 185"/>
                <a:gd name="T31" fmla="*/ 246 h 296"/>
                <a:gd name="T32" fmla="*/ 137 w 185"/>
                <a:gd name="T33" fmla="*/ 248 h 296"/>
                <a:gd name="T34" fmla="*/ 133 w 185"/>
                <a:gd name="T35" fmla="*/ 256 h 296"/>
                <a:gd name="T36" fmla="*/ 129 w 185"/>
                <a:gd name="T37" fmla="*/ 262 h 296"/>
                <a:gd name="T38" fmla="*/ 115 w 185"/>
                <a:gd name="T39" fmla="*/ 265 h 296"/>
                <a:gd name="T40" fmla="*/ 102 w 185"/>
                <a:gd name="T41" fmla="*/ 265 h 296"/>
                <a:gd name="T42" fmla="*/ 98 w 185"/>
                <a:gd name="T43" fmla="*/ 269 h 296"/>
                <a:gd name="T44" fmla="*/ 104 w 185"/>
                <a:gd name="T45" fmla="*/ 275 h 296"/>
                <a:gd name="T46" fmla="*/ 90 w 185"/>
                <a:gd name="T47" fmla="*/ 281 h 296"/>
                <a:gd name="T48" fmla="*/ 71 w 185"/>
                <a:gd name="T49" fmla="*/ 288 h 296"/>
                <a:gd name="T50" fmla="*/ 62 w 185"/>
                <a:gd name="T51" fmla="*/ 290 h 296"/>
                <a:gd name="T52" fmla="*/ 56 w 185"/>
                <a:gd name="T53" fmla="*/ 286 h 296"/>
                <a:gd name="T54" fmla="*/ 50 w 185"/>
                <a:gd name="T55" fmla="*/ 294 h 296"/>
                <a:gd name="T56" fmla="*/ 42 w 185"/>
                <a:gd name="T57" fmla="*/ 292 h 296"/>
                <a:gd name="T58" fmla="*/ 37 w 185"/>
                <a:gd name="T59" fmla="*/ 283 h 296"/>
                <a:gd name="T60" fmla="*/ 25 w 185"/>
                <a:gd name="T61" fmla="*/ 267 h 296"/>
                <a:gd name="T62" fmla="*/ 16 w 185"/>
                <a:gd name="T63" fmla="*/ 260 h 296"/>
                <a:gd name="T64" fmla="*/ 14 w 185"/>
                <a:gd name="T65" fmla="*/ 254 h 296"/>
                <a:gd name="T66" fmla="*/ 17 w 185"/>
                <a:gd name="T67" fmla="*/ 248 h 296"/>
                <a:gd name="T68" fmla="*/ 25 w 185"/>
                <a:gd name="T69" fmla="*/ 248 h 296"/>
                <a:gd name="T70" fmla="*/ 35 w 185"/>
                <a:gd name="T71" fmla="*/ 248 h 296"/>
                <a:gd name="T72" fmla="*/ 40 w 185"/>
                <a:gd name="T73" fmla="*/ 248 h 296"/>
                <a:gd name="T74" fmla="*/ 33 w 185"/>
                <a:gd name="T75" fmla="*/ 240 h 296"/>
                <a:gd name="T76" fmla="*/ 27 w 185"/>
                <a:gd name="T77" fmla="*/ 231 h 296"/>
                <a:gd name="T78" fmla="*/ 29 w 185"/>
                <a:gd name="T79" fmla="*/ 223 h 296"/>
                <a:gd name="T80" fmla="*/ 29 w 185"/>
                <a:gd name="T81" fmla="*/ 217 h 296"/>
                <a:gd name="T82" fmla="*/ 25 w 185"/>
                <a:gd name="T83" fmla="*/ 206 h 296"/>
                <a:gd name="T84" fmla="*/ 12 w 185"/>
                <a:gd name="T85" fmla="*/ 194 h 296"/>
                <a:gd name="T86" fmla="*/ 4 w 185"/>
                <a:gd name="T87" fmla="*/ 183 h 296"/>
                <a:gd name="T88" fmla="*/ 0 w 185"/>
                <a:gd name="T89" fmla="*/ 158 h 296"/>
                <a:gd name="T90" fmla="*/ 6 w 185"/>
                <a:gd name="T91" fmla="*/ 156 h 296"/>
                <a:gd name="T92" fmla="*/ 39 w 185"/>
                <a:gd name="T93" fmla="*/ 66 h 296"/>
                <a:gd name="T94" fmla="*/ 31 w 185"/>
                <a:gd name="T95" fmla="*/ 43 h 296"/>
                <a:gd name="T96" fmla="*/ 23 w 185"/>
                <a:gd name="T97" fmla="*/ 1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296">
                  <a:moveTo>
                    <a:pt x="40" y="0"/>
                  </a:moveTo>
                  <a:lnTo>
                    <a:pt x="185" y="73"/>
                  </a:lnTo>
                  <a:lnTo>
                    <a:pt x="185" y="142"/>
                  </a:lnTo>
                  <a:lnTo>
                    <a:pt x="183" y="144"/>
                  </a:lnTo>
                  <a:lnTo>
                    <a:pt x="179" y="146"/>
                  </a:lnTo>
                  <a:lnTo>
                    <a:pt x="177" y="144"/>
                  </a:lnTo>
                  <a:lnTo>
                    <a:pt x="171" y="144"/>
                  </a:lnTo>
                  <a:lnTo>
                    <a:pt x="169" y="146"/>
                  </a:lnTo>
                  <a:lnTo>
                    <a:pt x="169" y="150"/>
                  </a:lnTo>
                  <a:lnTo>
                    <a:pt x="171" y="154"/>
                  </a:lnTo>
                  <a:lnTo>
                    <a:pt x="169" y="158"/>
                  </a:lnTo>
                  <a:lnTo>
                    <a:pt x="163" y="165"/>
                  </a:lnTo>
                  <a:lnTo>
                    <a:pt x="161" y="165"/>
                  </a:lnTo>
                  <a:lnTo>
                    <a:pt x="158" y="167"/>
                  </a:lnTo>
                  <a:lnTo>
                    <a:pt x="158" y="171"/>
                  </a:lnTo>
                  <a:lnTo>
                    <a:pt x="160" y="173"/>
                  </a:lnTo>
                  <a:lnTo>
                    <a:pt x="158" y="177"/>
                  </a:lnTo>
                  <a:lnTo>
                    <a:pt x="154" y="179"/>
                  </a:lnTo>
                  <a:lnTo>
                    <a:pt x="154" y="181"/>
                  </a:lnTo>
                  <a:lnTo>
                    <a:pt x="158" y="183"/>
                  </a:lnTo>
                  <a:lnTo>
                    <a:pt x="158" y="187"/>
                  </a:lnTo>
                  <a:lnTo>
                    <a:pt x="156" y="189"/>
                  </a:lnTo>
                  <a:lnTo>
                    <a:pt x="150" y="196"/>
                  </a:lnTo>
                  <a:lnTo>
                    <a:pt x="150" y="200"/>
                  </a:lnTo>
                  <a:lnTo>
                    <a:pt x="152" y="202"/>
                  </a:lnTo>
                  <a:lnTo>
                    <a:pt x="156" y="198"/>
                  </a:lnTo>
                  <a:lnTo>
                    <a:pt x="160" y="198"/>
                  </a:lnTo>
                  <a:lnTo>
                    <a:pt x="160" y="202"/>
                  </a:lnTo>
                  <a:lnTo>
                    <a:pt x="156" y="204"/>
                  </a:lnTo>
                  <a:lnTo>
                    <a:pt x="160" y="204"/>
                  </a:lnTo>
                  <a:lnTo>
                    <a:pt x="158" y="208"/>
                  </a:lnTo>
                  <a:lnTo>
                    <a:pt x="160" y="210"/>
                  </a:lnTo>
                  <a:lnTo>
                    <a:pt x="160" y="215"/>
                  </a:lnTo>
                  <a:lnTo>
                    <a:pt x="160" y="217"/>
                  </a:lnTo>
                  <a:lnTo>
                    <a:pt x="167" y="219"/>
                  </a:lnTo>
                  <a:lnTo>
                    <a:pt x="169" y="223"/>
                  </a:lnTo>
                  <a:lnTo>
                    <a:pt x="167" y="225"/>
                  </a:lnTo>
                  <a:lnTo>
                    <a:pt x="167" y="227"/>
                  </a:lnTo>
                  <a:lnTo>
                    <a:pt x="165" y="229"/>
                  </a:lnTo>
                  <a:lnTo>
                    <a:pt x="161" y="231"/>
                  </a:lnTo>
                  <a:lnTo>
                    <a:pt x="160" y="231"/>
                  </a:lnTo>
                  <a:lnTo>
                    <a:pt x="156" y="231"/>
                  </a:lnTo>
                  <a:lnTo>
                    <a:pt x="152" y="233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40"/>
                  </a:lnTo>
                  <a:lnTo>
                    <a:pt x="144" y="240"/>
                  </a:lnTo>
                  <a:lnTo>
                    <a:pt x="142" y="246"/>
                  </a:lnTo>
                  <a:lnTo>
                    <a:pt x="140" y="246"/>
                  </a:lnTo>
                  <a:lnTo>
                    <a:pt x="138" y="244"/>
                  </a:lnTo>
                  <a:lnTo>
                    <a:pt x="137" y="248"/>
                  </a:lnTo>
                  <a:lnTo>
                    <a:pt x="137" y="250"/>
                  </a:lnTo>
                  <a:lnTo>
                    <a:pt x="133" y="252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62"/>
                  </a:lnTo>
                  <a:lnTo>
                    <a:pt x="129" y="262"/>
                  </a:lnTo>
                  <a:lnTo>
                    <a:pt x="127" y="265"/>
                  </a:lnTo>
                  <a:lnTo>
                    <a:pt x="119" y="265"/>
                  </a:lnTo>
                  <a:lnTo>
                    <a:pt x="115" y="265"/>
                  </a:lnTo>
                  <a:lnTo>
                    <a:pt x="110" y="265"/>
                  </a:lnTo>
                  <a:lnTo>
                    <a:pt x="108" y="263"/>
                  </a:lnTo>
                  <a:lnTo>
                    <a:pt x="102" y="265"/>
                  </a:lnTo>
                  <a:lnTo>
                    <a:pt x="100" y="263"/>
                  </a:lnTo>
                  <a:lnTo>
                    <a:pt x="98" y="265"/>
                  </a:lnTo>
                  <a:lnTo>
                    <a:pt x="98" y="269"/>
                  </a:lnTo>
                  <a:lnTo>
                    <a:pt x="100" y="273"/>
                  </a:lnTo>
                  <a:lnTo>
                    <a:pt x="102" y="273"/>
                  </a:lnTo>
                  <a:lnTo>
                    <a:pt x="104" y="275"/>
                  </a:lnTo>
                  <a:lnTo>
                    <a:pt x="98" y="279"/>
                  </a:lnTo>
                  <a:lnTo>
                    <a:pt x="96" y="281"/>
                  </a:lnTo>
                  <a:lnTo>
                    <a:pt x="90" y="281"/>
                  </a:lnTo>
                  <a:lnTo>
                    <a:pt x="81" y="283"/>
                  </a:lnTo>
                  <a:lnTo>
                    <a:pt x="75" y="286"/>
                  </a:lnTo>
                  <a:lnTo>
                    <a:pt x="71" y="288"/>
                  </a:lnTo>
                  <a:lnTo>
                    <a:pt x="67" y="292"/>
                  </a:lnTo>
                  <a:lnTo>
                    <a:pt x="64" y="292"/>
                  </a:lnTo>
                  <a:lnTo>
                    <a:pt x="62" y="290"/>
                  </a:lnTo>
                  <a:lnTo>
                    <a:pt x="60" y="286"/>
                  </a:lnTo>
                  <a:lnTo>
                    <a:pt x="58" y="285"/>
                  </a:lnTo>
                  <a:lnTo>
                    <a:pt x="56" y="286"/>
                  </a:lnTo>
                  <a:lnTo>
                    <a:pt x="56" y="290"/>
                  </a:lnTo>
                  <a:lnTo>
                    <a:pt x="54" y="294"/>
                  </a:lnTo>
                  <a:lnTo>
                    <a:pt x="50" y="294"/>
                  </a:lnTo>
                  <a:lnTo>
                    <a:pt x="46" y="296"/>
                  </a:lnTo>
                  <a:lnTo>
                    <a:pt x="42" y="296"/>
                  </a:lnTo>
                  <a:lnTo>
                    <a:pt x="42" y="292"/>
                  </a:lnTo>
                  <a:lnTo>
                    <a:pt x="40" y="290"/>
                  </a:lnTo>
                  <a:lnTo>
                    <a:pt x="40" y="286"/>
                  </a:lnTo>
                  <a:lnTo>
                    <a:pt x="37" y="283"/>
                  </a:lnTo>
                  <a:lnTo>
                    <a:pt x="35" y="277"/>
                  </a:lnTo>
                  <a:lnTo>
                    <a:pt x="33" y="275"/>
                  </a:lnTo>
                  <a:lnTo>
                    <a:pt x="25" y="267"/>
                  </a:lnTo>
                  <a:lnTo>
                    <a:pt x="19" y="262"/>
                  </a:lnTo>
                  <a:lnTo>
                    <a:pt x="16" y="262"/>
                  </a:lnTo>
                  <a:lnTo>
                    <a:pt x="16" y="260"/>
                  </a:lnTo>
                  <a:lnTo>
                    <a:pt x="14" y="258"/>
                  </a:lnTo>
                  <a:lnTo>
                    <a:pt x="14" y="256"/>
                  </a:lnTo>
                  <a:lnTo>
                    <a:pt x="14" y="254"/>
                  </a:lnTo>
                  <a:lnTo>
                    <a:pt x="14" y="252"/>
                  </a:lnTo>
                  <a:lnTo>
                    <a:pt x="14" y="248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21" y="248"/>
                  </a:lnTo>
                  <a:lnTo>
                    <a:pt x="25" y="248"/>
                  </a:lnTo>
                  <a:lnTo>
                    <a:pt x="27" y="248"/>
                  </a:lnTo>
                  <a:lnTo>
                    <a:pt x="31" y="248"/>
                  </a:lnTo>
                  <a:lnTo>
                    <a:pt x="35" y="248"/>
                  </a:lnTo>
                  <a:lnTo>
                    <a:pt x="37" y="250"/>
                  </a:lnTo>
                  <a:lnTo>
                    <a:pt x="39" y="250"/>
                  </a:lnTo>
                  <a:lnTo>
                    <a:pt x="40" y="248"/>
                  </a:lnTo>
                  <a:lnTo>
                    <a:pt x="39" y="248"/>
                  </a:lnTo>
                  <a:lnTo>
                    <a:pt x="35" y="244"/>
                  </a:lnTo>
                  <a:lnTo>
                    <a:pt x="33" y="240"/>
                  </a:lnTo>
                  <a:lnTo>
                    <a:pt x="31" y="238"/>
                  </a:lnTo>
                  <a:lnTo>
                    <a:pt x="27" y="235"/>
                  </a:lnTo>
                  <a:lnTo>
                    <a:pt x="27" y="231"/>
                  </a:lnTo>
                  <a:lnTo>
                    <a:pt x="29" y="229"/>
                  </a:lnTo>
                  <a:lnTo>
                    <a:pt x="31" y="225"/>
                  </a:lnTo>
                  <a:lnTo>
                    <a:pt x="29" y="223"/>
                  </a:lnTo>
                  <a:lnTo>
                    <a:pt x="29" y="221"/>
                  </a:lnTo>
                  <a:lnTo>
                    <a:pt x="29" y="219"/>
                  </a:lnTo>
                  <a:lnTo>
                    <a:pt x="29" y="217"/>
                  </a:lnTo>
                  <a:lnTo>
                    <a:pt x="27" y="212"/>
                  </a:lnTo>
                  <a:lnTo>
                    <a:pt x="27" y="208"/>
                  </a:lnTo>
                  <a:lnTo>
                    <a:pt x="25" y="206"/>
                  </a:lnTo>
                  <a:lnTo>
                    <a:pt x="25" y="202"/>
                  </a:lnTo>
                  <a:lnTo>
                    <a:pt x="21" y="198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0" y="189"/>
                  </a:lnTo>
                  <a:lnTo>
                    <a:pt x="4" y="183"/>
                  </a:lnTo>
                  <a:lnTo>
                    <a:pt x="2" y="183"/>
                  </a:lnTo>
                  <a:lnTo>
                    <a:pt x="0" y="160"/>
                  </a:lnTo>
                  <a:lnTo>
                    <a:pt x="0" y="158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6" y="156"/>
                  </a:lnTo>
                  <a:lnTo>
                    <a:pt x="35" y="125"/>
                  </a:lnTo>
                  <a:lnTo>
                    <a:pt x="35" y="98"/>
                  </a:lnTo>
                  <a:lnTo>
                    <a:pt x="39" y="66"/>
                  </a:lnTo>
                  <a:lnTo>
                    <a:pt x="42" y="64"/>
                  </a:lnTo>
                  <a:lnTo>
                    <a:pt x="42" y="56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3" y="35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8" name="Freeform 151"/>
            <p:cNvSpPr>
              <a:spLocks noEditPoints="1"/>
            </p:cNvSpPr>
            <p:nvPr/>
          </p:nvSpPr>
          <p:spPr bwMode="auto">
            <a:xfrm>
              <a:off x="1888212" y="-387425"/>
              <a:ext cx="9824412" cy="3787200"/>
            </a:xfrm>
            <a:custGeom>
              <a:avLst/>
              <a:gdLst>
                <a:gd name="T0" fmla="*/ 703 w 1781"/>
                <a:gd name="T1" fmla="*/ 32 h 952"/>
                <a:gd name="T2" fmla="*/ 778 w 1781"/>
                <a:gd name="T3" fmla="*/ 54 h 952"/>
                <a:gd name="T4" fmla="*/ 763 w 1781"/>
                <a:gd name="T5" fmla="*/ 161 h 952"/>
                <a:gd name="T6" fmla="*/ 865 w 1781"/>
                <a:gd name="T7" fmla="*/ 113 h 952"/>
                <a:gd name="T8" fmla="*/ 961 w 1781"/>
                <a:gd name="T9" fmla="*/ 89 h 952"/>
                <a:gd name="T10" fmla="*/ 1023 w 1781"/>
                <a:gd name="T11" fmla="*/ 145 h 952"/>
                <a:gd name="T12" fmla="*/ 1127 w 1781"/>
                <a:gd name="T13" fmla="*/ 111 h 952"/>
                <a:gd name="T14" fmla="*/ 1184 w 1781"/>
                <a:gd name="T15" fmla="*/ 67 h 952"/>
                <a:gd name="T16" fmla="*/ 1284 w 1781"/>
                <a:gd name="T17" fmla="*/ 88 h 952"/>
                <a:gd name="T18" fmla="*/ 1458 w 1781"/>
                <a:gd name="T19" fmla="*/ 78 h 952"/>
                <a:gd name="T20" fmla="*/ 1528 w 1781"/>
                <a:gd name="T21" fmla="*/ 35 h 952"/>
                <a:gd name="T22" fmla="*/ 1674 w 1781"/>
                <a:gd name="T23" fmla="*/ 45 h 952"/>
                <a:gd name="T24" fmla="*/ 1726 w 1781"/>
                <a:gd name="T25" fmla="*/ 36 h 952"/>
                <a:gd name="T26" fmla="*/ 1781 w 1781"/>
                <a:gd name="T27" fmla="*/ 116 h 952"/>
                <a:gd name="T28" fmla="*/ 1690 w 1781"/>
                <a:gd name="T29" fmla="*/ 126 h 952"/>
                <a:gd name="T30" fmla="*/ 1685 w 1781"/>
                <a:gd name="T31" fmla="*/ 204 h 952"/>
                <a:gd name="T32" fmla="*/ 1722 w 1781"/>
                <a:gd name="T33" fmla="*/ 286 h 952"/>
                <a:gd name="T34" fmla="*/ 1656 w 1781"/>
                <a:gd name="T35" fmla="*/ 378 h 952"/>
                <a:gd name="T36" fmla="*/ 1656 w 1781"/>
                <a:gd name="T37" fmla="*/ 451 h 952"/>
                <a:gd name="T38" fmla="*/ 1666 w 1781"/>
                <a:gd name="T39" fmla="*/ 585 h 952"/>
                <a:gd name="T40" fmla="*/ 1583 w 1781"/>
                <a:gd name="T41" fmla="*/ 469 h 952"/>
                <a:gd name="T42" fmla="*/ 1591 w 1781"/>
                <a:gd name="T43" fmla="*/ 316 h 952"/>
                <a:gd name="T44" fmla="*/ 1561 w 1781"/>
                <a:gd name="T45" fmla="*/ 359 h 952"/>
                <a:gd name="T46" fmla="*/ 1531 w 1781"/>
                <a:gd name="T47" fmla="*/ 432 h 952"/>
                <a:gd name="T48" fmla="*/ 1458 w 1781"/>
                <a:gd name="T49" fmla="*/ 445 h 952"/>
                <a:gd name="T50" fmla="*/ 1357 w 1781"/>
                <a:gd name="T51" fmla="*/ 567 h 952"/>
                <a:gd name="T52" fmla="*/ 1430 w 1781"/>
                <a:gd name="T53" fmla="*/ 612 h 952"/>
                <a:gd name="T54" fmla="*/ 1457 w 1781"/>
                <a:gd name="T55" fmla="*/ 777 h 952"/>
                <a:gd name="T56" fmla="*/ 1383 w 1781"/>
                <a:gd name="T57" fmla="*/ 850 h 952"/>
                <a:gd name="T58" fmla="*/ 1397 w 1781"/>
                <a:gd name="T59" fmla="*/ 749 h 952"/>
                <a:gd name="T60" fmla="*/ 1320 w 1781"/>
                <a:gd name="T61" fmla="*/ 727 h 952"/>
                <a:gd name="T62" fmla="*/ 1247 w 1781"/>
                <a:gd name="T63" fmla="*/ 653 h 952"/>
                <a:gd name="T64" fmla="*/ 1187 w 1781"/>
                <a:gd name="T65" fmla="*/ 709 h 952"/>
                <a:gd name="T66" fmla="*/ 1043 w 1781"/>
                <a:gd name="T67" fmla="*/ 747 h 952"/>
                <a:gd name="T68" fmla="*/ 922 w 1781"/>
                <a:gd name="T69" fmla="*/ 759 h 952"/>
                <a:gd name="T70" fmla="*/ 778 w 1781"/>
                <a:gd name="T71" fmla="*/ 774 h 952"/>
                <a:gd name="T72" fmla="*/ 607 w 1781"/>
                <a:gd name="T73" fmla="*/ 712 h 952"/>
                <a:gd name="T74" fmla="*/ 497 w 1781"/>
                <a:gd name="T75" fmla="*/ 697 h 952"/>
                <a:gd name="T76" fmla="*/ 456 w 1781"/>
                <a:gd name="T77" fmla="*/ 778 h 952"/>
                <a:gd name="T78" fmla="*/ 325 w 1781"/>
                <a:gd name="T79" fmla="*/ 768 h 952"/>
                <a:gd name="T80" fmla="*/ 308 w 1781"/>
                <a:gd name="T81" fmla="*/ 872 h 952"/>
                <a:gd name="T82" fmla="*/ 265 w 1781"/>
                <a:gd name="T83" fmla="*/ 933 h 952"/>
                <a:gd name="T84" fmla="*/ 167 w 1781"/>
                <a:gd name="T85" fmla="*/ 891 h 952"/>
                <a:gd name="T86" fmla="*/ 152 w 1781"/>
                <a:gd name="T87" fmla="*/ 799 h 952"/>
                <a:gd name="T88" fmla="*/ 25 w 1781"/>
                <a:gd name="T89" fmla="*/ 674 h 952"/>
                <a:gd name="T90" fmla="*/ 35 w 1781"/>
                <a:gd name="T91" fmla="*/ 511 h 952"/>
                <a:gd name="T92" fmla="*/ 42 w 1781"/>
                <a:gd name="T93" fmla="*/ 390 h 952"/>
                <a:gd name="T94" fmla="*/ 133 w 1781"/>
                <a:gd name="T95" fmla="*/ 429 h 952"/>
                <a:gd name="T96" fmla="*/ 63 w 1781"/>
                <a:gd name="T97" fmla="*/ 467 h 952"/>
                <a:gd name="T98" fmla="*/ 111 w 1781"/>
                <a:gd name="T99" fmla="*/ 495 h 952"/>
                <a:gd name="T100" fmla="*/ 187 w 1781"/>
                <a:gd name="T101" fmla="*/ 406 h 952"/>
                <a:gd name="T102" fmla="*/ 267 w 1781"/>
                <a:gd name="T103" fmla="*/ 397 h 952"/>
                <a:gd name="T104" fmla="*/ 340 w 1781"/>
                <a:gd name="T105" fmla="*/ 396 h 952"/>
                <a:gd name="T106" fmla="*/ 423 w 1781"/>
                <a:gd name="T107" fmla="*/ 360 h 952"/>
                <a:gd name="T108" fmla="*/ 437 w 1781"/>
                <a:gd name="T109" fmla="*/ 262 h 952"/>
                <a:gd name="T110" fmla="*/ 470 w 1781"/>
                <a:gd name="T111" fmla="*/ 422 h 952"/>
                <a:gd name="T112" fmla="*/ 542 w 1781"/>
                <a:gd name="T113" fmla="*/ 384 h 952"/>
                <a:gd name="T114" fmla="*/ 473 w 1781"/>
                <a:gd name="T115" fmla="*/ 283 h 952"/>
                <a:gd name="T116" fmla="*/ 554 w 1781"/>
                <a:gd name="T117" fmla="*/ 267 h 952"/>
                <a:gd name="T118" fmla="*/ 557 w 1781"/>
                <a:gd name="T119" fmla="*/ 259 h 952"/>
                <a:gd name="T120" fmla="*/ 545 w 1781"/>
                <a:gd name="T121" fmla="*/ 168 h 952"/>
                <a:gd name="T122" fmla="*/ 580 w 1781"/>
                <a:gd name="T123" fmla="*/ 95 h 952"/>
                <a:gd name="T124" fmla="*/ 659 w 1781"/>
                <a:gd name="T125" fmla="*/ 66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1" h="952">
                  <a:moveTo>
                    <a:pt x="356" y="1"/>
                  </a:moveTo>
                  <a:lnTo>
                    <a:pt x="357" y="3"/>
                  </a:lnTo>
                  <a:lnTo>
                    <a:pt x="360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5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57" y="4"/>
                  </a:lnTo>
                  <a:lnTo>
                    <a:pt x="355" y="4"/>
                  </a:lnTo>
                  <a:lnTo>
                    <a:pt x="355" y="3"/>
                  </a:lnTo>
                  <a:lnTo>
                    <a:pt x="355" y="1"/>
                  </a:lnTo>
                  <a:lnTo>
                    <a:pt x="356" y="1"/>
                  </a:lnTo>
                  <a:close/>
                  <a:moveTo>
                    <a:pt x="643" y="0"/>
                  </a:moveTo>
                  <a:lnTo>
                    <a:pt x="645" y="1"/>
                  </a:lnTo>
                  <a:lnTo>
                    <a:pt x="648" y="4"/>
                  </a:lnTo>
                  <a:lnTo>
                    <a:pt x="651" y="1"/>
                  </a:lnTo>
                  <a:lnTo>
                    <a:pt x="653" y="1"/>
                  </a:lnTo>
                  <a:lnTo>
                    <a:pt x="655" y="6"/>
                  </a:lnTo>
                  <a:lnTo>
                    <a:pt x="658" y="6"/>
                  </a:lnTo>
                  <a:lnTo>
                    <a:pt x="662" y="3"/>
                  </a:lnTo>
                  <a:lnTo>
                    <a:pt x="662" y="4"/>
                  </a:lnTo>
                  <a:lnTo>
                    <a:pt x="664" y="7"/>
                  </a:lnTo>
                  <a:lnTo>
                    <a:pt x="664" y="9"/>
                  </a:lnTo>
                  <a:lnTo>
                    <a:pt x="668" y="10"/>
                  </a:lnTo>
                  <a:lnTo>
                    <a:pt x="668" y="10"/>
                  </a:lnTo>
                  <a:lnTo>
                    <a:pt x="667" y="13"/>
                  </a:lnTo>
                  <a:lnTo>
                    <a:pt x="667" y="13"/>
                  </a:lnTo>
                  <a:lnTo>
                    <a:pt x="665" y="16"/>
                  </a:lnTo>
                  <a:lnTo>
                    <a:pt x="665" y="19"/>
                  </a:lnTo>
                  <a:lnTo>
                    <a:pt x="662" y="23"/>
                  </a:lnTo>
                  <a:lnTo>
                    <a:pt x="659" y="23"/>
                  </a:lnTo>
                  <a:lnTo>
                    <a:pt x="658" y="28"/>
                  </a:lnTo>
                  <a:lnTo>
                    <a:pt x="659" y="28"/>
                  </a:lnTo>
                  <a:lnTo>
                    <a:pt x="665" y="26"/>
                  </a:lnTo>
                  <a:lnTo>
                    <a:pt x="670" y="19"/>
                  </a:lnTo>
                  <a:lnTo>
                    <a:pt x="673" y="19"/>
                  </a:lnTo>
                  <a:lnTo>
                    <a:pt x="673" y="22"/>
                  </a:lnTo>
                  <a:lnTo>
                    <a:pt x="671" y="25"/>
                  </a:lnTo>
                  <a:lnTo>
                    <a:pt x="671" y="26"/>
                  </a:lnTo>
                  <a:lnTo>
                    <a:pt x="673" y="26"/>
                  </a:lnTo>
                  <a:lnTo>
                    <a:pt x="675" y="23"/>
                  </a:lnTo>
                  <a:lnTo>
                    <a:pt x="678" y="22"/>
                  </a:lnTo>
                  <a:lnTo>
                    <a:pt x="680" y="22"/>
                  </a:lnTo>
                  <a:lnTo>
                    <a:pt x="683" y="22"/>
                  </a:lnTo>
                  <a:lnTo>
                    <a:pt x="684" y="19"/>
                  </a:lnTo>
                  <a:lnTo>
                    <a:pt x="684" y="19"/>
                  </a:lnTo>
                  <a:lnTo>
                    <a:pt x="687" y="20"/>
                  </a:lnTo>
                  <a:lnTo>
                    <a:pt x="689" y="19"/>
                  </a:lnTo>
                  <a:lnTo>
                    <a:pt x="693" y="22"/>
                  </a:lnTo>
                  <a:lnTo>
                    <a:pt x="693" y="25"/>
                  </a:lnTo>
                  <a:lnTo>
                    <a:pt x="695" y="29"/>
                  </a:lnTo>
                  <a:lnTo>
                    <a:pt x="693" y="31"/>
                  </a:lnTo>
                  <a:lnTo>
                    <a:pt x="693" y="34"/>
                  </a:lnTo>
                  <a:lnTo>
                    <a:pt x="692" y="36"/>
                  </a:lnTo>
                  <a:lnTo>
                    <a:pt x="695" y="42"/>
                  </a:lnTo>
                  <a:lnTo>
                    <a:pt x="695" y="45"/>
                  </a:lnTo>
                  <a:lnTo>
                    <a:pt x="692" y="47"/>
                  </a:lnTo>
                  <a:lnTo>
                    <a:pt x="690" y="48"/>
                  </a:lnTo>
                  <a:lnTo>
                    <a:pt x="692" y="48"/>
                  </a:lnTo>
                  <a:lnTo>
                    <a:pt x="697" y="48"/>
                  </a:lnTo>
                  <a:lnTo>
                    <a:pt x="700" y="44"/>
                  </a:lnTo>
                  <a:lnTo>
                    <a:pt x="705" y="44"/>
                  </a:lnTo>
                  <a:lnTo>
                    <a:pt x="706" y="41"/>
                  </a:lnTo>
                  <a:lnTo>
                    <a:pt x="706" y="35"/>
                  </a:lnTo>
                  <a:lnTo>
                    <a:pt x="705" y="32"/>
                  </a:lnTo>
                  <a:lnTo>
                    <a:pt x="703" y="32"/>
                  </a:lnTo>
                  <a:lnTo>
                    <a:pt x="700" y="31"/>
                  </a:lnTo>
                  <a:lnTo>
                    <a:pt x="700" y="29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5" y="29"/>
                  </a:lnTo>
                  <a:lnTo>
                    <a:pt x="706" y="28"/>
                  </a:lnTo>
                  <a:lnTo>
                    <a:pt x="711" y="26"/>
                  </a:lnTo>
                  <a:lnTo>
                    <a:pt x="715" y="23"/>
                  </a:lnTo>
                  <a:lnTo>
                    <a:pt x="717" y="23"/>
                  </a:lnTo>
                  <a:lnTo>
                    <a:pt x="721" y="23"/>
                  </a:lnTo>
                  <a:lnTo>
                    <a:pt x="721" y="20"/>
                  </a:lnTo>
                  <a:lnTo>
                    <a:pt x="724" y="19"/>
                  </a:lnTo>
                  <a:lnTo>
                    <a:pt x="725" y="19"/>
                  </a:lnTo>
                  <a:lnTo>
                    <a:pt x="727" y="17"/>
                  </a:lnTo>
                  <a:lnTo>
                    <a:pt x="730" y="16"/>
                  </a:lnTo>
                  <a:lnTo>
                    <a:pt x="731" y="17"/>
                  </a:lnTo>
                  <a:lnTo>
                    <a:pt x="734" y="17"/>
                  </a:lnTo>
                  <a:lnTo>
                    <a:pt x="734" y="19"/>
                  </a:lnTo>
                  <a:lnTo>
                    <a:pt x="733" y="20"/>
                  </a:lnTo>
                  <a:lnTo>
                    <a:pt x="734" y="22"/>
                  </a:lnTo>
                  <a:lnTo>
                    <a:pt x="740" y="22"/>
                  </a:lnTo>
                  <a:lnTo>
                    <a:pt x="740" y="23"/>
                  </a:lnTo>
                  <a:lnTo>
                    <a:pt x="743" y="23"/>
                  </a:lnTo>
                  <a:lnTo>
                    <a:pt x="753" y="29"/>
                  </a:lnTo>
                  <a:lnTo>
                    <a:pt x="756" y="31"/>
                  </a:lnTo>
                  <a:lnTo>
                    <a:pt x="758" y="34"/>
                  </a:lnTo>
                  <a:lnTo>
                    <a:pt x="756" y="35"/>
                  </a:lnTo>
                  <a:lnTo>
                    <a:pt x="762" y="41"/>
                  </a:lnTo>
                  <a:lnTo>
                    <a:pt x="762" y="39"/>
                  </a:lnTo>
                  <a:lnTo>
                    <a:pt x="762" y="38"/>
                  </a:lnTo>
                  <a:lnTo>
                    <a:pt x="765" y="36"/>
                  </a:lnTo>
                  <a:lnTo>
                    <a:pt x="765" y="35"/>
                  </a:lnTo>
                  <a:lnTo>
                    <a:pt x="763" y="34"/>
                  </a:lnTo>
                  <a:lnTo>
                    <a:pt x="760" y="34"/>
                  </a:lnTo>
                  <a:lnTo>
                    <a:pt x="760" y="31"/>
                  </a:lnTo>
                  <a:lnTo>
                    <a:pt x="762" y="29"/>
                  </a:lnTo>
                  <a:lnTo>
                    <a:pt x="765" y="29"/>
                  </a:lnTo>
                  <a:lnTo>
                    <a:pt x="766" y="32"/>
                  </a:lnTo>
                  <a:lnTo>
                    <a:pt x="768" y="34"/>
                  </a:lnTo>
                  <a:lnTo>
                    <a:pt x="768" y="36"/>
                  </a:lnTo>
                  <a:lnTo>
                    <a:pt x="772" y="39"/>
                  </a:lnTo>
                  <a:lnTo>
                    <a:pt x="772" y="42"/>
                  </a:lnTo>
                  <a:lnTo>
                    <a:pt x="774" y="44"/>
                  </a:lnTo>
                  <a:lnTo>
                    <a:pt x="775" y="42"/>
                  </a:lnTo>
                  <a:lnTo>
                    <a:pt x="777" y="42"/>
                  </a:lnTo>
                  <a:lnTo>
                    <a:pt x="778" y="44"/>
                  </a:lnTo>
                  <a:lnTo>
                    <a:pt x="780" y="45"/>
                  </a:lnTo>
                  <a:lnTo>
                    <a:pt x="781" y="48"/>
                  </a:lnTo>
                  <a:lnTo>
                    <a:pt x="782" y="51"/>
                  </a:lnTo>
                  <a:lnTo>
                    <a:pt x="782" y="54"/>
                  </a:lnTo>
                  <a:lnTo>
                    <a:pt x="781" y="53"/>
                  </a:lnTo>
                  <a:lnTo>
                    <a:pt x="781" y="51"/>
                  </a:lnTo>
                  <a:lnTo>
                    <a:pt x="780" y="50"/>
                  </a:lnTo>
                  <a:lnTo>
                    <a:pt x="780" y="50"/>
                  </a:lnTo>
                  <a:lnTo>
                    <a:pt x="778" y="51"/>
                  </a:lnTo>
                  <a:lnTo>
                    <a:pt x="775" y="50"/>
                  </a:lnTo>
                  <a:lnTo>
                    <a:pt x="771" y="48"/>
                  </a:lnTo>
                  <a:lnTo>
                    <a:pt x="768" y="48"/>
                  </a:lnTo>
                  <a:lnTo>
                    <a:pt x="766" y="48"/>
                  </a:lnTo>
                  <a:lnTo>
                    <a:pt x="768" y="51"/>
                  </a:lnTo>
                  <a:lnTo>
                    <a:pt x="772" y="51"/>
                  </a:lnTo>
                  <a:lnTo>
                    <a:pt x="774" y="53"/>
                  </a:lnTo>
                  <a:lnTo>
                    <a:pt x="772" y="54"/>
                  </a:lnTo>
                  <a:lnTo>
                    <a:pt x="774" y="57"/>
                  </a:lnTo>
                  <a:lnTo>
                    <a:pt x="775" y="57"/>
                  </a:lnTo>
                  <a:lnTo>
                    <a:pt x="777" y="57"/>
                  </a:lnTo>
                  <a:lnTo>
                    <a:pt x="778" y="54"/>
                  </a:lnTo>
                  <a:lnTo>
                    <a:pt x="780" y="54"/>
                  </a:lnTo>
                  <a:lnTo>
                    <a:pt x="781" y="56"/>
                  </a:lnTo>
                  <a:lnTo>
                    <a:pt x="782" y="57"/>
                  </a:lnTo>
                  <a:lnTo>
                    <a:pt x="784" y="56"/>
                  </a:lnTo>
                  <a:lnTo>
                    <a:pt x="785" y="57"/>
                  </a:lnTo>
                  <a:lnTo>
                    <a:pt x="785" y="58"/>
                  </a:lnTo>
                  <a:lnTo>
                    <a:pt x="785" y="60"/>
                  </a:lnTo>
                  <a:lnTo>
                    <a:pt x="787" y="64"/>
                  </a:lnTo>
                  <a:lnTo>
                    <a:pt x="788" y="69"/>
                  </a:lnTo>
                  <a:lnTo>
                    <a:pt x="788" y="75"/>
                  </a:lnTo>
                  <a:lnTo>
                    <a:pt x="787" y="79"/>
                  </a:lnTo>
                  <a:lnTo>
                    <a:pt x="785" y="79"/>
                  </a:lnTo>
                  <a:lnTo>
                    <a:pt x="784" y="80"/>
                  </a:lnTo>
                  <a:lnTo>
                    <a:pt x="785" y="83"/>
                  </a:lnTo>
                  <a:lnTo>
                    <a:pt x="782" y="86"/>
                  </a:lnTo>
                  <a:lnTo>
                    <a:pt x="782" y="88"/>
                  </a:lnTo>
                  <a:lnTo>
                    <a:pt x="785" y="89"/>
                  </a:lnTo>
                  <a:lnTo>
                    <a:pt x="785" y="92"/>
                  </a:lnTo>
                  <a:lnTo>
                    <a:pt x="781" y="94"/>
                  </a:lnTo>
                  <a:lnTo>
                    <a:pt x="781" y="97"/>
                  </a:lnTo>
                  <a:lnTo>
                    <a:pt x="781" y="98"/>
                  </a:lnTo>
                  <a:lnTo>
                    <a:pt x="780" y="102"/>
                  </a:lnTo>
                  <a:lnTo>
                    <a:pt x="778" y="104"/>
                  </a:lnTo>
                  <a:lnTo>
                    <a:pt x="778" y="105"/>
                  </a:lnTo>
                  <a:lnTo>
                    <a:pt x="777" y="108"/>
                  </a:lnTo>
                  <a:lnTo>
                    <a:pt x="775" y="110"/>
                  </a:lnTo>
                  <a:lnTo>
                    <a:pt x="771" y="111"/>
                  </a:lnTo>
                  <a:lnTo>
                    <a:pt x="768" y="113"/>
                  </a:lnTo>
                  <a:lnTo>
                    <a:pt x="772" y="113"/>
                  </a:lnTo>
                  <a:lnTo>
                    <a:pt x="774" y="113"/>
                  </a:lnTo>
                  <a:lnTo>
                    <a:pt x="775" y="111"/>
                  </a:lnTo>
                  <a:lnTo>
                    <a:pt x="777" y="111"/>
                  </a:lnTo>
                  <a:lnTo>
                    <a:pt x="778" y="114"/>
                  </a:lnTo>
                  <a:lnTo>
                    <a:pt x="775" y="120"/>
                  </a:lnTo>
                  <a:lnTo>
                    <a:pt x="774" y="123"/>
                  </a:lnTo>
                  <a:lnTo>
                    <a:pt x="772" y="129"/>
                  </a:lnTo>
                  <a:lnTo>
                    <a:pt x="774" y="132"/>
                  </a:lnTo>
                  <a:lnTo>
                    <a:pt x="774" y="135"/>
                  </a:lnTo>
                  <a:lnTo>
                    <a:pt x="771" y="141"/>
                  </a:lnTo>
                  <a:lnTo>
                    <a:pt x="768" y="141"/>
                  </a:lnTo>
                  <a:lnTo>
                    <a:pt x="766" y="141"/>
                  </a:lnTo>
                  <a:lnTo>
                    <a:pt x="765" y="141"/>
                  </a:lnTo>
                  <a:lnTo>
                    <a:pt x="763" y="142"/>
                  </a:lnTo>
                  <a:lnTo>
                    <a:pt x="765" y="145"/>
                  </a:lnTo>
                  <a:lnTo>
                    <a:pt x="766" y="149"/>
                  </a:lnTo>
                  <a:lnTo>
                    <a:pt x="765" y="152"/>
                  </a:lnTo>
                  <a:lnTo>
                    <a:pt x="762" y="154"/>
                  </a:lnTo>
                  <a:lnTo>
                    <a:pt x="760" y="157"/>
                  </a:lnTo>
                  <a:lnTo>
                    <a:pt x="762" y="161"/>
                  </a:lnTo>
                  <a:lnTo>
                    <a:pt x="762" y="164"/>
                  </a:lnTo>
                  <a:lnTo>
                    <a:pt x="762" y="165"/>
                  </a:lnTo>
                  <a:lnTo>
                    <a:pt x="762" y="168"/>
                  </a:lnTo>
                  <a:lnTo>
                    <a:pt x="763" y="170"/>
                  </a:lnTo>
                  <a:lnTo>
                    <a:pt x="762" y="176"/>
                  </a:lnTo>
                  <a:lnTo>
                    <a:pt x="759" y="179"/>
                  </a:lnTo>
                  <a:lnTo>
                    <a:pt x="759" y="180"/>
                  </a:lnTo>
                  <a:lnTo>
                    <a:pt x="760" y="179"/>
                  </a:lnTo>
                  <a:lnTo>
                    <a:pt x="762" y="179"/>
                  </a:lnTo>
                  <a:lnTo>
                    <a:pt x="765" y="176"/>
                  </a:lnTo>
                  <a:lnTo>
                    <a:pt x="766" y="174"/>
                  </a:lnTo>
                  <a:lnTo>
                    <a:pt x="766" y="173"/>
                  </a:lnTo>
                  <a:lnTo>
                    <a:pt x="766" y="171"/>
                  </a:lnTo>
                  <a:lnTo>
                    <a:pt x="771" y="170"/>
                  </a:lnTo>
                  <a:lnTo>
                    <a:pt x="772" y="170"/>
                  </a:lnTo>
                  <a:lnTo>
                    <a:pt x="769" y="170"/>
                  </a:lnTo>
                  <a:lnTo>
                    <a:pt x="765" y="164"/>
                  </a:lnTo>
                  <a:lnTo>
                    <a:pt x="763" y="161"/>
                  </a:lnTo>
                  <a:lnTo>
                    <a:pt x="766" y="158"/>
                  </a:lnTo>
                  <a:lnTo>
                    <a:pt x="771" y="158"/>
                  </a:lnTo>
                  <a:lnTo>
                    <a:pt x="775" y="157"/>
                  </a:lnTo>
                  <a:lnTo>
                    <a:pt x="780" y="154"/>
                  </a:lnTo>
                  <a:lnTo>
                    <a:pt x="781" y="154"/>
                  </a:lnTo>
                  <a:lnTo>
                    <a:pt x="782" y="152"/>
                  </a:lnTo>
                  <a:lnTo>
                    <a:pt x="781" y="149"/>
                  </a:lnTo>
                  <a:lnTo>
                    <a:pt x="785" y="146"/>
                  </a:lnTo>
                  <a:lnTo>
                    <a:pt x="787" y="143"/>
                  </a:lnTo>
                  <a:lnTo>
                    <a:pt x="785" y="141"/>
                  </a:lnTo>
                  <a:lnTo>
                    <a:pt x="785" y="139"/>
                  </a:lnTo>
                  <a:lnTo>
                    <a:pt x="788" y="141"/>
                  </a:lnTo>
                  <a:lnTo>
                    <a:pt x="791" y="141"/>
                  </a:lnTo>
                  <a:lnTo>
                    <a:pt x="794" y="138"/>
                  </a:lnTo>
                  <a:lnTo>
                    <a:pt x="793" y="135"/>
                  </a:lnTo>
                  <a:lnTo>
                    <a:pt x="797" y="132"/>
                  </a:lnTo>
                  <a:lnTo>
                    <a:pt x="797" y="129"/>
                  </a:lnTo>
                  <a:lnTo>
                    <a:pt x="796" y="126"/>
                  </a:lnTo>
                  <a:lnTo>
                    <a:pt x="791" y="129"/>
                  </a:lnTo>
                  <a:lnTo>
                    <a:pt x="791" y="132"/>
                  </a:lnTo>
                  <a:lnTo>
                    <a:pt x="787" y="135"/>
                  </a:lnTo>
                  <a:lnTo>
                    <a:pt x="784" y="133"/>
                  </a:lnTo>
                  <a:lnTo>
                    <a:pt x="782" y="129"/>
                  </a:lnTo>
                  <a:lnTo>
                    <a:pt x="784" y="126"/>
                  </a:lnTo>
                  <a:lnTo>
                    <a:pt x="784" y="121"/>
                  </a:lnTo>
                  <a:lnTo>
                    <a:pt x="785" y="120"/>
                  </a:lnTo>
                  <a:lnTo>
                    <a:pt x="790" y="119"/>
                  </a:lnTo>
                  <a:lnTo>
                    <a:pt x="794" y="123"/>
                  </a:lnTo>
                  <a:lnTo>
                    <a:pt x="797" y="120"/>
                  </a:lnTo>
                  <a:lnTo>
                    <a:pt x="796" y="117"/>
                  </a:lnTo>
                  <a:lnTo>
                    <a:pt x="800" y="116"/>
                  </a:lnTo>
                  <a:lnTo>
                    <a:pt x="800" y="117"/>
                  </a:lnTo>
                  <a:lnTo>
                    <a:pt x="799" y="120"/>
                  </a:lnTo>
                  <a:lnTo>
                    <a:pt x="799" y="121"/>
                  </a:lnTo>
                  <a:lnTo>
                    <a:pt x="806" y="127"/>
                  </a:lnTo>
                  <a:lnTo>
                    <a:pt x="810" y="129"/>
                  </a:lnTo>
                  <a:lnTo>
                    <a:pt x="812" y="127"/>
                  </a:lnTo>
                  <a:lnTo>
                    <a:pt x="816" y="126"/>
                  </a:lnTo>
                  <a:lnTo>
                    <a:pt x="819" y="124"/>
                  </a:lnTo>
                  <a:lnTo>
                    <a:pt x="819" y="121"/>
                  </a:lnTo>
                  <a:lnTo>
                    <a:pt x="815" y="116"/>
                  </a:lnTo>
                  <a:lnTo>
                    <a:pt x="815" y="114"/>
                  </a:lnTo>
                  <a:lnTo>
                    <a:pt x="816" y="114"/>
                  </a:lnTo>
                  <a:lnTo>
                    <a:pt x="821" y="120"/>
                  </a:lnTo>
                  <a:lnTo>
                    <a:pt x="823" y="120"/>
                  </a:lnTo>
                  <a:lnTo>
                    <a:pt x="826" y="123"/>
                  </a:lnTo>
                  <a:lnTo>
                    <a:pt x="825" y="124"/>
                  </a:lnTo>
                  <a:lnTo>
                    <a:pt x="826" y="127"/>
                  </a:lnTo>
                  <a:lnTo>
                    <a:pt x="829" y="130"/>
                  </a:lnTo>
                  <a:lnTo>
                    <a:pt x="829" y="135"/>
                  </a:lnTo>
                  <a:lnTo>
                    <a:pt x="831" y="136"/>
                  </a:lnTo>
                  <a:lnTo>
                    <a:pt x="831" y="135"/>
                  </a:lnTo>
                  <a:lnTo>
                    <a:pt x="834" y="132"/>
                  </a:lnTo>
                  <a:lnTo>
                    <a:pt x="835" y="132"/>
                  </a:lnTo>
                  <a:lnTo>
                    <a:pt x="835" y="129"/>
                  </a:lnTo>
                  <a:lnTo>
                    <a:pt x="835" y="129"/>
                  </a:lnTo>
                  <a:lnTo>
                    <a:pt x="832" y="129"/>
                  </a:lnTo>
                  <a:lnTo>
                    <a:pt x="831" y="129"/>
                  </a:lnTo>
                  <a:lnTo>
                    <a:pt x="829" y="126"/>
                  </a:lnTo>
                  <a:lnTo>
                    <a:pt x="832" y="121"/>
                  </a:lnTo>
                  <a:lnTo>
                    <a:pt x="835" y="120"/>
                  </a:lnTo>
                  <a:lnTo>
                    <a:pt x="837" y="119"/>
                  </a:lnTo>
                  <a:lnTo>
                    <a:pt x="838" y="119"/>
                  </a:lnTo>
                  <a:lnTo>
                    <a:pt x="840" y="117"/>
                  </a:lnTo>
                  <a:lnTo>
                    <a:pt x="845" y="116"/>
                  </a:lnTo>
                  <a:lnTo>
                    <a:pt x="854" y="113"/>
                  </a:lnTo>
                  <a:lnTo>
                    <a:pt x="865" y="113"/>
                  </a:lnTo>
                  <a:lnTo>
                    <a:pt x="873" y="110"/>
                  </a:lnTo>
                  <a:lnTo>
                    <a:pt x="878" y="110"/>
                  </a:lnTo>
                  <a:lnTo>
                    <a:pt x="881" y="111"/>
                  </a:lnTo>
                  <a:lnTo>
                    <a:pt x="881" y="113"/>
                  </a:lnTo>
                  <a:lnTo>
                    <a:pt x="879" y="113"/>
                  </a:lnTo>
                  <a:lnTo>
                    <a:pt x="878" y="117"/>
                  </a:lnTo>
                  <a:lnTo>
                    <a:pt x="879" y="121"/>
                  </a:lnTo>
                  <a:lnTo>
                    <a:pt x="884" y="124"/>
                  </a:lnTo>
                  <a:lnTo>
                    <a:pt x="895" y="124"/>
                  </a:lnTo>
                  <a:lnTo>
                    <a:pt x="897" y="126"/>
                  </a:lnTo>
                  <a:lnTo>
                    <a:pt x="898" y="124"/>
                  </a:lnTo>
                  <a:lnTo>
                    <a:pt x="903" y="126"/>
                  </a:lnTo>
                  <a:lnTo>
                    <a:pt x="906" y="126"/>
                  </a:lnTo>
                  <a:lnTo>
                    <a:pt x="914" y="124"/>
                  </a:lnTo>
                  <a:lnTo>
                    <a:pt x="920" y="121"/>
                  </a:lnTo>
                  <a:lnTo>
                    <a:pt x="922" y="123"/>
                  </a:lnTo>
                  <a:lnTo>
                    <a:pt x="925" y="121"/>
                  </a:lnTo>
                  <a:lnTo>
                    <a:pt x="926" y="120"/>
                  </a:lnTo>
                  <a:lnTo>
                    <a:pt x="926" y="117"/>
                  </a:lnTo>
                  <a:lnTo>
                    <a:pt x="928" y="117"/>
                  </a:lnTo>
                  <a:lnTo>
                    <a:pt x="930" y="117"/>
                  </a:lnTo>
                  <a:lnTo>
                    <a:pt x="933" y="117"/>
                  </a:lnTo>
                  <a:lnTo>
                    <a:pt x="935" y="119"/>
                  </a:lnTo>
                  <a:lnTo>
                    <a:pt x="936" y="119"/>
                  </a:lnTo>
                  <a:lnTo>
                    <a:pt x="938" y="117"/>
                  </a:lnTo>
                  <a:lnTo>
                    <a:pt x="938" y="114"/>
                  </a:lnTo>
                  <a:lnTo>
                    <a:pt x="935" y="113"/>
                  </a:lnTo>
                  <a:lnTo>
                    <a:pt x="935" y="110"/>
                  </a:lnTo>
                  <a:lnTo>
                    <a:pt x="933" y="108"/>
                  </a:lnTo>
                  <a:lnTo>
                    <a:pt x="930" y="107"/>
                  </a:lnTo>
                  <a:lnTo>
                    <a:pt x="930" y="104"/>
                  </a:lnTo>
                  <a:lnTo>
                    <a:pt x="929" y="102"/>
                  </a:lnTo>
                  <a:lnTo>
                    <a:pt x="929" y="99"/>
                  </a:lnTo>
                  <a:lnTo>
                    <a:pt x="926" y="98"/>
                  </a:lnTo>
                  <a:lnTo>
                    <a:pt x="926" y="95"/>
                  </a:lnTo>
                  <a:lnTo>
                    <a:pt x="928" y="92"/>
                  </a:lnTo>
                  <a:lnTo>
                    <a:pt x="928" y="94"/>
                  </a:lnTo>
                  <a:lnTo>
                    <a:pt x="929" y="95"/>
                  </a:lnTo>
                  <a:lnTo>
                    <a:pt x="932" y="92"/>
                  </a:lnTo>
                  <a:lnTo>
                    <a:pt x="932" y="91"/>
                  </a:lnTo>
                  <a:lnTo>
                    <a:pt x="930" y="89"/>
                  </a:lnTo>
                  <a:lnTo>
                    <a:pt x="933" y="88"/>
                  </a:lnTo>
                  <a:lnTo>
                    <a:pt x="936" y="91"/>
                  </a:lnTo>
                  <a:lnTo>
                    <a:pt x="938" y="89"/>
                  </a:lnTo>
                  <a:lnTo>
                    <a:pt x="939" y="88"/>
                  </a:lnTo>
                  <a:lnTo>
                    <a:pt x="939" y="89"/>
                  </a:lnTo>
                  <a:lnTo>
                    <a:pt x="944" y="89"/>
                  </a:lnTo>
                  <a:lnTo>
                    <a:pt x="945" y="88"/>
                  </a:lnTo>
                  <a:lnTo>
                    <a:pt x="947" y="86"/>
                  </a:lnTo>
                  <a:lnTo>
                    <a:pt x="948" y="89"/>
                  </a:lnTo>
                  <a:lnTo>
                    <a:pt x="951" y="91"/>
                  </a:lnTo>
                  <a:lnTo>
                    <a:pt x="952" y="92"/>
                  </a:lnTo>
                  <a:lnTo>
                    <a:pt x="954" y="91"/>
                  </a:lnTo>
                  <a:lnTo>
                    <a:pt x="954" y="89"/>
                  </a:lnTo>
                  <a:lnTo>
                    <a:pt x="957" y="89"/>
                  </a:lnTo>
                  <a:lnTo>
                    <a:pt x="958" y="92"/>
                  </a:lnTo>
                  <a:lnTo>
                    <a:pt x="957" y="94"/>
                  </a:lnTo>
                  <a:lnTo>
                    <a:pt x="955" y="95"/>
                  </a:lnTo>
                  <a:lnTo>
                    <a:pt x="955" y="97"/>
                  </a:lnTo>
                  <a:lnTo>
                    <a:pt x="958" y="95"/>
                  </a:lnTo>
                  <a:lnTo>
                    <a:pt x="960" y="97"/>
                  </a:lnTo>
                  <a:lnTo>
                    <a:pt x="960" y="94"/>
                  </a:lnTo>
                  <a:lnTo>
                    <a:pt x="961" y="94"/>
                  </a:lnTo>
                  <a:lnTo>
                    <a:pt x="963" y="94"/>
                  </a:lnTo>
                  <a:lnTo>
                    <a:pt x="961" y="91"/>
                  </a:lnTo>
                  <a:lnTo>
                    <a:pt x="960" y="89"/>
                  </a:lnTo>
                  <a:lnTo>
                    <a:pt x="961" y="89"/>
                  </a:lnTo>
                  <a:lnTo>
                    <a:pt x="963" y="89"/>
                  </a:lnTo>
                  <a:lnTo>
                    <a:pt x="967" y="88"/>
                  </a:lnTo>
                  <a:lnTo>
                    <a:pt x="969" y="89"/>
                  </a:lnTo>
                  <a:lnTo>
                    <a:pt x="970" y="88"/>
                  </a:lnTo>
                  <a:lnTo>
                    <a:pt x="974" y="88"/>
                  </a:lnTo>
                  <a:lnTo>
                    <a:pt x="974" y="89"/>
                  </a:lnTo>
                  <a:lnTo>
                    <a:pt x="974" y="94"/>
                  </a:lnTo>
                  <a:lnTo>
                    <a:pt x="976" y="92"/>
                  </a:lnTo>
                  <a:lnTo>
                    <a:pt x="977" y="91"/>
                  </a:lnTo>
                  <a:lnTo>
                    <a:pt x="979" y="89"/>
                  </a:lnTo>
                  <a:lnTo>
                    <a:pt x="980" y="94"/>
                  </a:lnTo>
                  <a:lnTo>
                    <a:pt x="982" y="94"/>
                  </a:lnTo>
                  <a:lnTo>
                    <a:pt x="985" y="91"/>
                  </a:lnTo>
                  <a:lnTo>
                    <a:pt x="986" y="94"/>
                  </a:lnTo>
                  <a:lnTo>
                    <a:pt x="988" y="98"/>
                  </a:lnTo>
                  <a:lnTo>
                    <a:pt x="989" y="95"/>
                  </a:lnTo>
                  <a:lnTo>
                    <a:pt x="991" y="94"/>
                  </a:lnTo>
                  <a:lnTo>
                    <a:pt x="992" y="95"/>
                  </a:lnTo>
                  <a:lnTo>
                    <a:pt x="991" y="98"/>
                  </a:lnTo>
                  <a:lnTo>
                    <a:pt x="994" y="99"/>
                  </a:lnTo>
                  <a:lnTo>
                    <a:pt x="994" y="101"/>
                  </a:lnTo>
                  <a:lnTo>
                    <a:pt x="996" y="101"/>
                  </a:lnTo>
                  <a:lnTo>
                    <a:pt x="996" y="104"/>
                  </a:lnTo>
                  <a:lnTo>
                    <a:pt x="998" y="102"/>
                  </a:lnTo>
                  <a:lnTo>
                    <a:pt x="999" y="102"/>
                  </a:lnTo>
                  <a:lnTo>
                    <a:pt x="1001" y="105"/>
                  </a:lnTo>
                  <a:lnTo>
                    <a:pt x="998" y="108"/>
                  </a:lnTo>
                  <a:lnTo>
                    <a:pt x="998" y="111"/>
                  </a:lnTo>
                  <a:lnTo>
                    <a:pt x="1002" y="107"/>
                  </a:lnTo>
                  <a:lnTo>
                    <a:pt x="1004" y="107"/>
                  </a:lnTo>
                  <a:lnTo>
                    <a:pt x="1005" y="110"/>
                  </a:lnTo>
                  <a:lnTo>
                    <a:pt x="999" y="114"/>
                  </a:lnTo>
                  <a:lnTo>
                    <a:pt x="999" y="117"/>
                  </a:lnTo>
                  <a:lnTo>
                    <a:pt x="1004" y="119"/>
                  </a:lnTo>
                  <a:lnTo>
                    <a:pt x="1005" y="117"/>
                  </a:lnTo>
                  <a:lnTo>
                    <a:pt x="1007" y="116"/>
                  </a:lnTo>
                  <a:lnTo>
                    <a:pt x="1010" y="117"/>
                  </a:lnTo>
                  <a:lnTo>
                    <a:pt x="1010" y="119"/>
                  </a:lnTo>
                  <a:lnTo>
                    <a:pt x="1011" y="117"/>
                  </a:lnTo>
                  <a:lnTo>
                    <a:pt x="1014" y="121"/>
                  </a:lnTo>
                  <a:lnTo>
                    <a:pt x="1014" y="124"/>
                  </a:lnTo>
                  <a:lnTo>
                    <a:pt x="1015" y="124"/>
                  </a:lnTo>
                  <a:lnTo>
                    <a:pt x="1017" y="127"/>
                  </a:lnTo>
                  <a:lnTo>
                    <a:pt x="1018" y="126"/>
                  </a:lnTo>
                  <a:lnTo>
                    <a:pt x="1018" y="127"/>
                  </a:lnTo>
                  <a:lnTo>
                    <a:pt x="1017" y="132"/>
                  </a:lnTo>
                  <a:lnTo>
                    <a:pt x="1014" y="133"/>
                  </a:lnTo>
                  <a:lnTo>
                    <a:pt x="1011" y="132"/>
                  </a:lnTo>
                  <a:lnTo>
                    <a:pt x="1007" y="130"/>
                  </a:lnTo>
                  <a:lnTo>
                    <a:pt x="1001" y="130"/>
                  </a:lnTo>
                  <a:lnTo>
                    <a:pt x="1002" y="132"/>
                  </a:lnTo>
                  <a:lnTo>
                    <a:pt x="1004" y="135"/>
                  </a:lnTo>
                  <a:lnTo>
                    <a:pt x="1008" y="135"/>
                  </a:lnTo>
                  <a:lnTo>
                    <a:pt x="1010" y="138"/>
                  </a:lnTo>
                  <a:lnTo>
                    <a:pt x="1015" y="141"/>
                  </a:lnTo>
                  <a:lnTo>
                    <a:pt x="1020" y="142"/>
                  </a:lnTo>
                  <a:lnTo>
                    <a:pt x="1023" y="141"/>
                  </a:lnTo>
                  <a:lnTo>
                    <a:pt x="1023" y="138"/>
                  </a:lnTo>
                  <a:lnTo>
                    <a:pt x="1021" y="135"/>
                  </a:lnTo>
                  <a:lnTo>
                    <a:pt x="1020" y="133"/>
                  </a:lnTo>
                  <a:lnTo>
                    <a:pt x="1021" y="133"/>
                  </a:lnTo>
                  <a:lnTo>
                    <a:pt x="1024" y="136"/>
                  </a:lnTo>
                  <a:lnTo>
                    <a:pt x="1027" y="138"/>
                  </a:lnTo>
                  <a:lnTo>
                    <a:pt x="1029" y="139"/>
                  </a:lnTo>
                  <a:lnTo>
                    <a:pt x="1026" y="139"/>
                  </a:lnTo>
                  <a:lnTo>
                    <a:pt x="1021" y="143"/>
                  </a:lnTo>
                  <a:lnTo>
                    <a:pt x="1023" y="145"/>
                  </a:lnTo>
                  <a:lnTo>
                    <a:pt x="1024" y="145"/>
                  </a:lnTo>
                  <a:lnTo>
                    <a:pt x="1026" y="145"/>
                  </a:lnTo>
                  <a:lnTo>
                    <a:pt x="1029" y="145"/>
                  </a:lnTo>
                  <a:lnTo>
                    <a:pt x="1037" y="152"/>
                  </a:lnTo>
                  <a:lnTo>
                    <a:pt x="1039" y="154"/>
                  </a:lnTo>
                  <a:lnTo>
                    <a:pt x="1042" y="157"/>
                  </a:lnTo>
                  <a:lnTo>
                    <a:pt x="1048" y="158"/>
                  </a:lnTo>
                  <a:lnTo>
                    <a:pt x="1052" y="163"/>
                  </a:lnTo>
                  <a:lnTo>
                    <a:pt x="1057" y="163"/>
                  </a:lnTo>
                  <a:lnTo>
                    <a:pt x="1057" y="161"/>
                  </a:lnTo>
                  <a:lnTo>
                    <a:pt x="1057" y="160"/>
                  </a:lnTo>
                  <a:lnTo>
                    <a:pt x="1058" y="158"/>
                  </a:lnTo>
                  <a:lnTo>
                    <a:pt x="1059" y="161"/>
                  </a:lnTo>
                  <a:lnTo>
                    <a:pt x="1061" y="163"/>
                  </a:lnTo>
                  <a:lnTo>
                    <a:pt x="1062" y="165"/>
                  </a:lnTo>
                  <a:lnTo>
                    <a:pt x="1064" y="165"/>
                  </a:lnTo>
                  <a:lnTo>
                    <a:pt x="1064" y="163"/>
                  </a:lnTo>
                  <a:lnTo>
                    <a:pt x="1062" y="148"/>
                  </a:lnTo>
                  <a:lnTo>
                    <a:pt x="1059" y="142"/>
                  </a:lnTo>
                  <a:lnTo>
                    <a:pt x="1055" y="133"/>
                  </a:lnTo>
                  <a:lnTo>
                    <a:pt x="1054" y="126"/>
                  </a:lnTo>
                  <a:lnTo>
                    <a:pt x="1052" y="121"/>
                  </a:lnTo>
                  <a:lnTo>
                    <a:pt x="1052" y="120"/>
                  </a:lnTo>
                  <a:lnTo>
                    <a:pt x="1055" y="121"/>
                  </a:lnTo>
                  <a:lnTo>
                    <a:pt x="1057" y="124"/>
                  </a:lnTo>
                  <a:lnTo>
                    <a:pt x="1059" y="127"/>
                  </a:lnTo>
                  <a:lnTo>
                    <a:pt x="1062" y="129"/>
                  </a:lnTo>
                  <a:lnTo>
                    <a:pt x="1065" y="132"/>
                  </a:lnTo>
                  <a:lnTo>
                    <a:pt x="1070" y="132"/>
                  </a:lnTo>
                  <a:lnTo>
                    <a:pt x="1081" y="130"/>
                  </a:lnTo>
                  <a:lnTo>
                    <a:pt x="1083" y="132"/>
                  </a:lnTo>
                  <a:lnTo>
                    <a:pt x="1086" y="130"/>
                  </a:lnTo>
                  <a:lnTo>
                    <a:pt x="1087" y="133"/>
                  </a:lnTo>
                  <a:lnTo>
                    <a:pt x="1089" y="132"/>
                  </a:lnTo>
                  <a:lnTo>
                    <a:pt x="1086" y="129"/>
                  </a:lnTo>
                  <a:lnTo>
                    <a:pt x="1087" y="127"/>
                  </a:lnTo>
                  <a:lnTo>
                    <a:pt x="1084" y="126"/>
                  </a:lnTo>
                  <a:lnTo>
                    <a:pt x="1086" y="124"/>
                  </a:lnTo>
                  <a:lnTo>
                    <a:pt x="1086" y="121"/>
                  </a:lnTo>
                  <a:lnTo>
                    <a:pt x="1096" y="119"/>
                  </a:lnTo>
                  <a:lnTo>
                    <a:pt x="1098" y="119"/>
                  </a:lnTo>
                  <a:lnTo>
                    <a:pt x="1099" y="119"/>
                  </a:lnTo>
                  <a:lnTo>
                    <a:pt x="1102" y="120"/>
                  </a:lnTo>
                  <a:lnTo>
                    <a:pt x="1106" y="120"/>
                  </a:lnTo>
                  <a:lnTo>
                    <a:pt x="1109" y="123"/>
                  </a:lnTo>
                  <a:lnTo>
                    <a:pt x="1112" y="124"/>
                  </a:lnTo>
                  <a:lnTo>
                    <a:pt x="1114" y="127"/>
                  </a:lnTo>
                  <a:lnTo>
                    <a:pt x="1118" y="127"/>
                  </a:lnTo>
                  <a:lnTo>
                    <a:pt x="1120" y="129"/>
                  </a:lnTo>
                  <a:lnTo>
                    <a:pt x="1127" y="129"/>
                  </a:lnTo>
                  <a:lnTo>
                    <a:pt x="1122" y="127"/>
                  </a:lnTo>
                  <a:lnTo>
                    <a:pt x="1122" y="126"/>
                  </a:lnTo>
                  <a:lnTo>
                    <a:pt x="1125" y="127"/>
                  </a:lnTo>
                  <a:lnTo>
                    <a:pt x="1128" y="124"/>
                  </a:lnTo>
                  <a:lnTo>
                    <a:pt x="1125" y="123"/>
                  </a:lnTo>
                  <a:lnTo>
                    <a:pt x="1127" y="121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8" y="120"/>
                  </a:lnTo>
                  <a:lnTo>
                    <a:pt x="1118" y="116"/>
                  </a:lnTo>
                  <a:lnTo>
                    <a:pt x="1117" y="113"/>
                  </a:lnTo>
                  <a:lnTo>
                    <a:pt x="1118" y="111"/>
                  </a:lnTo>
                  <a:lnTo>
                    <a:pt x="1121" y="113"/>
                  </a:lnTo>
                  <a:lnTo>
                    <a:pt x="1122" y="111"/>
                  </a:lnTo>
                  <a:lnTo>
                    <a:pt x="1121" y="110"/>
                  </a:lnTo>
                  <a:lnTo>
                    <a:pt x="1124" y="108"/>
                  </a:lnTo>
                  <a:lnTo>
                    <a:pt x="1127" y="111"/>
                  </a:lnTo>
                  <a:lnTo>
                    <a:pt x="1128" y="114"/>
                  </a:lnTo>
                  <a:lnTo>
                    <a:pt x="1130" y="114"/>
                  </a:lnTo>
                  <a:lnTo>
                    <a:pt x="1131" y="116"/>
                  </a:lnTo>
                  <a:lnTo>
                    <a:pt x="1134" y="114"/>
                  </a:lnTo>
                  <a:lnTo>
                    <a:pt x="1133" y="111"/>
                  </a:lnTo>
                  <a:lnTo>
                    <a:pt x="1136" y="110"/>
                  </a:lnTo>
                  <a:lnTo>
                    <a:pt x="1137" y="111"/>
                  </a:lnTo>
                  <a:lnTo>
                    <a:pt x="1139" y="110"/>
                  </a:lnTo>
                  <a:lnTo>
                    <a:pt x="1134" y="104"/>
                  </a:lnTo>
                  <a:lnTo>
                    <a:pt x="1131" y="104"/>
                  </a:lnTo>
                  <a:lnTo>
                    <a:pt x="1127" y="101"/>
                  </a:lnTo>
                  <a:lnTo>
                    <a:pt x="1128" y="98"/>
                  </a:lnTo>
                  <a:lnTo>
                    <a:pt x="1127" y="95"/>
                  </a:lnTo>
                  <a:lnTo>
                    <a:pt x="1124" y="97"/>
                  </a:lnTo>
                  <a:lnTo>
                    <a:pt x="1121" y="97"/>
                  </a:lnTo>
                  <a:lnTo>
                    <a:pt x="1124" y="94"/>
                  </a:lnTo>
                  <a:lnTo>
                    <a:pt x="1122" y="92"/>
                  </a:lnTo>
                  <a:lnTo>
                    <a:pt x="1124" y="91"/>
                  </a:lnTo>
                  <a:lnTo>
                    <a:pt x="1121" y="88"/>
                  </a:lnTo>
                  <a:lnTo>
                    <a:pt x="1127" y="88"/>
                  </a:lnTo>
                  <a:lnTo>
                    <a:pt x="1127" y="83"/>
                  </a:lnTo>
                  <a:lnTo>
                    <a:pt x="1122" y="85"/>
                  </a:lnTo>
                  <a:lnTo>
                    <a:pt x="1120" y="88"/>
                  </a:lnTo>
                  <a:lnTo>
                    <a:pt x="1118" y="91"/>
                  </a:lnTo>
                  <a:lnTo>
                    <a:pt x="1114" y="89"/>
                  </a:lnTo>
                  <a:lnTo>
                    <a:pt x="1111" y="83"/>
                  </a:lnTo>
                  <a:lnTo>
                    <a:pt x="1112" y="80"/>
                  </a:lnTo>
                  <a:lnTo>
                    <a:pt x="1114" y="78"/>
                  </a:lnTo>
                  <a:lnTo>
                    <a:pt x="1118" y="76"/>
                  </a:lnTo>
                  <a:lnTo>
                    <a:pt x="1121" y="76"/>
                  </a:lnTo>
                  <a:lnTo>
                    <a:pt x="1125" y="72"/>
                  </a:lnTo>
                  <a:lnTo>
                    <a:pt x="1125" y="70"/>
                  </a:lnTo>
                  <a:lnTo>
                    <a:pt x="1122" y="66"/>
                  </a:lnTo>
                  <a:lnTo>
                    <a:pt x="1121" y="67"/>
                  </a:lnTo>
                  <a:lnTo>
                    <a:pt x="1118" y="66"/>
                  </a:lnTo>
                  <a:lnTo>
                    <a:pt x="1114" y="66"/>
                  </a:lnTo>
                  <a:lnTo>
                    <a:pt x="1111" y="61"/>
                  </a:lnTo>
                  <a:lnTo>
                    <a:pt x="1114" y="60"/>
                  </a:lnTo>
                  <a:lnTo>
                    <a:pt x="1120" y="60"/>
                  </a:lnTo>
                  <a:lnTo>
                    <a:pt x="1125" y="63"/>
                  </a:lnTo>
                  <a:lnTo>
                    <a:pt x="1131" y="61"/>
                  </a:lnTo>
                  <a:lnTo>
                    <a:pt x="1140" y="61"/>
                  </a:lnTo>
                  <a:lnTo>
                    <a:pt x="1156" y="60"/>
                  </a:lnTo>
                  <a:lnTo>
                    <a:pt x="1158" y="58"/>
                  </a:lnTo>
                  <a:lnTo>
                    <a:pt x="1169" y="58"/>
                  </a:lnTo>
                  <a:lnTo>
                    <a:pt x="1175" y="58"/>
                  </a:lnTo>
                  <a:lnTo>
                    <a:pt x="1180" y="58"/>
                  </a:lnTo>
                  <a:lnTo>
                    <a:pt x="1185" y="58"/>
                  </a:lnTo>
                  <a:lnTo>
                    <a:pt x="1183" y="60"/>
                  </a:lnTo>
                  <a:lnTo>
                    <a:pt x="1174" y="63"/>
                  </a:lnTo>
                  <a:lnTo>
                    <a:pt x="1169" y="61"/>
                  </a:lnTo>
                  <a:lnTo>
                    <a:pt x="1169" y="63"/>
                  </a:lnTo>
                  <a:lnTo>
                    <a:pt x="1166" y="61"/>
                  </a:lnTo>
                  <a:lnTo>
                    <a:pt x="1164" y="67"/>
                  </a:lnTo>
                  <a:lnTo>
                    <a:pt x="1166" y="70"/>
                  </a:lnTo>
                  <a:lnTo>
                    <a:pt x="1165" y="70"/>
                  </a:lnTo>
                  <a:lnTo>
                    <a:pt x="1164" y="73"/>
                  </a:lnTo>
                  <a:lnTo>
                    <a:pt x="1166" y="75"/>
                  </a:lnTo>
                  <a:lnTo>
                    <a:pt x="1171" y="72"/>
                  </a:lnTo>
                  <a:lnTo>
                    <a:pt x="1171" y="69"/>
                  </a:lnTo>
                  <a:lnTo>
                    <a:pt x="1178" y="64"/>
                  </a:lnTo>
                  <a:lnTo>
                    <a:pt x="1187" y="60"/>
                  </a:lnTo>
                  <a:lnTo>
                    <a:pt x="1188" y="66"/>
                  </a:lnTo>
                  <a:lnTo>
                    <a:pt x="1188" y="72"/>
                  </a:lnTo>
                  <a:lnTo>
                    <a:pt x="1188" y="75"/>
                  </a:lnTo>
                  <a:lnTo>
                    <a:pt x="1187" y="70"/>
                  </a:lnTo>
                  <a:lnTo>
                    <a:pt x="1184" y="67"/>
                  </a:lnTo>
                  <a:lnTo>
                    <a:pt x="1184" y="64"/>
                  </a:lnTo>
                  <a:lnTo>
                    <a:pt x="1181" y="66"/>
                  </a:lnTo>
                  <a:lnTo>
                    <a:pt x="1178" y="66"/>
                  </a:lnTo>
                  <a:lnTo>
                    <a:pt x="1181" y="70"/>
                  </a:lnTo>
                  <a:lnTo>
                    <a:pt x="1184" y="72"/>
                  </a:lnTo>
                  <a:lnTo>
                    <a:pt x="1184" y="78"/>
                  </a:lnTo>
                  <a:lnTo>
                    <a:pt x="1183" y="82"/>
                  </a:lnTo>
                  <a:lnTo>
                    <a:pt x="1181" y="80"/>
                  </a:lnTo>
                  <a:lnTo>
                    <a:pt x="1178" y="82"/>
                  </a:lnTo>
                  <a:lnTo>
                    <a:pt x="1183" y="85"/>
                  </a:lnTo>
                  <a:lnTo>
                    <a:pt x="1181" y="86"/>
                  </a:lnTo>
                  <a:lnTo>
                    <a:pt x="1183" y="88"/>
                  </a:lnTo>
                  <a:lnTo>
                    <a:pt x="1185" y="88"/>
                  </a:lnTo>
                  <a:lnTo>
                    <a:pt x="1188" y="85"/>
                  </a:lnTo>
                  <a:lnTo>
                    <a:pt x="1188" y="82"/>
                  </a:lnTo>
                  <a:lnTo>
                    <a:pt x="1191" y="78"/>
                  </a:lnTo>
                  <a:lnTo>
                    <a:pt x="1190" y="75"/>
                  </a:lnTo>
                  <a:lnTo>
                    <a:pt x="1190" y="72"/>
                  </a:lnTo>
                  <a:lnTo>
                    <a:pt x="1190" y="57"/>
                  </a:lnTo>
                  <a:lnTo>
                    <a:pt x="1194" y="54"/>
                  </a:lnTo>
                  <a:lnTo>
                    <a:pt x="1202" y="53"/>
                  </a:lnTo>
                  <a:lnTo>
                    <a:pt x="1209" y="50"/>
                  </a:lnTo>
                  <a:lnTo>
                    <a:pt x="1216" y="51"/>
                  </a:lnTo>
                  <a:lnTo>
                    <a:pt x="1225" y="54"/>
                  </a:lnTo>
                  <a:lnTo>
                    <a:pt x="1229" y="60"/>
                  </a:lnTo>
                  <a:lnTo>
                    <a:pt x="1229" y="63"/>
                  </a:lnTo>
                  <a:lnTo>
                    <a:pt x="1228" y="64"/>
                  </a:lnTo>
                  <a:lnTo>
                    <a:pt x="1222" y="61"/>
                  </a:lnTo>
                  <a:lnTo>
                    <a:pt x="1222" y="61"/>
                  </a:lnTo>
                  <a:lnTo>
                    <a:pt x="1222" y="64"/>
                  </a:lnTo>
                  <a:lnTo>
                    <a:pt x="1222" y="67"/>
                  </a:lnTo>
                  <a:lnTo>
                    <a:pt x="1224" y="70"/>
                  </a:lnTo>
                  <a:lnTo>
                    <a:pt x="1221" y="72"/>
                  </a:lnTo>
                  <a:lnTo>
                    <a:pt x="1222" y="73"/>
                  </a:lnTo>
                  <a:lnTo>
                    <a:pt x="1227" y="70"/>
                  </a:lnTo>
                  <a:lnTo>
                    <a:pt x="1231" y="70"/>
                  </a:lnTo>
                  <a:lnTo>
                    <a:pt x="1234" y="67"/>
                  </a:lnTo>
                  <a:lnTo>
                    <a:pt x="1234" y="72"/>
                  </a:lnTo>
                  <a:lnTo>
                    <a:pt x="1235" y="75"/>
                  </a:lnTo>
                  <a:lnTo>
                    <a:pt x="1237" y="78"/>
                  </a:lnTo>
                  <a:lnTo>
                    <a:pt x="1238" y="79"/>
                  </a:lnTo>
                  <a:lnTo>
                    <a:pt x="1240" y="76"/>
                  </a:lnTo>
                  <a:lnTo>
                    <a:pt x="1240" y="75"/>
                  </a:lnTo>
                  <a:lnTo>
                    <a:pt x="1243" y="72"/>
                  </a:lnTo>
                  <a:lnTo>
                    <a:pt x="1246" y="73"/>
                  </a:lnTo>
                  <a:lnTo>
                    <a:pt x="1247" y="76"/>
                  </a:lnTo>
                  <a:lnTo>
                    <a:pt x="1246" y="79"/>
                  </a:lnTo>
                  <a:lnTo>
                    <a:pt x="1244" y="82"/>
                  </a:lnTo>
                  <a:lnTo>
                    <a:pt x="1246" y="83"/>
                  </a:lnTo>
                  <a:lnTo>
                    <a:pt x="1247" y="83"/>
                  </a:lnTo>
                  <a:lnTo>
                    <a:pt x="1249" y="79"/>
                  </a:lnTo>
                  <a:lnTo>
                    <a:pt x="1250" y="79"/>
                  </a:lnTo>
                  <a:lnTo>
                    <a:pt x="1251" y="80"/>
                  </a:lnTo>
                  <a:lnTo>
                    <a:pt x="1251" y="78"/>
                  </a:lnTo>
                  <a:lnTo>
                    <a:pt x="1254" y="72"/>
                  </a:lnTo>
                  <a:lnTo>
                    <a:pt x="1256" y="72"/>
                  </a:lnTo>
                  <a:lnTo>
                    <a:pt x="1257" y="72"/>
                  </a:lnTo>
                  <a:lnTo>
                    <a:pt x="1263" y="76"/>
                  </a:lnTo>
                  <a:lnTo>
                    <a:pt x="1271" y="78"/>
                  </a:lnTo>
                  <a:lnTo>
                    <a:pt x="1273" y="82"/>
                  </a:lnTo>
                  <a:lnTo>
                    <a:pt x="1273" y="85"/>
                  </a:lnTo>
                  <a:lnTo>
                    <a:pt x="1269" y="88"/>
                  </a:lnTo>
                  <a:lnTo>
                    <a:pt x="1266" y="91"/>
                  </a:lnTo>
                  <a:lnTo>
                    <a:pt x="1271" y="89"/>
                  </a:lnTo>
                  <a:lnTo>
                    <a:pt x="1276" y="88"/>
                  </a:lnTo>
                  <a:lnTo>
                    <a:pt x="1279" y="89"/>
                  </a:lnTo>
                  <a:lnTo>
                    <a:pt x="1284" y="88"/>
                  </a:lnTo>
                  <a:lnTo>
                    <a:pt x="1287" y="85"/>
                  </a:lnTo>
                  <a:lnTo>
                    <a:pt x="1291" y="83"/>
                  </a:lnTo>
                  <a:lnTo>
                    <a:pt x="1295" y="79"/>
                  </a:lnTo>
                  <a:lnTo>
                    <a:pt x="1298" y="78"/>
                  </a:lnTo>
                  <a:lnTo>
                    <a:pt x="1303" y="73"/>
                  </a:lnTo>
                  <a:lnTo>
                    <a:pt x="1307" y="73"/>
                  </a:lnTo>
                  <a:lnTo>
                    <a:pt x="1317" y="67"/>
                  </a:lnTo>
                  <a:lnTo>
                    <a:pt x="1322" y="66"/>
                  </a:lnTo>
                  <a:lnTo>
                    <a:pt x="1325" y="66"/>
                  </a:lnTo>
                  <a:lnTo>
                    <a:pt x="1325" y="66"/>
                  </a:lnTo>
                  <a:lnTo>
                    <a:pt x="1331" y="61"/>
                  </a:lnTo>
                  <a:lnTo>
                    <a:pt x="1334" y="61"/>
                  </a:lnTo>
                  <a:lnTo>
                    <a:pt x="1341" y="61"/>
                  </a:lnTo>
                  <a:lnTo>
                    <a:pt x="1354" y="66"/>
                  </a:lnTo>
                  <a:lnTo>
                    <a:pt x="1360" y="72"/>
                  </a:lnTo>
                  <a:lnTo>
                    <a:pt x="1366" y="75"/>
                  </a:lnTo>
                  <a:lnTo>
                    <a:pt x="1370" y="79"/>
                  </a:lnTo>
                  <a:lnTo>
                    <a:pt x="1373" y="85"/>
                  </a:lnTo>
                  <a:lnTo>
                    <a:pt x="1373" y="88"/>
                  </a:lnTo>
                  <a:lnTo>
                    <a:pt x="1375" y="88"/>
                  </a:lnTo>
                  <a:lnTo>
                    <a:pt x="1375" y="92"/>
                  </a:lnTo>
                  <a:lnTo>
                    <a:pt x="1377" y="98"/>
                  </a:lnTo>
                  <a:lnTo>
                    <a:pt x="1377" y="101"/>
                  </a:lnTo>
                  <a:lnTo>
                    <a:pt x="1375" y="102"/>
                  </a:lnTo>
                  <a:lnTo>
                    <a:pt x="1379" y="102"/>
                  </a:lnTo>
                  <a:lnTo>
                    <a:pt x="1382" y="98"/>
                  </a:lnTo>
                  <a:lnTo>
                    <a:pt x="1385" y="98"/>
                  </a:lnTo>
                  <a:lnTo>
                    <a:pt x="1386" y="101"/>
                  </a:lnTo>
                  <a:lnTo>
                    <a:pt x="1388" y="98"/>
                  </a:lnTo>
                  <a:lnTo>
                    <a:pt x="1391" y="98"/>
                  </a:lnTo>
                  <a:lnTo>
                    <a:pt x="1394" y="99"/>
                  </a:lnTo>
                  <a:lnTo>
                    <a:pt x="1395" y="102"/>
                  </a:lnTo>
                  <a:lnTo>
                    <a:pt x="1395" y="101"/>
                  </a:lnTo>
                  <a:lnTo>
                    <a:pt x="1395" y="97"/>
                  </a:lnTo>
                  <a:lnTo>
                    <a:pt x="1397" y="97"/>
                  </a:lnTo>
                  <a:lnTo>
                    <a:pt x="1399" y="99"/>
                  </a:lnTo>
                  <a:lnTo>
                    <a:pt x="1404" y="104"/>
                  </a:lnTo>
                  <a:lnTo>
                    <a:pt x="1404" y="108"/>
                  </a:lnTo>
                  <a:lnTo>
                    <a:pt x="1407" y="108"/>
                  </a:lnTo>
                  <a:lnTo>
                    <a:pt x="1411" y="114"/>
                  </a:lnTo>
                  <a:lnTo>
                    <a:pt x="1411" y="113"/>
                  </a:lnTo>
                  <a:lnTo>
                    <a:pt x="1410" y="108"/>
                  </a:lnTo>
                  <a:lnTo>
                    <a:pt x="1407" y="107"/>
                  </a:lnTo>
                  <a:lnTo>
                    <a:pt x="1405" y="104"/>
                  </a:lnTo>
                  <a:lnTo>
                    <a:pt x="1408" y="105"/>
                  </a:lnTo>
                  <a:lnTo>
                    <a:pt x="1411" y="105"/>
                  </a:lnTo>
                  <a:lnTo>
                    <a:pt x="1414" y="108"/>
                  </a:lnTo>
                  <a:lnTo>
                    <a:pt x="1417" y="113"/>
                  </a:lnTo>
                  <a:lnTo>
                    <a:pt x="1417" y="110"/>
                  </a:lnTo>
                  <a:lnTo>
                    <a:pt x="1411" y="102"/>
                  </a:lnTo>
                  <a:lnTo>
                    <a:pt x="1413" y="97"/>
                  </a:lnTo>
                  <a:lnTo>
                    <a:pt x="1413" y="91"/>
                  </a:lnTo>
                  <a:lnTo>
                    <a:pt x="1416" y="86"/>
                  </a:lnTo>
                  <a:lnTo>
                    <a:pt x="1420" y="86"/>
                  </a:lnTo>
                  <a:lnTo>
                    <a:pt x="1423" y="85"/>
                  </a:lnTo>
                  <a:lnTo>
                    <a:pt x="1427" y="82"/>
                  </a:lnTo>
                  <a:lnTo>
                    <a:pt x="1427" y="80"/>
                  </a:lnTo>
                  <a:lnTo>
                    <a:pt x="1429" y="79"/>
                  </a:lnTo>
                  <a:lnTo>
                    <a:pt x="1430" y="79"/>
                  </a:lnTo>
                  <a:lnTo>
                    <a:pt x="1433" y="82"/>
                  </a:lnTo>
                  <a:lnTo>
                    <a:pt x="1435" y="83"/>
                  </a:lnTo>
                  <a:lnTo>
                    <a:pt x="1439" y="82"/>
                  </a:lnTo>
                  <a:lnTo>
                    <a:pt x="1443" y="79"/>
                  </a:lnTo>
                  <a:lnTo>
                    <a:pt x="1445" y="80"/>
                  </a:lnTo>
                  <a:lnTo>
                    <a:pt x="1449" y="78"/>
                  </a:lnTo>
                  <a:lnTo>
                    <a:pt x="1455" y="79"/>
                  </a:lnTo>
                  <a:lnTo>
                    <a:pt x="1458" y="78"/>
                  </a:lnTo>
                  <a:lnTo>
                    <a:pt x="1460" y="76"/>
                  </a:lnTo>
                  <a:lnTo>
                    <a:pt x="1460" y="79"/>
                  </a:lnTo>
                  <a:lnTo>
                    <a:pt x="1461" y="80"/>
                  </a:lnTo>
                  <a:lnTo>
                    <a:pt x="1462" y="78"/>
                  </a:lnTo>
                  <a:lnTo>
                    <a:pt x="1465" y="73"/>
                  </a:lnTo>
                  <a:lnTo>
                    <a:pt x="1465" y="72"/>
                  </a:lnTo>
                  <a:lnTo>
                    <a:pt x="1465" y="67"/>
                  </a:lnTo>
                  <a:lnTo>
                    <a:pt x="1465" y="64"/>
                  </a:lnTo>
                  <a:lnTo>
                    <a:pt x="1467" y="63"/>
                  </a:lnTo>
                  <a:lnTo>
                    <a:pt x="1471" y="64"/>
                  </a:lnTo>
                  <a:lnTo>
                    <a:pt x="1473" y="67"/>
                  </a:lnTo>
                  <a:lnTo>
                    <a:pt x="1473" y="69"/>
                  </a:lnTo>
                  <a:lnTo>
                    <a:pt x="1477" y="69"/>
                  </a:lnTo>
                  <a:lnTo>
                    <a:pt x="1479" y="72"/>
                  </a:lnTo>
                  <a:lnTo>
                    <a:pt x="1479" y="75"/>
                  </a:lnTo>
                  <a:lnTo>
                    <a:pt x="1483" y="79"/>
                  </a:lnTo>
                  <a:lnTo>
                    <a:pt x="1484" y="80"/>
                  </a:lnTo>
                  <a:lnTo>
                    <a:pt x="1489" y="79"/>
                  </a:lnTo>
                  <a:lnTo>
                    <a:pt x="1495" y="80"/>
                  </a:lnTo>
                  <a:lnTo>
                    <a:pt x="1496" y="80"/>
                  </a:lnTo>
                  <a:lnTo>
                    <a:pt x="1498" y="80"/>
                  </a:lnTo>
                  <a:lnTo>
                    <a:pt x="1502" y="86"/>
                  </a:lnTo>
                  <a:lnTo>
                    <a:pt x="1502" y="89"/>
                  </a:lnTo>
                  <a:lnTo>
                    <a:pt x="1505" y="91"/>
                  </a:lnTo>
                  <a:lnTo>
                    <a:pt x="1509" y="92"/>
                  </a:lnTo>
                  <a:lnTo>
                    <a:pt x="1511" y="91"/>
                  </a:lnTo>
                  <a:lnTo>
                    <a:pt x="1514" y="89"/>
                  </a:lnTo>
                  <a:lnTo>
                    <a:pt x="1514" y="88"/>
                  </a:lnTo>
                  <a:lnTo>
                    <a:pt x="1517" y="85"/>
                  </a:lnTo>
                  <a:lnTo>
                    <a:pt x="1518" y="86"/>
                  </a:lnTo>
                  <a:lnTo>
                    <a:pt x="1520" y="85"/>
                  </a:lnTo>
                  <a:lnTo>
                    <a:pt x="1518" y="82"/>
                  </a:lnTo>
                  <a:lnTo>
                    <a:pt x="1520" y="82"/>
                  </a:lnTo>
                  <a:lnTo>
                    <a:pt x="1518" y="79"/>
                  </a:lnTo>
                  <a:lnTo>
                    <a:pt x="1518" y="78"/>
                  </a:lnTo>
                  <a:lnTo>
                    <a:pt x="1517" y="75"/>
                  </a:lnTo>
                  <a:lnTo>
                    <a:pt x="1512" y="73"/>
                  </a:lnTo>
                  <a:lnTo>
                    <a:pt x="1511" y="69"/>
                  </a:lnTo>
                  <a:lnTo>
                    <a:pt x="1506" y="64"/>
                  </a:lnTo>
                  <a:lnTo>
                    <a:pt x="1505" y="63"/>
                  </a:lnTo>
                  <a:lnTo>
                    <a:pt x="1504" y="61"/>
                  </a:lnTo>
                  <a:lnTo>
                    <a:pt x="1499" y="60"/>
                  </a:lnTo>
                  <a:lnTo>
                    <a:pt x="1496" y="61"/>
                  </a:lnTo>
                  <a:lnTo>
                    <a:pt x="1495" y="61"/>
                  </a:lnTo>
                  <a:lnTo>
                    <a:pt x="1495" y="58"/>
                  </a:lnTo>
                  <a:lnTo>
                    <a:pt x="1496" y="56"/>
                  </a:lnTo>
                  <a:lnTo>
                    <a:pt x="1493" y="53"/>
                  </a:lnTo>
                  <a:lnTo>
                    <a:pt x="1493" y="50"/>
                  </a:lnTo>
                  <a:lnTo>
                    <a:pt x="1492" y="48"/>
                  </a:lnTo>
                  <a:lnTo>
                    <a:pt x="1489" y="44"/>
                  </a:lnTo>
                  <a:lnTo>
                    <a:pt x="1486" y="41"/>
                  </a:lnTo>
                  <a:lnTo>
                    <a:pt x="1486" y="41"/>
                  </a:lnTo>
                  <a:lnTo>
                    <a:pt x="1492" y="39"/>
                  </a:lnTo>
                  <a:lnTo>
                    <a:pt x="1495" y="41"/>
                  </a:lnTo>
                  <a:lnTo>
                    <a:pt x="1502" y="39"/>
                  </a:lnTo>
                  <a:lnTo>
                    <a:pt x="1508" y="39"/>
                  </a:lnTo>
                  <a:lnTo>
                    <a:pt x="1508" y="38"/>
                  </a:lnTo>
                  <a:lnTo>
                    <a:pt x="1511" y="36"/>
                  </a:lnTo>
                  <a:lnTo>
                    <a:pt x="1515" y="39"/>
                  </a:lnTo>
                  <a:lnTo>
                    <a:pt x="1517" y="38"/>
                  </a:lnTo>
                  <a:lnTo>
                    <a:pt x="1518" y="38"/>
                  </a:lnTo>
                  <a:lnTo>
                    <a:pt x="1518" y="35"/>
                  </a:lnTo>
                  <a:lnTo>
                    <a:pt x="1523" y="35"/>
                  </a:lnTo>
                  <a:lnTo>
                    <a:pt x="1524" y="36"/>
                  </a:lnTo>
                  <a:lnTo>
                    <a:pt x="1524" y="36"/>
                  </a:lnTo>
                  <a:lnTo>
                    <a:pt x="1526" y="34"/>
                  </a:lnTo>
                  <a:lnTo>
                    <a:pt x="1528" y="35"/>
                  </a:lnTo>
                  <a:lnTo>
                    <a:pt x="1528" y="32"/>
                  </a:lnTo>
                  <a:lnTo>
                    <a:pt x="1540" y="29"/>
                  </a:lnTo>
                  <a:lnTo>
                    <a:pt x="1540" y="32"/>
                  </a:lnTo>
                  <a:lnTo>
                    <a:pt x="1542" y="29"/>
                  </a:lnTo>
                  <a:lnTo>
                    <a:pt x="1543" y="28"/>
                  </a:lnTo>
                  <a:lnTo>
                    <a:pt x="1545" y="28"/>
                  </a:lnTo>
                  <a:lnTo>
                    <a:pt x="1547" y="28"/>
                  </a:lnTo>
                  <a:lnTo>
                    <a:pt x="1550" y="28"/>
                  </a:lnTo>
                  <a:lnTo>
                    <a:pt x="1552" y="29"/>
                  </a:lnTo>
                  <a:lnTo>
                    <a:pt x="1558" y="29"/>
                  </a:lnTo>
                  <a:lnTo>
                    <a:pt x="1559" y="28"/>
                  </a:lnTo>
                  <a:lnTo>
                    <a:pt x="1561" y="31"/>
                  </a:lnTo>
                  <a:lnTo>
                    <a:pt x="1564" y="31"/>
                  </a:lnTo>
                  <a:lnTo>
                    <a:pt x="1565" y="29"/>
                  </a:lnTo>
                  <a:lnTo>
                    <a:pt x="1569" y="29"/>
                  </a:lnTo>
                  <a:lnTo>
                    <a:pt x="1577" y="31"/>
                  </a:lnTo>
                  <a:lnTo>
                    <a:pt x="1580" y="32"/>
                  </a:lnTo>
                  <a:lnTo>
                    <a:pt x="1583" y="32"/>
                  </a:lnTo>
                  <a:lnTo>
                    <a:pt x="1581" y="31"/>
                  </a:lnTo>
                  <a:lnTo>
                    <a:pt x="1584" y="31"/>
                  </a:lnTo>
                  <a:lnTo>
                    <a:pt x="1587" y="32"/>
                  </a:lnTo>
                  <a:lnTo>
                    <a:pt x="1584" y="34"/>
                  </a:lnTo>
                  <a:lnTo>
                    <a:pt x="1586" y="35"/>
                  </a:lnTo>
                  <a:lnTo>
                    <a:pt x="1590" y="34"/>
                  </a:lnTo>
                  <a:lnTo>
                    <a:pt x="1599" y="35"/>
                  </a:lnTo>
                  <a:lnTo>
                    <a:pt x="1608" y="39"/>
                  </a:lnTo>
                  <a:lnTo>
                    <a:pt x="1608" y="41"/>
                  </a:lnTo>
                  <a:lnTo>
                    <a:pt x="1605" y="39"/>
                  </a:lnTo>
                  <a:lnTo>
                    <a:pt x="1600" y="38"/>
                  </a:lnTo>
                  <a:lnTo>
                    <a:pt x="1599" y="39"/>
                  </a:lnTo>
                  <a:lnTo>
                    <a:pt x="1608" y="42"/>
                  </a:lnTo>
                  <a:lnTo>
                    <a:pt x="1612" y="42"/>
                  </a:lnTo>
                  <a:lnTo>
                    <a:pt x="1612" y="39"/>
                  </a:lnTo>
                  <a:lnTo>
                    <a:pt x="1616" y="39"/>
                  </a:lnTo>
                  <a:lnTo>
                    <a:pt x="1619" y="39"/>
                  </a:lnTo>
                  <a:lnTo>
                    <a:pt x="1619" y="38"/>
                  </a:lnTo>
                  <a:lnTo>
                    <a:pt x="1621" y="36"/>
                  </a:lnTo>
                  <a:lnTo>
                    <a:pt x="1624" y="38"/>
                  </a:lnTo>
                  <a:lnTo>
                    <a:pt x="1625" y="39"/>
                  </a:lnTo>
                  <a:lnTo>
                    <a:pt x="1627" y="41"/>
                  </a:lnTo>
                  <a:lnTo>
                    <a:pt x="1627" y="39"/>
                  </a:lnTo>
                  <a:lnTo>
                    <a:pt x="1628" y="38"/>
                  </a:lnTo>
                  <a:lnTo>
                    <a:pt x="1633" y="39"/>
                  </a:lnTo>
                  <a:lnTo>
                    <a:pt x="1633" y="41"/>
                  </a:lnTo>
                  <a:lnTo>
                    <a:pt x="1637" y="42"/>
                  </a:lnTo>
                  <a:lnTo>
                    <a:pt x="1640" y="41"/>
                  </a:lnTo>
                  <a:lnTo>
                    <a:pt x="1652" y="44"/>
                  </a:lnTo>
                  <a:lnTo>
                    <a:pt x="1650" y="41"/>
                  </a:lnTo>
                  <a:lnTo>
                    <a:pt x="1653" y="41"/>
                  </a:lnTo>
                  <a:lnTo>
                    <a:pt x="1654" y="44"/>
                  </a:lnTo>
                  <a:lnTo>
                    <a:pt x="1657" y="44"/>
                  </a:lnTo>
                  <a:lnTo>
                    <a:pt x="1656" y="42"/>
                  </a:lnTo>
                  <a:lnTo>
                    <a:pt x="1657" y="41"/>
                  </a:lnTo>
                  <a:lnTo>
                    <a:pt x="1662" y="42"/>
                  </a:lnTo>
                  <a:lnTo>
                    <a:pt x="1662" y="44"/>
                  </a:lnTo>
                  <a:lnTo>
                    <a:pt x="1663" y="47"/>
                  </a:lnTo>
                  <a:lnTo>
                    <a:pt x="1668" y="45"/>
                  </a:lnTo>
                  <a:lnTo>
                    <a:pt x="1668" y="44"/>
                  </a:lnTo>
                  <a:lnTo>
                    <a:pt x="1666" y="42"/>
                  </a:lnTo>
                  <a:lnTo>
                    <a:pt x="1671" y="42"/>
                  </a:lnTo>
                  <a:lnTo>
                    <a:pt x="1671" y="44"/>
                  </a:lnTo>
                  <a:lnTo>
                    <a:pt x="1671" y="45"/>
                  </a:lnTo>
                  <a:lnTo>
                    <a:pt x="1674" y="48"/>
                  </a:lnTo>
                  <a:lnTo>
                    <a:pt x="1678" y="50"/>
                  </a:lnTo>
                  <a:lnTo>
                    <a:pt x="1681" y="48"/>
                  </a:lnTo>
                  <a:lnTo>
                    <a:pt x="1676" y="47"/>
                  </a:lnTo>
                  <a:lnTo>
                    <a:pt x="1674" y="45"/>
                  </a:lnTo>
                  <a:lnTo>
                    <a:pt x="1674" y="44"/>
                  </a:lnTo>
                  <a:lnTo>
                    <a:pt x="1676" y="44"/>
                  </a:lnTo>
                  <a:lnTo>
                    <a:pt x="1679" y="44"/>
                  </a:lnTo>
                  <a:lnTo>
                    <a:pt x="1685" y="47"/>
                  </a:lnTo>
                  <a:lnTo>
                    <a:pt x="1685" y="50"/>
                  </a:lnTo>
                  <a:lnTo>
                    <a:pt x="1687" y="50"/>
                  </a:lnTo>
                  <a:lnTo>
                    <a:pt x="1688" y="48"/>
                  </a:lnTo>
                  <a:lnTo>
                    <a:pt x="1687" y="47"/>
                  </a:lnTo>
                  <a:lnTo>
                    <a:pt x="1690" y="48"/>
                  </a:lnTo>
                  <a:lnTo>
                    <a:pt x="1691" y="50"/>
                  </a:lnTo>
                  <a:lnTo>
                    <a:pt x="1691" y="50"/>
                  </a:lnTo>
                  <a:lnTo>
                    <a:pt x="1694" y="54"/>
                  </a:lnTo>
                  <a:lnTo>
                    <a:pt x="1697" y="61"/>
                  </a:lnTo>
                  <a:lnTo>
                    <a:pt x="1703" y="63"/>
                  </a:lnTo>
                  <a:lnTo>
                    <a:pt x="1703" y="66"/>
                  </a:lnTo>
                  <a:lnTo>
                    <a:pt x="1706" y="67"/>
                  </a:lnTo>
                  <a:lnTo>
                    <a:pt x="1707" y="70"/>
                  </a:lnTo>
                  <a:lnTo>
                    <a:pt x="1706" y="72"/>
                  </a:lnTo>
                  <a:lnTo>
                    <a:pt x="1707" y="75"/>
                  </a:lnTo>
                  <a:lnTo>
                    <a:pt x="1709" y="76"/>
                  </a:lnTo>
                  <a:lnTo>
                    <a:pt x="1712" y="73"/>
                  </a:lnTo>
                  <a:lnTo>
                    <a:pt x="1715" y="73"/>
                  </a:lnTo>
                  <a:lnTo>
                    <a:pt x="1718" y="78"/>
                  </a:lnTo>
                  <a:lnTo>
                    <a:pt x="1720" y="78"/>
                  </a:lnTo>
                  <a:lnTo>
                    <a:pt x="1720" y="78"/>
                  </a:lnTo>
                  <a:lnTo>
                    <a:pt x="1719" y="76"/>
                  </a:lnTo>
                  <a:lnTo>
                    <a:pt x="1718" y="75"/>
                  </a:lnTo>
                  <a:lnTo>
                    <a:pt x="1720" y="72"/>
                  </a:lnTo>
                  <a:lnTo>
                    <a:pt x="1722" y="73"/>
                  </a:lnTo>
                  <a:lnTo>
                    <a:pt x="1723" y="76"/>
                  </a:lnTo>
                  <a:lnTo>
                    <a:pt x="1725" y="79"/>
                  </a:lnTo>
                  <a:lnTo>
                    <a:pt x="1725" y="78"/>
                  </a:lnTo>
                  <a:lnTo>
                    <a:pt x="1723" y="73"/>
                  </a:lnTo>
                  <a:lnTo>
                    <a:pt x="1723" y="70"/>
                  </a:lnTo>
                  <a:lnTo>
                    <a:pt x="1722" y="69"/>
                  </a:lnTo>
                  <a:lnTo>
                    <a:pt x="1718" y="70"/>
                  </a:lnTo>
                  <a:lnTo>
                    <a:pt x="1715" y="70"/>
                  </a:lnTo>
                  <a:lnTo>
                    <a:pt x="1713" y="69"/>
                  </a:lnTo>
                  <a:lnTo>
                    <a:pt x="1716" y="66"/>
                  </a:lnTo>
                  <a:lnTo>
                    <a:pt x="1715" y="63"/>
                  </a:lnTo>
                  <a:lnTo>
                    <a:pt x="1710" y="60"/>
                  </a:lnTo>
                  <a:lnTo>
                    <a:pt x="1707" y="57"/>
                  </a:lnTo>
                  <a:lnTo>
                    <a:pt x="1706" y="54"/>
                  </a:lnTo>
                  <a:lnTo>
                    <a:pt x="1704" y="54"/>
                  </a:lnTo>
                  <a:lnTo>
                    <a:pt x="1701" y="57"/>
                  </a:lnTo>
                  <a:lnTo>
                    <a:pt x="1700" y="56"/>
                  </a:lnTo>
                  <a:lnTo>
                    <a:pt x="1703" y="54"/>
                  </a:lnTo>
                  <a:lnTo>
                    <a:pt x="1706" y="50"/>
                  </a:lnTo>
                  <a:lnTo>
                    <a:pt x="1709" y="45"/>
                  </a:lnTo>
                  <a:lnTo>
                    <a:pt x="1710" y="44"/>
                  </a:lnTo>
                  <a:lnTo>
                    <a:pt x="1710" y="47"/>
                  </a:lnTo>
                  <a:lnTo>
                    <a:pt x="1712" y="51"/>
                  </a:lnTo>
                  <a:lnTo>
                    <a:pt x="1715" y="51"/>
                  </a:lnTo>
                  <a:lnTo>
                    <a:pt x="1716" y="51"/>
                  </a:lnTo>
                  <a:lnTo>
                    <a:pt x="1713" y="48"/>
                  </a:lnTo>
                  <a:lnTo>
                    <a:pt x="1712" y="47"/>
                  </a:lnTo>
                  <a:lnTo>
                    <a:pt x="1713" y="47"/>
                  </a:lnTo>
                  <a:lnTo>
                    <a:pt x="1718" y="44"/>
                  </a:lnTo>
                  <a:lnTo>
                    <a:pt x="1718" y="42"/>
                  </a:lnTo>
                  <a:lnTo>
                    <a:pt x="1715" y="42"/>
                  </a:lnTo>
                  <a:lnTo>
                    <a:pt x="1716" y="41"/>
                  </a:lnTo>
                  <a:lnTo>
                    <a:pt x="1718" y="41"/>
                  </a:lnTo>
                  <a:lnTo>
                    <a:pt x="1720" y="39"/>
                  </a:lnTo>
                  <a:lnTo>
                    <a:pt x="1722" y="36"/>
                  </a:lnTo>
                  <a:lnTo>
                    <a:pt x="1725" y="36"/>
                  </a:lnTo>
                  <a:lnTo>
                    <a:pt x="1725" y="38"/>
                  </a:lnTo>
                  <a:lnTo>
                    <a:pt x="1726" y="36"/>
                  </a:lnTo>
                  <a:lnTo>
                    <a:pt x="1729" y="38"/>
                  </a:lnTo>
                  <a:lnTo>
                    <a:pt x="1729" y="39"/>
                  </a:lnTo>
                  <a:lnTo>
                    <a:pt x="1732" y="41"/>
                  </a:lnTo>
                  <a:lnTo>
                    <a:pt x="1737" y="42"/>
                  </a:lnTo>
                  <a:lnTo>
                    <a:pt x="1738" y="41"/>
                  </a:lnTo>
                  <a:lnTo>
                    <a:pt x="1745" y="42"/>
                  </a:lnTo>
                  <a:lnTo>
                    <a:pt x="1745" y="45"/>
                  </a:lnTo>
                  <a:lnTo>
                    <a:pt x="1747" y="47"/>
                  </a:lnTo>
                  <a:lnTo>
                    <a:pt x="1748" y="47"/>
                  </a:lnTo>
                  <a:lnTo>
                    <a:pt x="1748" y="44"/>
                  </a:lnTo>
                  <a:lnTo>
                    <a:pt x="1750" y="44"/>
                  </a:lnTo>
                  <a:lnTo>
                    <a:pt x="1750" y="48"/>
                  </a:lnTo>
                  <a:lnTo>
                    <a:pt x="1753" y="47"/>
                  </a:lnTo>
                  <a:lnTo>
                    <a:pt x="1756" y="42"/>
                  </a:lnTo>
                  <a:lnTo>
                    <a:pt x="1759" y="44"/>
                  </a:lnTo>
                  <a:lnTo>
                    <a:pt x="1757" y="45"/>
                  </a:lnTo>
                  <a:lnTo>
                    <a:pt x="1756" y="48"/>
                  </a:lnTo>
                  <a:lnTo>
                    <a:pt x="1756" y="50"/>
                  </a:lnTo>
                  <a:lnTo>
                    <a:pt x="1759" y="57"/>
                  </a:lnTo>
                  <a:lnTo>
                    <a:pt x="1757" y="60"/>
                  </a:lnTo>
                  <a:lnTo>
                    <a:pt x="1757" y="61"/>
                  </a:lnTo>
                  <a:lnTo>
                    <a:pt x="1760" y="61"/>
                  </a:lnTo>
                  <a:lnTo>
                    <a:pt x="1761" y="64"/>
                  </a:lnTo>
                  <a:lnTo>
                    <a:pt x="1764" y="66"/>
                  </a:lnTo>
                  <a:lnTo>
                    <a:pt x="1766" y="69"/>
                  </a:lnTo>
                  <a:lnTo>
                    <a:pt x="1764" y="70"/>
                  </a:lnTo>
                  <a:lnTo>
                    <a:pt x="1760" y="70"/>
                  </a:lnTo>
                  <a:lnTo>
                    <a:pt x="1756" y="70"/>
                  </a:lnTo>
                  <a:lnTo>
                    <a:pt x="1761" y="72"/>
                  </a:lnTo>
                  <a:lnTo>
                    <a:pt x="1763" y="75"/>
                  </a:lnTo>
                  <a:lnTo>
                    <a:pt x="1763" y="76"/>
                  </a:lnTo>
                  <a:lnTo>
                    <a:pt x="1760" y="78"/>
                  </a:lnTo>
                  <a:lnTo>
                    <a:pt x="1757" y="82"/>
                  </a:lnTo>
                  <a:lnTo>
                    <a:pt x="1756" y="80"/>
                  </a:lnTo>
                  <a:lnTo>
                    <a:pt x="1753" y="83"/>
                  </a:lnTo>
                  <a:lnTo>
                    <a:pt x="1748" y="83"/>
                  </a:lnTo>
                  <a:lnTo>
                    <a:pt x="1747" y="86"/>
                  </a:lnTo>
                  <a:lnTo>
                    <a:pt x="1750" y="85"/>
                  </a:lnTo>
                  <a:lnTo>
                    <a:pt x="1751" y="86"/>
                  </a:lnTo>
                  <a:lnTo>
                    <a:pt x="1753" y="88"/>
                  </a:lnTo>
                  <a:lnTo>
                    <a:pt x="1756" y="86"/>
                  </a:lnTo>
                  <a:lnTo>
                    <a:pt x="1757" y="86"/>
                  </a:lnTo>
                  <a:lnTo>
                    <a:pt x="1757" y="88"/>
                  </a:lnTo>
                  <a:lnTo>
                    <a:pt x="1760" y="92"/>
                  </a:lnTo>
                  <a:lnTo>
                    <a:pt x="1757" y="94"/>
                  </a:lnTo>
                  <a:lnTo>
                    <a:pt x="1757" y="98"/>
                  </a:lnTo>
                  <a:lnTo>
                    <a:pt x="1760" y="94"/>
                  </a:lnTo>
                  <a:lnTo>
                    <a:pt x="1763" y="94"/>
                  </a:lnTo>
                  <a:lnTo>
                    <a:pt x="1767" y="97"/>
                  </a:lnTo>
                  <a:lnTo>
                    <a:pt x="1766" y="99"/>
                  </a:lnTo>
                  <a:lnTo>
                    <a:pt x="1769" y="102"/>
                  </a:lnTo>
                  <a:lnTo>
                    <a:pt x="1766" y="104"/>
                  </a:lnTo>
                  <a:lnTo>
                    <a:pt x="1767" y="105"/>
                  </a:lnTo>
                  <a:lnTo>
                    <a:pt x="1767" y="110"/>
                  </a:lnTo>
                  <a:lnTo>
                    <a:pt x="1764" y="111"/>
                  </a:lnTo>
                  <a:lnTo>
                    <a:pt x="1764" y="113"/>
                  </a:lnTo>
                  <a:lnTo>
                    <a:pt x="1766" y="114"/>
                  </a:lnTo>
                  <a:lnTo>
                    <a:pt x="1766" y="113"/>
                  </a:lnTo>
                  <a:lnTo>
                    <a:pt x="1769" y="111"/>
                  </a:lnTo>
                  <a:lnTo>
                    <a:pt x="1770" y="114"/>
                  </a:lnTo>
                  <a:lnTo>
                    <a:pt x="1769" y="117"/>
                  </a:lnTo>
                  <a:lnTo>
                    <a:pt x="1772" y="116"/>
                  </a:lnTo>
                  <a:lnTo>
                    <a:pt x="1773" y="119"/>
                  </a:lnTo>
                  <a:lnTo>
                    <a:pt x="1773" y="116"/>
                  </a:lnTo>
                  <a:lnTo>
                    <a:pt x="1775" y="114"/>
                  </a:lnTo>
                  <a:lnTo>
                    <a:pt x="1778" y="116"/>
                  </a:lnTo>
                  <a:lnTo>
                    <a:pt x="1781" y="116"/>
                  </a:lnTo>
                  <a:lnTo>
                    <a:pt x="1781" y="120"/>
                  </a:lnTo>
                  <a:lnTo>
                    <a:pt x="1778" y="120"/>
                  </a:lnTo>
                  <a:lnTo>
                    <a:pt x="1776" y="119"/>
                  </a:lnTo>
                  <a:lnTo>
                    <a:pt x="1773" y="121"/>
                  </a:lnTo>
                  <a:lnTo>
                    <a:pt x="1776" y="123"/>
                  </a:lnTo>
                  <a:lnTo>
                    <a:pt x="1779" y="123"/>
                  </a:lnTo>
                  <a:lnTo>
                    <a:pt x="1781" y="126"/>
                  </a:lnTo>
                  <a:lnTo>
                    <a:pt x="1781" y="127"/>
                  </a:lnTo>
                  <a:lnTo>
                    <a:pt x="1778" y="130"/>
                  </a:lnTo>
                  <a:lnTo>
                    <a:pt x="1775" y="126"/>
                  </a:lnTo>
                  <a:lnTo>
                    <a:pt x="1773" y="124"/>
                  </a:lnTo>
                  <a:lnTo>
                    <a:pt x="1775" y="130"/>
                  </a:lnTo>
                  <a:lnTo>
                    <a:pt x="1772" y="132"/>
                  </a:lnTo>
                  <a:lnTo>
                    <a:pt x="1772" y="132"/>
                  </a:lnTo>
                  <a:lnTo>
                    <a:pt x="1770" y="130"/>
                  </a:lnTo>
                  <a:lnTo>
                    <a:pt x="1769" y="130"/>
                  </a:lnTo>
                  <a:lnTo>
                    <a:pt x="1766" y="130"/>
                  </a:lnTo>
                  <a:lnTo>
                    <a:pt x="1760" y="129"/>
                  </a:lnTo>
                  <a:lnTo>
                    <a:pt x="1759" y="130"/>
                  </a:lnTo>
                  <a:lnTo>
                    <a:pt x="1756" y="130"/>
                  </a:lnTo>
                  <a:lnTo>
                    <a:pt x="1756" y="129"/>
                  </a:lnTo>
                  <a:lnTo>
                    <a:pt x="1756" y="126"/>
                  </a:lnTo>
                  <a:lnTo>
                    <a:pt x="1753" y="126"/>
                  </a:lnTo>
                  <a:lnTo>
                    <a:pt x="1754" y="130"/>
                  </a:lnTo>
                  <a:lnTo>
                    <a:pt x="1751" y="130"/>
                  </a:lnTo>
                  <a:lnTo>
                    <a:pt x="1751" y="130"/>
                  </a:lnTo>
                  <a:lnTo>
                    <a:pt x="1753" y="133"/>
                  </a:lnTo>
                  <a:lnTo>
                    <a:pt x="1751" y="135"/>
                  </a:lnTo>
                  <a:lnTo>
                    <a:pt x="1750" y="135"/>
                  </a:lnTo>
                  <a:lnTo>
                    <a:pt x="1750" y="135"/>
                  </a:lnTo>
                  <a:lnTo>
                    <a:pt x="1748" y="133"/>
                  </a:lnTo>
                  <a:lnTo>
                    <a:pt x="1742" y="135"/>
                  </a:lnTo>
                  <a:lnTo>
                    <a:pt x="1741" y="133"/>
                  </a:lnTo>
                  <a:lnTo>
                    <a:pt x="1742" y="132"/>
                  </a:lnTo>
                  <a:lnTo>
                    <a:pt x="1741" y="129"/>
                  </a:lnTo>
                  <a:lnTo>
                    <a:pt x="1739" y="129"/>
                  </a:lnTo>
                  <a:lnTo>
                    <a:pt x="1734" y="123"/>
                  </a:lnTo>
                  <a:lnTo>
                    <a:pt x="1732" y="123"/>
                  </a:lnTo>
                  <a:lnTo>
                    <a:pt x="1734" y="121"/>
                  </a:lnTo>
                  <a:lnTo>
                    <a:pt x="1728" y="120"/>
                  </a:lnTo>
                  <a:lnTo>
                    <a:pt x="1728" y="123"/>
                  </a:lnTo>
                  <a:lnTo>
                    <a:pt x="1723" y="124"/>
                  </a:lnTo>
                  <a:lnTo>
                    <a:pt x="1720" y="126"/>
                  </a:lnTo>
                  <a:lnTo>
                    <a:pt x="1719" y="126"/>
                  </a:lnTo>
                  <a:lnTo>
                    <a:pt x="1719" y="123"/>
                  </a:lnTo>
                  <a:lnTo>
                    <a:pt x="1718" y="120"/>
                  </a:lnTo>
                  <a:lnTo>
                    <a:pt x="1719" y="123"/>
                  </a:lnTo>
                  <a:lnTo>
                    <a:pt x="1718" y="129"/>
                  </a:lnTo>
                  <a:lnTo>
                    <a:pt x="1719" y="132"/>
                  </a:lnTo>
                  <a:lnTo>
                    <a:pt x="1718" y="135"/>
                  </a:lnTo>
                  <a:lnTo>
                    <a:pt x="1713" y="142"/>
                  </a:lnTo>
                  <a:lnTo>
                    <a:pt x="1710" y="142"/>
                  </a:lnTo>
                  <a:lnTo>
                    <a:pt x="1710" y="136"/>
                  </a:lnTo>
                  <a:lnTo>
                    <a:pt x="1707" y="136"/>
                  </a:lnTo>
                  <a:lnTo>
                    <a:pt x="1706" y="138"/>
                  </a:lnTo>
                  <a:lnTo>
                    <a:pt x="1698" y="132"/>
                  </a:lnTo>
                  <a:lnTo>
                    <a:pt x="1698" y="130"/>
                  </a:lnTo>
                  <a:lnTo>
                    <a:pt x="1698" y="123"/>
                  </a:lnTo>
                  <a:lnTo>
                    <a:pt x="1696" y="123"/>
                  </a:lnTo>
                  <a:lnTo>
                    <a:pt x="1694" y="120"/>
                  </a:lnTo>
                  <a:lnTo>
                    <a:pt x="1693" y="119"/>
                  </a:lnTo>
                  <a:lnTo>
                    <a:pt x="1691" y="120"/>
                  </a:lnTo>
                  <a:lnTo>
                    <a:pt x="1693" y="123"/>
                  </a:lnTo>
                  <a:lnTo>
                    <a:pt x="1693" y="124"/>
                  </a:lnTo>
                  <a:lnTo>
                    <a:pt x="1694" y="126"/>
                  </a:lnTo>
                  <a:lnTo>
                    <a:pt x="1693" y="129"/>
                  </a:lnTo>
                  <a:lnTo>
                    <a:pt x="1690" y="126"/>
                  </a:lnTo>
                  <a:lnTo>
                    <a:pt x="1687" y="123"/>
                  </a:lnTo>
                  <a:lnTo>
                    <a:pt x="1685" y="123"/>
                  </a:lnTo>
                  <a:lnTo>
                    <a:pt x="1687" y="126"/>
                  </a:lnTo>
                  <a:lnTo>
                    <a:pt x="1685" y="127"/>
                  </a:lnTo>
                  <a:lnTo>
                    <a:pt x="1687" y="129"/>
                  </a:lnTo>
                  <a:lnTo>
                    <a:pt x="1690" y="129"/>
                  </a:lnTo>
                  <a:lnTo>
                    <a:pt x="1691" y="130"/>
                  </a:lnTo>
                  <a:lnTo>
                    <a:pt x="1690" y="133"/>
                  </a:lnTo>
                  <a:lnTo>
                    <a:pt x="1687" y="133"/>
                  </a:lnTo>
                  <a:lnTo>
                    <a:pt x="1687" y="136"/>
                  </a:lnTo>
                  <a:lnTo>
                    <a:pt x="1688" y="136"/>
                  </a:lnTo>
                  <a:lnTo>
                    <a:pt x="1696" y="145"/>
                  </a:lnTo>
                  <a:lnTo>
                    <a:pt x="1701" y="146"/>
                  </a:lnTo>
                  <a:lnTo>
                    <a:pt x="1704" y="145"/>
                  </a:lnTo>
                  <a:lnTo>
                    <a:pt x="1707" y="148"/>
                  </a:lnTo>
                  <a:lnTo>
                    <a:pt x="1709" y="151"/>
                  </a:lnTo>
                  <a:lnTo>
                    <a:pt x="1707" y="151"/>
                  </a:lnTo>
                  <a:lnTo>
                    <a:pt x="1706" y="148"/>
                  </a:lnTo>
                  <a:lnTo>
                    <a:pt x="1704" y="148"/>
                  </a:lnTo>
                  <a:lnTo>
                    <a:pt x="1706" y="152"/>
                  </a:lnTo>
                  <a:lnTo>
                    <a:pt x="1710" y="155"/>
                  </a:lnTo>
                  <a:lnTo>
                    <a:pt x="1710" y="158"/>
                  </a:lnTo>
                  <a:lnTo>
                    <a:pt x="1713" y="161"/>
                  </a:lnTo>
                  <a:lnTo>
                    <a:pt x="1713" y="167"/>
                  </a:lnTo>
                  <a:lnTo>
                    <a:pt x="1710" y="176"/>
                  </a:lnTo>
                  <a:lnTo>
                    <a:pt x="1712" y="182"/>
                  </a:lnTo>
                  <a:lnTo>
                    <a:pt x="1712" y="184"/>
                  </a:lnTo>
                  <a:lnTo>
                    <a:pt x="1713" y="186"/>
                  </a:lnTo>
                  <a:lnTo>
                    <a:pt x="1710" y="192"/>
                  </a:lnTo>
                  <a:lnTo>
                    <a:pt x="1710" y="195"/>
                  </a:lnTo>
                  <a:lnTo>
                    <a:pt x="1707" y="196"/>
                  </a:lnTo>
                  <a:lnTo>
                    <a:pt x="1709" y="195"/>
                  </a:lnTo>
                  <a:lnTo>
                    <a:pt x="1707" y="193"/>
                  </a:lnTo>
                  <a:lnTo>
                    <a:pt x="1701" y="198"/>
                  </a:lnTo>
                  <a:lnTo>
                    <a:pt x="1700" y="196"/>
                  </a:lnTo>
                  <a:lnTo>
                    <a:pt x="1697" y="198"/>
                  </a:lnTo>
                  <a:lnTo>
                    <a:pt x="1694" y="198"/>
                  </a:lnTo>
                  <a:lnTo>
                    <a:pt x="1693" y="195"/>
                  </a:lnTo>
                  <a:lnTo>
                    <a:pt x="1690" y="195"/>
                  </a:lnTo>
                  <a:lnTo>
                    <a:pt x="1687" y="190"/>
                  </a:lnTo>
                  <a:lnTo>
                    <a:pt x="1684" y="189"/>
                  </a:lnTo>
                  <a:lnTo>
                    <a:pt x="1679" y="187"/>
                  </a:lnTo>
                  <a:lnTo>
                    <a:pt x="1678" y="186"/>
                  </a:lnTo>
                  <a:lnTo>
                    <a:pt x="1675" y="187"/>
                  </a:lnTo>
                  <a:lnTo>
                    <a:pt x="1672" y="190"/>
                  </a:lnTo>
                  <a:lnTo>
                    <a:pt x="1669" y="190"/>
                  </a:lnTo>
                  <a:lnTo>
                    <a:pt x="1674" y="192"/>
                  </a:lnTo>
                  <a:lnTo>
                    <a:pt x="1676" y="192"/>
                  </a:lnTo>
                  <a:lnTo>
                    <a:pt x="1678" y="189"/>
                  </a:lnTo>
                  <a:lnTo>
                    <a:pt x="1685" y="192"/>
                  </a:lnTo>
                  <a:lnTo>
                    <a:pt x="1687" y="195"/>
                  </a:lnTo>
                  <a:lnTo>
                    <a:pt x="1684" y="196"/>
                  </a:lnTo>
                  <a:lnTo>
                    <a:pt x="1681" y="195"/>
                  </a:lnTo>
                  <a:lnTo>
                    <a:pt x="1678" y="195"/>
                  </a:lnTo>
                  <a:lnTo>
                    <a:pt x="1678" y="198"/>
                  </a:lnTo>
                  <a:lnTo>
                    <a:pt x="1675" y="195"/>
                  </a:lnTo>
                  <a:lnTo>
                    <a:pt x="1672" y="196"/>
                  </a:lnTo>
                  <a:lnTo>
                    <a:pt x="1674" y="196"/>
                  </a:lnTo>
                  <a:lnTo>
                    <a:pt x="1675" y="199"/>
                  </a:lnTo>
                  <a:lnTo>
                    <a:pt x="1679" y="202"/>
                  </a:lnTo>
                  <a:lnTo>
                    <a:pt x="1678" y="205"/>
                  </a:lnTo>
                  <a:lnTo>
                    <a:pt x="1679" y="209"/>
                  </a:lnTo>
                  <a:lnTo>
                    <a:pt x="1682" y="211"/>
                  </a:lnTo>
                  <a:lnTo>
                    <a:pt x="1681" y="209"/>
                  </a:lnTo>
                  <a:lnTo>
                    <a:pt x="1681" y="204"/>
                  </a:lnTo>
                  <a:lnTo>
                    <a:pt x="1684" y="204"/>
                  </a:lnTo>
                  <a:lnTo>
                    <a:pt x="1685" y="204"/>
                  </a:lnTo>
                  <a:lnTo>
                    <a:pt x="1685" y="202"/>
                  </a:lnTo>
                  <a:lnTo>
                    <a:pt x="1690" y="198"/>
                  </a:lnTo>
                  <a:lnTo>
                    <a:pt x="1693" y="198"/>
                  </a:lnTo>
                  <a:lnTo>
                    <a:pt x="1694" y="199"/>
                  </a:lnTo>
                  <a:lnTo>
                    <a:pt x="1694" y="201"/>
                  </a:lnTo>
                  <a:lnTo>
                    <a:pt x="1697" y="206"/>
                  </a:lnTo>
                  <a:lnTo>
                    <a:pt x="1700" y="206"/>
                  </a:lnTo>
                  <a:lnTo>
                    <a:pt x="1704" y="211"/>
                  </a:lnTo>
                  <a:lnTo>
                    <a:pt x="1707" y="209"/>
                  </a:lnTo>
                  <a:lnTo>
                    <a:pt x="1709" y="208"/>
                  </a:lnTo>
                  <a:lnTo>
                    <a:pt x="1707" y="205"/>
                  </a:lnTo>
                  <a:lnTo>
                    <a:pt x="1709" y="206"/>
                  </a:lnTo>
                  <a:lnTo>
                    <a:pt x="1716" y="211"/>
                  </a:lnTo>
                  <a:lnTo>
                    <a:pt x="1718" y="214"/>
                  </a:lnTo>
                  <a:lnTo>
                    <a:pt x="1715" y="214"/>
                  </a:lnTo>
                  <a:lnTo>
                    <a:pt x="1715" y="215"/>
                  </a:lnTo>
                  <a:lnTo>
                    <a:pt x="1719" y="221"/>
                  </a:lnTo>
                  <a:lnTo>
                    <a:pt x="1722" y="221"/>
                  </a:lnTo>
                  <a:lnTo>
                    <a:pt x="1720" y="220"/>
                  </a:lnTo>
                  <a:lnTo>
                    <a:pt x="1722" y="215"/>
                  </a:lnTo>
                  <a:lnTo>
                    <a:pt x="1725" y="218"/>
                  </a:lnTo>
                  <a:lnTo>
                    <a:pt x="1731" y="227"/>
                  </a:lnTo>
                  <a:lnTo>
                    <a:pt x="1729" y="226"/>
                  </a:lnTo>
                  <a:lnTo>
                    <a:pt x="1726" y="226"/>
                  </a:lnTo>
                  <a:lnTo>
                    <a:pt x="1726" y="226"/>
                  </a:lnTo>
                  <a:lnTo>
                    <a:pt x="1728" y="228"/>
                  </a:lnTo>
                  <a:lnTo>
                    <a:pt x="1725" y="231"/>
                  </a:lnTo>
                  <a:lnTo>
                    <a:pt x="1725" y="234"/>
                  </a:lnTo>
                  <a:lnTo>
                    <a:pt x="1726" y="236"/>
                  </a:lnTo>
                  <a:lnTo>
                    <a:pt x="1729" y="234"/>
                  </a:lnTo>
                  <a:lnTo>
                    <a:pt x="1729" y="231"/>
                  </a:lnTo>
                  <a:lnTo>
                    <a:pt x="1731" y="230"/>
                  </a:lnTo>
                  <a:lnTo>
                    <a:pt x="1732" y="231"/>
                  </a:lnTo>
                  <a:lnTo>
                    <a:pt x="1734" y="228"/>
                  </a:lnTo>
                  <a:lnTo>
                    <a:pt x="1735" y="233"/>
                  </a:lnTo>
                  <a:lnTo>
                    <a:pt x="1741" y="237"/>
                  </a:lnTo>
                  <a:lnTo>
                    <a:pt x="1748" y="239"/>
                  </a:lnTo>
                  <a:lnTo>
                    <a:pt x="1751" y="242"/>
                  </a:lnTo>
                  <a:lnTo>
                    <a:pt x="1750" y="243"/>
                  </a:lnTo>
                  <a:lnTo>
                    <a:pt x="1753" y="249"/>
                  </a:lnTo>
                  <a:lnTo>
                    <a:pt x="1756" y="249"/>
                  </a:lnTo>
                  <a:lnTo>
                    <a:pt x="1759" y="255"/>
                  </a:lnTo>
                  <a:lnTo>
                    <a:pt x="1760" y="262"/>
                  </a:lnTo>
                  <a:lnTo>
                    <a:pt x="1757" y="264"/>
                  </a:lnTo>
                  <a:lnTo>
                    <a:pt x="1757" y="265"/>
                  </a:lnTo>
                  <a:lnTo>
                    <a:pt x="1760" y="267"/>
                  </a:lnTo>
                  <a:lnTo>
                    <a:pt x="1761" y="269"/>
                  </a:lnTo>
                  <a:lnTo>
                    <a:pt x="1760" y="269"/>
                  </a:lnTo>
                  <a:lnTo>
                    <a:pt x="1759" y="268"/>
                  </a:lnTo>
                  <a:lnTo>
                    <a:pt x="1748" y="268"/>
                  </a:lnTo>
                  <a:lnTo>
                    <a:pt x="1745" y="267"/>
                  </a:lnTo>
                  <a:lnTo>
                    <a:pt x="1744" y="268"/>
                  </a:lnTo>
                  <a:lnTo>
                    <a:pt x="1741" y="267"/>
                  </a:lnTo>
                  <a:lnTo>
                    <a:pt x="1741" y="265"/>
                  </a:lnTo>
                  <a:lnTo>
                    <a:pt x="1739" y="264"/>
                  </a:lnTo>
                  <a:lnTo>
                    <a:pt x="1738" y="265"/>
                  </a:lnTo>
                  <a:lnTo>
                    <a:pt x="1739" y="267"/>
                  </a:lnTo>
                  <a:lnTo>
                    <a:pt x="1735" y="269"/>
                  </a:lnTo>
                  <a:lnTo>
                    <a:pt x="1732" y="269"/>
                  </a:lnTo>
                  <a:lnTo>
                    <a:pt x="1731" y="271"/>
                  </a:lnTo>
                  <a:lnTo>
                    <a:pt x="1734" y="272"/>
                  </a:lnTo>
                  <a:lnTo>
                    <a:pt x="1729" y="277"/>
                  </a:lnTo>
                  <a:lnTo>
                    <a:pt x="1726" y="277"/>
                  </a:lnTo>
                  <a:lnTo>
                    <a:pt x="1726" y="278"/>
                  </a:lnTo>
                  <a:lnTo>
                    <a:pt x="1728" y="280"/>
                  </a:lnTo>
                  <a:lnTo>
                    <a:pt x="1723" y="284"/>
                  </a:lnTo>
                  <a:lnTo>
                    <a:pt x="1722" y="286"/>
                  </a:lnTo>
                  <a:lnTo>
                    <a:pt x="1722" y="286"/>
                  </a:lnTo>
                  <a:lnTo>
                    <a:pt x="1719" y="286"/>
                  </a:lnTo>
                  <a:lnTo>
                    <a:pt x="1719" y="289"/>
                  </a:lnTo>
                  <a:lnTo>
                    <a:pt x="1722" y="293"/>
                  </a:lnTo>
                  <a:lnTo>
                    <a:pt x="1719" y="296"/>
                  </a:lnTo>
                  <a:lnTo>
                    <a:pt x="1718" y="294"/>
                  </a:lnTo>
                  <a:lnTo>
                    <a:pt x="1716" y="297"/>
                  </a:lnTo>
                  <a:lnTo>
                    <a:pt x="1718" y="299"/>
                  </a:lnTo>
                  <a:lnTo>
                    <a:pt x="1715" y="302"/>
                  </a:lnTo>
                  <a:lnTo>
                    <a:pt x="1712" y="303"/>
                  </a:lnTo>
                  <a:lnTo>
                    <a:pt x="1713" y="305"/>
                  </a:lnTo>
                  <a:lnTo>
                    <a:pt x="1713" y="305"/>
                  </a:lnTo>
                  <a:lnTo>
                    <a:pt x="1712" y="308"/>
                  </a:lnTo>
                  <a:lnTo>
                    <a:pt x="1710" y="308"/>
                  </a:lnTo>
                  <a:lnTo>
                    <a:pt x="1709" y="308"/>
                  </a:lnTo>
                  <a:lnTo>
                    <a:pt x="1710" y="311"/>
                  </a:lnTo>
                  <a:lnTo>
                    <a:pt x="1710" y="312"/>
                  </a:lnTo>
                  <a:lnTo>
                    <a:pt x="1707" y="313"/>
                  </a:lnTo>
                  <a:lnTo>
                    <a:pt x="1709" y="316"/>
                  </a:lnTo>
                  <a:lnTo>
                    <a:pt x="1709" y="318"/>
                  </a:lnTo>
                  <a:lnTo>
                    <a:pt x="1706" y="319"/>
                  </a:lnTo>
                  <a:lnTo>
                    <a:pt x="1704" y="318"/>
                  </a:lnTo>
                  <a:lnTo>
                    <a:pt x="1703" y="318"/>
                  </a:lnTo>
                  <a:lnTo>
                    <a:pt x="1704" y="319"/>
                  </a:lnTo>
                  <a:lnTo>
                    <a:pt x="1709" y="322"/>
                  </a:lnTo>
                  <a:lnTo>
                    <a:pt x="1707" y="325"/>
                  </a:lnTo>
                  <a:lnTo>
                    <a:pt x="1703" y="325"/>
                  </a:lnTo>
                  <a:lnTo>
                    <a:pt x="1703" y="327"/>
                  </a:lnTo>
                  <a:lnTo>
                    <a:pt x="1706" y="328"/>
                  </a:lnTo>
                  <a:lnTo>
                    <a:pt x="1707" y="333"/>
                  </a:lnTo>
                  <a:lnTo>
                    <a:pt x="1706" y="334"/>
                  </a:lnTo>
                  <a:lnTo>
                    <a:pt x="1707" y="335"/>
                  </a:lnTo>
                  <a:lnTo>
                    <a:pt x="1704" y="340"/>
                  </a:lnTo>
                  <a:lnTo>
                    <a:pt x="1704" y="341"/>
                  </a:lnTo>
                  <a:lnTo>
                    <a:pt x="1703" y="346"/>
                  </a:lnTo>
                  <a:lnTo>
                    <a:pt x="1701" y="353"/>
                  </a:lnTo>
                  <a:lnTo>
                    <a:pt x="1700" y="354"/>
                  </a:lnTo>
                  <a:lnTo>
                    <a:pt x="1700" y="357"/>
                  </a:lnTo>
                  <a:lnTo>
                    <a:pt x="1701" y="357"/>
                  </a:lnTo>
                  <a:lnTo>
                    <a:pt x="1703" y="359"/>
                  </a:lnTo>
                  <a:lnTo>
                    <a:pt x="1701" y="362"/>
                  </a:lnTo>
                  <a:lnTo>
                    <a:pt x="1706" y="366"/>
                  </a:lnTo>
                  <a:lnTo>
                    <a:pt x="1706" y="369"/>
                  </a:lnTo>
                  <a:lnTo>
                    <a:pt x="1703" y="368"/>
                  </a:lnTo>
                  <a:lnTo>
                    <a:pt x="1700" y="368"/>
                  </a:lnTo>
                  <a:lnTo>
                    <a:pt x="1697" y="366"/>
                  </a:lnTo>
                  <a:lnTo>
                    <a:pt x="1696" y="368"/>
                  </a:lnTo>
                  <a:lnTo>
                    <a:pt x="1693" y="363"/>
                  </a:lnTo>
                  <a:lnTo>
                    <a:pt x="1694" y="362"/>
                  </a:lnTo>
                  <a:lnTo>
                    <a:pt x="1693" y="362"/>
                  </a:lnTo>
                  <a:lnTo>
                    <a:pt x="1690" y="362"/>
                  </a:lnTo>
                  <a:lnTo>
                    <a:pt x="1688" y="362"/>
                  </a:lnTo>
                  <a:lnTo>
                    <a:pt x="1687" y="359"/>
                  </a:lnTo>
                  <a:lnTo>
                    <a:pt x="1681" y="354"/>
                  </a:lnTo>
                  <a:lnTo>
                    <a:pt x="1676" y="354"/>
                  </a:lnTo>
                  <a:lnTo>
                    <a:pt x="1672" y="357"/>
                  </a:lnTo>
                  <a:lnTo>
                    <a:pt x="1671" y="356"/>
                  </a:lnTo>
                  <a:lnTo>
                    <a:pt x="1668" y="357"/>
                  </a:lnTo>
                  <a:lnTo>
                    <a:pt x="1665" y="360"/>
                  </a:lnTo>
                  <a:lnTo>
                    <a:pt x="1662" y="360"/>
                  </a:lnTo>
                  <a:lnTo>
                    <a:pt x="1660" y="366"/>
                  </a:lnTo>
                  <a:lnTo>
                    <a:pt x="1659" y="368"/>
                  </a:lnTo>
                  <a:lnTo>
                    <a:pt x="1656" y="366"/>
                  </a:lnTo>
                  <a:lnTo>
                    <a:pt x="1659" y="369"/>
                  </a:lnTo>
                  <a:lnTo>
                    <a:pt x="1657" y="372"/>
                  </a:lnTo>
                  <a:lnTo>
                    <a:pt x="1657" y="375"/>
                  </a:lnTo>
                  <a:lnTo>
                    <a:pt x="1656" y="378"/>
                  </a:lnTo>
                  <a:lnTo>
                    <a:pt x="1656" y="384"/>
                  </a:lnTo>
                  <a:lnTo>
                    <a:pt x="1654" y="385"/>
                  </a:lnTo>
                  <a:lnTo>
                    <a:pt x="1653" y="384"/>
                  </a:lnTo>
                  <a:lnTo>
                    <a:pt x="1649" y="375"/>
                  </a:lnTo>
                  <a:lnTo>
                    <a:pt x="1649" y="372"/>
                  </a:lnTo>
                  <a:lnTo>
                    <a:pt x="1647" y="371"/>
                  </a:lnTo>
                  <a:lnTo>
                    <a:pt x="1644" y="368"/>
                  </a:lnTo>
                  <a:lnTo>
                    <a:pt x="1644" y="371"/>
                  </a:lnTo>
                  <a:lnTo>
                    <a:pt x="1641" y="376"/>
                  </a:lnTo>
                  <a:lnTo>
                    <a:pt x="1638" y="378"/>
                  </a:lnTo>
                  <a:lnTo>
                    <a:pt x="1638" y="381"/>
                  </a:lnTo>
                  <a:lnTo>
                    <a:pt x="1641" y="382"/>
                  </a:lnTo>
                  <a:lnTo>
                    <a:pt x="1638" y="388"/>
                  </a:lnTo>
                  <a:lnTo>
                    <a:pt x="1637" y="385"/>
                  </a:lnTo>
                  <a:lnTo>
                    <a:pt x="1635" y="385"/>
                  </a:lnTo>
                  <a:lnTo>
                    <a:pt x="1634" y="382"/>
                  </a:lnTo>
                  <a:lnTo>
                    <a:pt x="1631" y="382"/>
                  </a:lnTo>
                  <a:lnTo>
                    <a:pt x="1631" y="387"/>
                  </a:lnTo>
                  <a:lnTo>
                    <a:pt x="1630" y="387"/>
                  </a:lnTo>
                  <a:lnTo>
                    <a:pt x="1627" y="385"/>
                  </a:lnTo>
                  <a:lnTo>
                    <a:pt x="1624" y="385"/>
                  </a:lnTo>
                  <a:lnTo>
                    <a:pt x="1624" y="388"/>
                  </a:lnTo>
                  <a:lnTo>
                    <a:pt x="1625" y="390"/>
                  </a:lnTo>
                  <a:lnTo>
                    <a:pt x="1624" y="391"/>
                  </a:lnTo>
                  <a:lnTo>
                    <a:pt x="1624" y="394"/>
                  </a:lnTo>
                  <a:lnTo>
                    <a:pt x="1624" y="396"/>
                  </a:lnTo>
                  <a:lnTo>
                    <a:pt x="1625" y="398"/>
                  </a:lnTo>
                  <a:lnTo>
                    <a:pt x="1627" y="401"/>
                  </a:lnTo>
                  <a:lnTo>
                    <a:pt x="1625" y="403"/>
                  </a:lnTo>
                  <a:lnTo>
                    <a:pt x="1625" y="404"/>
                  </a:lnTo>
                  <a:lnTo>
                    <a:pt x="1628" y="406"/>
                  </a:lnTo>
                  <a:lnTo>
                    <a:pt x="1631" y="407"/>
                  </a:lnTo>
                  <a:lnTo>
                    <a:pt x="1631" y="409"/>
                  </a:lnTo>
                  <a:lnTo>
                    <a:pt x="1630" y="409"/>
                  </a:lnTo>
                  <a:lnTo>
                    <a:pt x="1630" y="410"/>
                  </a:lnTo>
                  <a:lnTo>
                    <a:pt x="1631" y="413"/>
                  </a:lnTo>
                  <a:lnTo>
                    <a:pt x="1633" y="415"/>
                  </a:lnTo>
                  <a:lnTo>
                    <a:pt x="1633" y="416"/>
                  </a:lnTo>
                  <a:lnTo>
                    <a:pt x="1631" y="415"/>
                  </a:lnTo>
                  <a:lnTo>
                    <a:pt x="1628" y="415"/>
                  </a:lnTo>
                  <a:lnTo>
                    <a:pt x="1628" y="416"/>
                  </a:lnTo>
                  <a:lnTo>
                    <a:pt x="1631" y="419"/>
                  </a:lnTo>
                  <a:lnTo>
                    <a:pt x="1633" y="418"/>
                  </a:lnTo>
                  <a:lnTo>
                    <a:pt x="1633" y="420"/>
                  </a:lnTo>
                  <a:lnTo>
                    <a:pt x="1631" y="423"/>
                  </a:lnTo>
                  <a:lnTo>
                    <a:pt x="1633" y="426"/>
                  </a:lnTo>
                  <a:lnTo>
                    <a:pt x="1630" y="428"/>
                  </a:lnTo>
                  <a:lnTo>
                    <a:pt x="1631" y="432"/>
                  </a:lnTo>
                  <a:lnTo>
                    <a:pt x="1631" y="434"/>
                  </a:lnTo>
                  <a:lnTo>
                    <a:pt x="1633" y="437"/>
                  </a:lnTo>
                  <a:lnTo>
                    <a:pt x="1633" y="438"/>
                  </a:lnTo>
                  <a:lnTo>
                    <a:pt x="1633" y="441"/>
                  </a:lnTo>
                  <a:lnTo>
                    <a:pt x="1634" y="447"/>
                  </a:lnTo>
                  <a:lnTo>
                    <a:pt x="1633" y="447"/>
                  </a:lnTo>
                  <a:lnTo>
                    <a:pt x="1635" y="448"/>
                  </a:lnTo>
                  <a:lnTo>
                    <a:pt x="1637" y="451"/>
                  </a:lnTo>
                  <a:lnTo>
                    <a:pt x="1641" y="456"/>
                  </a:lnTo>
                  <a:lnTo>
                    <a:pt x="1644" y="457"/>
                  </a:lnTo>
                  <a:lnTo>
                    <a:pt x="1646" y="457"/>
                  </a:lnTo>
                  <a:lnTo>
                    <a:pt x="1646" y="454"/>
                  </a:lnTo>
                  <a:lnTo>
                    <a:pt x="1643" y="451"/>
                  </a:lnTo>
                  <a:lnTo>
                    <a:pt x="1643" y="448"/>
                  </a:lnTo>
                  <a:lnTo>
                    <a:pt x="1644" y="447"/>
                  </a:lnTo>
                  <a:lnTo>
                    <a:pt x="1647" y="447"/>
                  </a:lnTo>
                  <a:lnTo>
                    <a:pt x="1652" y="451"/>
                  </a:lnTo>
                  <a:lnTo>
                    <a:pt x="1654" y="450"/>
                  </a:lnTo>
                  <a:lnTo>
                    <a:pt x="1656" y="451"/>
                  </a:lnTo>
                  <a:lnTo>
                    <a:pt x="1656" y="454"/>
                  </a:lnTo>
                  <a:lnTo>
                    <a:pt x="1656" y="456"/>
                  </a:lnTo>
                  <a:lnTo>
                    <a:pt x="1657" y="457"/>
                  </a:lnTo>
                  <a:lnTo>
                    <a:pt x="1656" y="460"/>
                  </a:lnTo>
                  <a:lnTo>
                    <a:pt x="1656" y="461"/>
                  </a:lnTo>
                  <a:lnTo>
                    <a:pt x="1656" y="463"/>
                  </a:lnTo>
                  <a:lnTo>
                    <a:pt x="1653" y="466"/>
                  </a:lnTo>
                  <a:lnTo>
                    <a:pt x="1656" y="470"/>
                  </a:lnTo>
                  <a:lnTo>
                    <a:pt x="1657" y="473"/>
                  </a:lnTo>
                  <a:lnTo>
                    <a:pt x="1657" y="478"/>
                  </a:lnTo>
                  <a:lnTo>
                    <a:pt x="1660" y="481"/>
                  </a:lnTo>
                  <a:lnTo>
                    <a:pt x="1662" y="479"/>
                  </a:lnTo>
                  <a:lnTo>
                    <a:pt x="1662" y="478"/>
                  </a:lnTo>
                  <a:lnTo>
                    <a:pt x="1663" y="476"/>
                  </a:lnTo>
                  <a:lnTo>
                    <a:pt x="1665" y="475"/>
                  </a:lnTo>
                  <a:lnTo>
                    <a:pt x="1665" y="476"/>
                  </a:lnTo>
                  <a:lnTo>
                    <a:pt x="1668" y="478"/>
                  </a:lnTo>
                  <a:lnTo>
                    <a:pt x="1668" y="483"/>
                  </a:lnTo>
                  <a:lnTo>
                    <a:pt x="1674" y="488"/>
                  </a:lnTo>
                  <a:lnTo>
                    <a:pt x="1676" y="492"/>
                  </a:lnTo>
                  <a:lnTo>
                    <a:pt x="1675" y="495"/>
                  </a:lnTo>
                  <a:lnTo>
                    <a:pt x="1675" y="498"/>
                  </a:lnTo>
                  <a:lnTo>
                    <a:pt x="1674" y="500"/>
                  </a:lnTo>
                  <a:lnTo>
                    <a:pt x="1669" y="497"/>
                  </a:lnTo>
                  <a:lnTo>
                    <a:pt x="1666" y="495"/>
                  </a:lnTo>
                  <a:lnTo>
                    <a:pt x="1665" y="491"/>
                  </a:lnTo>
                  <a:lnTo>
                    <a:pt x="1666" y="488"/>
                  </a:lnTo>
                  <a:lnTo>
                    <a:pt x="1666" y="485"/>
                  </a:lnTo>
                  <a:lnTo>
                    <a:pt x="1666" y="482"/>
                  </a:lnTo>
                  <a:lnTo>
                    <a:pt x="1665" y="483"/>
                  </a:lnTo>
                  <a:lnTo>
                    <a:pt x="1665" y="485"/>
                  </a:lnTo>
                  <a:lnTo>
                    <a:pt x="1665" y="486"/>
                  </a:lnTo>
                  <a:lnTo>
                    <a:pt x="1662" y="488"/>
                  </a:lnTo>
                  <a:lnTo>
                    <a:pt x="1660" y="491"/>
                  </a:lnTo>
                  <a:lnTo>
                    <a:pt x="1660" y="492"/>
                  </a:lnTo>
                  <a:lnTo>
                    <a:pt x="1663" y="492"/>
                  </a:lnTo>
                  <a:lnTo>
                    <a:pt x="1663" y="495"/>
                  </a:lnTo>
                  <a:lnTo>
                    <a:pt x="1662" y="498"/>
                  </a:lnTo>
                  <a:lnTo>
                    <a:pt x="1663" y="502"/>
                  </a:lnTo>
                  <a:lnTo>
                    <a:pt x="1662" y="504"/>
                  </a:lnTo>
                  <a:lnTo>
                    <a:pt x="1663" y="513"/>
                  </a:lnTo>
                  <a:lnTo>
                    <a:pt x="1665" y="514"/>
                  </a:lnTo>
                  <a:lnTo>
                    <a:pt x="1665" y="517"/>
                  </a:lnTo>
                  <a:lnTo>
                    <a:pt x="1672" y="527"/>
                  </a:lnTo>
                  <a:lnTo>
                    <a:pt x="1674" y="527"/>
                  </a:lnTo>
                  <a:lnTo>
                    <a:pt x="1678" y="533"/>
                  </a:lnTo>
                  <a:lnTo>
                    <a:pt x="1681" y="536"/>
                  </a:lnTo>
                  <a:lnTo>
                    <a:pt x="1679" y="538"/>
                  </a:lnTo>
                  <a:lnTo>
                    <a:pt x="1679" y="541"/>
                  </a:lnTo>
                  <a:lnTo>
                    <a:pt x="1672" y="545"/>
                  </a:lnTo>
                  <a:lnTo>
                    <a:pt x="1671" y="544"/>
                  </a:lnTo>
                  <a:lnTo>
                    <a:pt x="1666" y="545"/>
                  </a:lnTo>
                  <a:lnTo>
                    <a:pt x="1665" y="545"/>
                  </a:lnTo>
                  <a:lnTo>
                    <a:pt x="1666" y="546"/>
                  </a:lnTo>
                  <a:lnTo>
                    <a:pt x="1663" y="552"/>
                  </a:lnTo>
                  <a:lnTo>
                    <a:pt x="1663" y="555"/>
                  </a:lnTo>
                  <a:lnTo>
                    <a:pt x="1660" y="557"/>
                  </a:lnTo>
                  <a:lnTo>
                    <a:pt x="1663" y="560"/>
                  </a:lnTo>
                  <a:lnTo>
                    <a:pt x="1662" y="566"/>
                  </a:lnTo>
                  <a:lnTo>
                    <a:pt x="1665" y="574"/>
                  </a:lnTo>
                  <a:lnTo>
                    <a:pt x="1668" y="576"/>
                  </a:lnTo>
                  <a:lnTo>
                    <a:pt x="1668" y="579"/>
                  </a:lnTo>
                  <a:lnTo>
                    <a:pt x="1672" y="582"/>
                  </a:lnTo>
                  <a:lnTo>
                    <a:pt x="1674" y="585"/>
                  </a:lnTo>
                  <a:lnTo>
                    <a:pt x="1671" y="583"/>
                  </a:lnTo>
                  <a:lnTo>
                    <a:pt x="1669" y="583"/>
                  </a:lnTo>
                  <a:lnTo>
                    <a:pt x="1666" y="585"/>
                  </a:lnTo>
                  <a:lnTo>
                    <a:pt x="1665" y="586"/>
                  </a:lnTo>
                  <a:lnTo>
                    <a:pt x="1663" y="586"/>
                  </a:lnTo>
                  <a:lnTo>
                    <a:pt x="1659" y="590"/>
                  </a:lnTo>
                  <a:lnTo>
                    <a:pt x="1656" y="587"/>
                  </a:lnTo>
                  <a:lnTo>
                    <a:pt x="1654" y="590"/>
                  </a:lnTo>
                  <a:lnTo>
                    <a:pt x="1656" y="592"/>
                  </a:lnTo>
                  <a:lnTo>
                    <a:pt x="1659" y="592"/>
                  </a:lnTo>
                  <a:lnTo>
                    <a:pt x="1659" y="595"/>
                  </a:lnTo>
                  <a:lnTo>
                    <a:pt x="1657" y="596"/>
                  </a:lnTo>
                  <a:lnTo>
                    <a:pt x="1660" y="599"/>
                  </a:lnTo>
                  <a:lnTo>
                    <a:pt x="1659" y="601"/>
                  </a:lnTo>
                  <a:lnTo>
                    <a:pt x="1657" y="599"/>
                  </a:lnTo>
                  <a:lnTo>
                    <a:pt x="1660" y="604"/>
                  </a:lnTo>
                  <a:lnTo>
                    <a:pt x="1659" y="605"/>
                  </a:lnTo>
                  <a:lnTo>
                    <a:pt x="1660" y="607"/>
                  </a:lnTo>
                  <a:lnTo>
                    <a:pt x="1662" y="605"/>
                  </a:lnTo>
                  <a:lnTo>
                    <a:pt x="1665" y="608"/>
                  </a:lnTo>
                  <a:lnTo>
                    <a:pt x="1662" y="609"/>
                  </a:lnTo>
                  <a:lnTo>
                    <a:pt x="1662" y="614"/>
                  </a:lnTo>
                  <a:lnTo>
                    <a:pt x="1663" y="617"/>
                  </a:lnTo>
                  <a:lnTo>
                    <a:pt x="1662" y="623"/>
                  </a:lnTo>
                  <a:lnTo>
                    <a:pt x="1662" y="624"/>
                  </a:lnTo>
                  <a:lnTo>
                    <a:pt x="1662" y="626"/>
                  </a:lnTo>
                  <a:lnTo>
                    <a:pt x="1662" y="629"/>
                  </a:lnTo>
                  <a:lnTo>
                    <a:pt x="1657" y="631"/>
                  </a:lnTo>
                  <a:lnTo>
                    <a:pt x="1657" y="633"/>
                  </a:lnTo>
                  <a:lnTo>
                    <a:pt x="1657" y="634"/>
                  </a:lnTo>
                  <a:lnTo>
                    <a:pt x="1656" y="640"/>
                  </a:lnTo>
                  <a:lnTo>
                    <a:pt x="1653" y="646"/>
                  </a:lnTo>
                  <a:lnTo>
                    <a:pt x="1653" y="643"/>
                  </a:lnTo>
                  <a:lnTo>
                    <a:pt x="1653" y="642"/>
                  </a:lnTo>
                  <a:lnTo>
                    <a:pt x="1653" y="639"/>
                  </a:lnTo>
                  <a:lnTo>
                    <a:pt x="1652" y="637"/>
                  </a:lnTo>
                  <a:lnTo>
                    <a:pt x="1647" y="636"/>
                  </a:lnTo>
                  <a:lnTo>
                    <a:pt x="1644" y="631"/>
                  </a:lnTo>
                  <a:lnTo>
                    <a:pt x="1643" y="627"/>
                  </a:lnTo>
                  <a:lnTo>
                    <a:pt x="1638" y="615"/>
                  </a:lnTo>
                  <a:lnTo>
                    <a:pt x="1634" y="609"/>
                  </a:lnTo>
                  <a:lnTo>
                    <a:pt x="1637" y="611"/>
                  </a:lnTo>
                  <a:lnTo>
                    <a:pt x="1638" y="609"/>
                  </a:lnTo>
                  <a:lnTo>
                    <a:pt x="1640" y="607"/>
                  </a:lnTo>
                  <a:lnTo>
                    <a:pt x="1637" y="608"/>
                  </a:lnTo>
                  <a:lnTo>
                    <a:pt x="1634" y="608"/>
                  </a:lnTo>
                  <a:lnTo>
                    <a:pt x="1630" y="605"/>
                  </a:lnTo>
                  <a:lnTo>
                    <a:pt x="1619" y="586"/>
                  </a:lnTo>
                  <a:lnTo>
                    <a:pt x="1609" y="576"/>
                  </a:lnTo>
                  <a:lnTo>
                    <a:pt x="1609" y="571"/>
                  </a:lnTo>
                  <a:lnTo>
                    <a:pt x="1605" y="567"/>
                  </a:lnTo>
                  <a:lnTo>
                    <a:pt x="1597" y="555"/>
                  </a:lnTo>
                  <a:lnTo>
                    <a:pt x="1591" y="541"/>
                  </a:lnTo>
                  <a:lnTo>
                    <a:pt x="1584" y="527"/>
                  </a:lnTo>
                  <a:lnTo>
                    <a:pt x="1584" y="523"/>
                  </a:lnTo>
                  <a:lnTo>
                    <a:pt x="1581" y="517"/>
                  </a:lnTo>
                  <a:lnTo>
                    <a:pt x="1580" y="507"/>
                  </a:lnTo>
                  <a:lnTo>
                    <a:pt x="1578" y="502"/>
                  </a:lnTo>
                  <a:lnTo>
                    <a:pt x="1578" y="497"/>
                  </a:lnTo>
                  <a:lnTo>
                    <a:pt x="1581" y="494"/>
                  </a:lnTo>
                  <a:lnTo>
                    <a:pt x="1583" y="489"/>
                  </a:lnTo>
                  <a:lnTo>
                    <a:pt x="1584" y="488"/>
                  </a:lnTo>
                  <a:lnTo>
                    <a:pt x="1583" y="486"/>
                  </a:lnTo>
                  <a:lnTo>
                    <a:pt x="1584" y="485"/>
                  </a:lnTo>
                  <a:lnTo>
                    <a:pt x="1584" y="478"/>
                  </a:lnTo>
                  <a:lnTo>
                    <a:pt x="1578" y="472"/>
                  </a:lnTo>
                  <a:lnTo>
                    <a:pt x="1575" y="472"/>
                  </a:lnTo>
                  <a:lnTo>
                    <a:pt x="1575" y="469"/>
                  </a:lnTo>
                  <a:lnTo>
                    <a:pt x="1578" y="467"/>
                  </a:lnTo>
                  <a:lnTo>
                    <a:pt x="1583" y="469"/>
                  </a:lnTo>
                  <a:lnTo>
                    <a:pt x="1586" y="466"/>
                  </a:lnTo>
                  <a:lnTo>
                    <a:pt x="1586" y="464"/>
                  </a:lnTo>
                  <a:lnTo>
                    <a:pt x="1586" y="459"/>
                  </a:lnTo>
                  <a:lnTo>
                    <a:pt x="1590" y="459"/>
                  </a:lnTo>
                  <a:lnTo>
                    <a:pt x="1593" y="459"/>
                  </a:lnTo>
                  <a:lnTo>
                    <a:pt x="1590" y="456"/>
                  </a:lnTo>
                  <a:lnTo>
                    <a:pt x="1594" y="447"/>
                  </a:lnTo>
                  <a:lnTo>
                    <a:pt x="1593" y="442"/>
                  </a:lnTo>
                  <a:lnTo>
                    <a:pt x="1593" y="437"/>
                  </a:lnTo>
                  <a:lnTo>
                    <a:pt x="1591" y="434"/>
                  </a:lnTo>
                  <a:lnTo>
                    <a:pt x="1593" y="432"/>
                  </a:lnTo>
                  <a:lnTo>
                    <a:pt x="1593" y="428"/>
                  </a:lnTo>
                  <a:lnTo>
                    <a:pt x="1593" y="426"/>
                  </a:lnTo>
                  <a:lnTo>
                    <a:pt x="1593" y="422"/>
                  </a:lnTo>
                  <a:lnTo>
                    <a:pt x="1596" y="422"/>
                  </a:lnTo>
                  <a:lnTo>
                    <a:pt x="1593" y="420"/>
                  </a:lnTo>
                  <a:lnTo>
                    <a:pt x="1593" y="418"/>
                  </a:lnTo>
                  <a:lnTo>
                    <a:pt x="1593" y="416"/>
                  </a:lnTo>
                  <a:lnTo>
                    <a:pt x="1594" y="412"/>
                  </a:lnTo>
                  <a:lnTo>
                    <a:pt x="1593" y="410"/>
                  </a:lnTo>
                  <a:lnTo>
                    <a:pt x="1593" y="407"/>
                  </a:lnTo>
                  <a:lnTo>
                    <a:pt x="1596" y="406"/>
                  </a:lnTo>
                  <a:lnTo>
                    <a:pt x="1597" y="404"/>
                  </a:lnTo>
                  <a:lnTo>
                    <a:pt x="1597" y="400"/>
                  </a:lnTo>
                  <a:lnTo>
                    <a:pt x="1597" y="394"/>
                  </a:lnTo>
                  <a:lnTo>
                    <a:pt x="1596" y="394"/>
                  </a:lnTo>
                  <a:lnTo>
                    <a:pt x="1596" y="393"/>
                  </a:lnTo>
                  <a:lnTo>
                    <a:pt x="1599" y="388"/>
                  </a:lnTo>
                  <a:lnTo>
                    <a:pt x="1599" y="384"/>
                  </a:lnTo>
                  <a:lnTo>
                    <a:pt x="1596" y="385"/>
                  </a:lnTo>
                  <a:lnTo>
                    <a:pt x="1596" y="381"/>
                  </a:lnTo>
                  <a:lnTo>
                    <a:pt x="1597" y="379"/>
                  </a:lnTo>
                  <a:lnTo>
                    <a:pt x="1597" y="376"/>
                  </a:lnTo>
                  <a:lnTo>
                    <a:pt x="1599" y="376"/>
                  </a:lnTo>
                  <a:lnTo>
                    <a:pt x="1600" y="375"/>
                  </a:lnTo>
                  <a:lnTo>
                    <a:pt x="1603" y="372"/>
                  </a:lnTo>
                  <a:lnTo>
                    <a:pt x="1603" y="371"/>
                  </a:lnTo>
                  <a:lnTo>
                    <a:pt x="1606" y="366"/>
                  </a:lnTo>
                  <a:lnTo>
                    <a:pt x="1608" y="366"/>
                  </a:lnTo>
                  <a:lnTo>
                    <a:pt x="1611" y="365"/>
                  </a:lnTo>
                  <a:lnTo>
                    <a:pt x="1612" y="365"/>
                  </a:lnTo>
                  <a:lnTo>
                    <a:pt x="1612" y="363"/>
                  </a:lnTo>
                  <a:lnTo>
                    <a:pt x="1612" y="362"/>
                  </a:lnTo>
                  <a:lnTo>
                    <a:pt x="1609" y="362"/>
                  </a:lnTo>
                  <a:lnTo>
                    <a:pt x="1608" y="363"/>
                  </a:lnTo>
                  <a:lnTo>
                    <a:pt x="1605" y="362"/>
                  </a:lnTo>
                  <a:lnTo>
                    <a:pt x="1605" y="356"/>
                  </a:lnTo>
                  <a:lnTo>
                    <a:pt x="1606" y="352"/>
                  </a:lnTo>
                  <a:lnTo>
                    <a:pt x="1606" y="350"/>
                  </a:lnTo>
                  <a:lnTo>
                    <a:pt x="1605" y="347"/>
                  </a:lnTo>
                  <a:lnTo>
                    <a:pt x="1603" y="347"/>
                  </a:lnTo>
                  <a:lnTo>
                    <a:pt x="1602" y="349"/>
                  </a:lnTo>
                  <a:lnTo>
                    <a:pt x="1602" y="349"/>
                  </a:lnTo>
                  <a:lnTo>
                    <a:pt x="1600" y="343"/>
                  </a:lnTo>
                  <a:lnTo>
                    <a:pt x="1602" y="341"/>
                  </a:lnTo>
                  <a:lnTo>
                    <a:pt x="1602" y="340"/>
                  </a:lnTo>
                  <a:lnTo>
                    <a:pt x="1602" y="337"/>
                  </a:lnTo>
                  <a:lnTo>
                    <a:pt x="1599" y="335"/>
                  </a:lnTo>
                  <a:lnTo>
                    <a:pt x="1599" y="334"/>
                  </a:lnTo>
                  <a:lnTo>
                    <a:pt x="1599" y="334"/>
                  </a:lnTo>
                  <a:lnTo>
                    <a:pt x="1599" y="333"/>
                  </a:lnTo>
                  <a:lnTo>
                    <a:pt x="1596" y="328"/>
                  </a:lnTo>
                  <a:lnTo>
                    <a:pt x="1594" y="327"/>
                  </a:lnTo>
                  <a:lnTo>
                    <a:pt x="1593" y="325"/>
                  </a:lnTo>
                  <a:lnTo>
                    <a:pt x="1593" y="322"/>
                  </a:lnTo>
                  <a:lnTo>
                    <a:pt x="1591" y="319"/>
                  </a:lnTo>
                  <a:lnTo>
                    <a:pt x="1591" y="316"/>
                  </a:lnTo>
                  <a:lnTo>
                    <a:pt x="1596" y="313"/>
                  </a:lnTo>
                  <a:lnTo>
                    <a:pt x="1599" y="313"/>
                  </a:lnTo>
                  <a:lnTo>
                    <a:pt x="1602" y="313"/>
                  </a:lnTo>
                  <a:lnTo>
                    <a:pt x="1600" y="312"/>
                  </a:lnTo>
                  <a:lnTo>
                    <a:pt x="1603" y="309"/>
                  </a:lnTo>
                  <a:lnTo>
                    <a:pt x="1602" y="311"/>
                  </a:lnTo>
                  <a:lnTo>
                    <a:pt x="1599" y="311"/>
                  </a:lnTo>
                  <a:lnTo>
                    <a:pt x="1597" y="309"/>
                  </a:lnTo>
                  <a:lnTo>
                    <a:pt x="1593" y="309"/>
                  </a:lnTo>
                  <a:lnTo>
                    <a:pt x="1590" y="306"/>
                  </a:lnTo>
                  <a:lnTo>
                    <a:pt x="1589" y="308"/>
                  </a:lnTo>
                  <a:lnTo>
                    <a:pt x="1586" y="306"/>
                  </a:lnTo>
                  <a:lnTo>
                    <a:pt x="1583" y="309"/>
                  </a:lnTo>
                  <a:lnTo>
                    <a:pt x="1580" y="311"/>
                  </a:lnTo>
                  <a:lnTo>
                    <a:pt x="1577" y="313"/>
                  </a:lnTo>
                  <a:lnTo>
                    <a:pt x="1577" y="315"/>
                  </a:lnTo>
                  <a:lnTo>
                    <a:pt x="1577" y="316"/>
                  </a:lnTo>
                  <a:lnTo>
                    <a:pt x="1580" y="319"/>
                  </a:lnTo>
                  <a:lnTo>
                    <a:pt x="1581" y="322"/>
                  </a:lnTo>
                  <a:lnTo>
                    <a:pt x="1580" y="324"/>
                  </a:lnTo>
                  <a:lnTo>
                    <a:pt x="1581" y="327"/>
                  </a:lnTo>
                  <a:lnTo>
                    <a:pt x="1583" y="330"/>
                  </a:lnTo>
                  <a:lnTo>
                    <a:pt x="1583" y="331"/>
                  </a:lnTo>
                  <a:lnTo>
                    <a:pt x="1586" y="331"/>
                  </a:lnTo>
                  <a:lnTo>
                    <a:pt x="1587" y="337"/>
                  </a:lnTo>
                  <a:lnTo>
                    <a:pt x="1590" y="338"/>
                  </a:lnTo>
                  <a:lnTo>
                    <a:pt x="1590" y="341"/>
                  </a:lnTo>
                  <a:lnTo>
                    <a:pt x="1591" y="344"/>
                  </a:lnTo>
                  <a:lnTo>
                    <a:pt x="1590" y="346"/>
                  </a:lnTo>
                  <a:lnTo>
                    <a:pt x="1589" y="344"/>
                  </a:lnTo>
                  <a:lnTo>
                    <a:pt x="1587" y="341"/>
                  </a:lnTo>
                  <a:lnTo>
                    <a:pt x="1584" y="343"/>
                  </a:lnTo>
                  <a:lnTo>
                    <a:pt x="1581" y="344"/>
                  </a:lnTo>
                  <a:lnTo>
                    <a:pt x="1580" y="349"/>
                  </a:lnTo>
                  <a:lnTo>
                    <a:pt x="1583" y="350"/>
                  </a:lnTo>
                  <a:lnTo>
                    <a:pt x="1581" y="354"/>
                  </a:lnTo>
                  <a:lnTo>
                    <a:pt x="1580" y="354"/>
                  </a:lnTo>
                  <a:lnTo>
                    <a:pt x="1580" y="356"/>
                  </a:lnTo>
                  <a:lnTo>
                    <a:pt x="1581" y="356"/>
                  </a:lnTo>
                  <a:lnTo>
                    <a:pt x="1581" y="359"/>
                  </a:lnTo>
                  <a:lnTo>
                    <a:pt x="1578" y="360"/>
                  </a:lnTo>
                  <a:lnTo>
                    <a:pt x="1581" y="362"/>
                  </a:lnTo>
                  <a:lnTo>
                    <a:pt x="1578" y="365"/>
                  </a:lnTo>
                  <a:lnTo>
                    <a:pt x="1578" y="371"/>
                  </a:lnTo>
                  <a:lnTo>
                    <a:pt x="1578" y="372"/>
                  </a:lnTo>
                  <a:lnTo>
                    <a:pt x="1578" y="374"/>
                  </a:lnTo>
                  <a:lnTo>
                    <a:pt x="1575" y="375"/>
                  </a:lnTo>
                  <a:lnTo>
                    <a:pt x="1574" y="379"/>
                  </a:lnTo>
                  <a:lnTo>
                    <a:pt x="1574" y="376"/>
                  </a:lnTo>
                  <a:lnTo>
                    <a:pt x="1571" y="374"/>
                  </a:lnTo>
                  <a:lnTo>
                    <a:pt x="1572" y="371"/>
                  </a:lnTo>
                  <a:lnTo>
                    <a:pt x="1572" y="369"/>
                  </a:lnTo>
                  <a:lnTo>
                    <a:pt x="1569" y="369"/>
                  </a:lnTo>
                  <a:lnTo>
                    <a:pt x="1568" y="371"/>
                  </a:lnTo>
                  <a:lnTo>
                    <a:pt x="1568" y="374"/>
                  </a:lnTo>
                  <a:lnTo>
                    <a:pt x="1567" y="374"/>
                  </a:lnTo>
                  <a:lnTo>
                    <a:pt x="1565" y="369"/>
                  </a:lnTo>
                  <a:lnTo>
                    <a:pt x="1564" y="369"/>
                  </a:lnTo>
                  <a:lnTo>
                    <a:pt x="1562" y="366"/>
                  </a:lnTo>
                  <a:lnTo>
                    <a:pt x="1559" y="369"/>
                  </a:lnTo>
                  <a:lnTo>
                    <a:pt x="1559" y="368"/>
                  </a:lnTo>
                  <a:lnTo>
                    <a:pt x="1559" y="366"/>
                  </a:lnTo>
                  <a:lnTo>
                    <a:pt x="1561" y="365"/>
                  </a:lnTo>
                  <a:lnTo>
                    <a:pt x="1561" y="363"/>
                  </a:lnTo>
                  <a:lnTo>
                    <a:pt x="1561" y="362"/>
                  </a:lnTo>
                  <a:lnTo>
                    <a:pt x="1561" y="362"/>
                  </a:lnTo>
                  <a:lnTo>
                    <a:pt x="1561" y="359"/>
                  </a:lnTo>
                  <a:lnTo>
                    <a:pt x="1559" y="357"/>
                  </a:lnTo>
                  <a:lnTo>
                    <a:pt x="1561" y="356"/>
                  </a:lnTo>
                  <a:lnTo>
                    <a:pt x="1559" y="353"/>
                  </a:lnTo>
                  <a:lnTo>
                    <a:pt x="1559" y="352"/>
                  </a:lnTo>
                  <a:lnTo>
                    <a:pt x="1559" y="350"/>
                  </a:lnTo>
                  <a:lnTo>
                    <a:pt x="1559" y="347"/>
                  </a:lnTo>
                  <a:lnTo>
                    <a:pt x="1556" y="346"/>
                  </a:lnTo>
                  <a:lnTo>
                    <a:pt x="1556" y="343"/>
                  </a:lnTo>
                  <a:lnTo>
                    <a:pt x="1555" y="343"/>
                  </a:lnTo>
                  <a:lnTo>
                    <a:pt x="1553" y="347"/>
                  </a:lnTo>
                  <a:lnTo>
                    <a:pt x="1552" y="347"/>
                  </a:lnTo>
                  <a:lnTo>
                    <a:pt x="1552" y="350"/>
                  </a:lnTo>
                  <a:lnTo>
                    <a:pt x="1550" y="353"/>
                  </a:lnTo>
                  <a:lnTo>
                    <a:pt x="1549" y="353"/>
                  </a:lnTo>
                  <a:lnTo>
                    <a:pt x="1547" y="350"/>
                  </a:lnTo>
                  <a:lnTo>
                    <a:pt x="1546" y="350"/>
                  </a:lnTo>
                  <a:lnTo>
                    <a:pt x="1545" y="350"/>
                  </a:lnTo>
                  <a:lnTo>
                    <a:pt x="1545" y="349"/>
                  </a:lnTo>
                  <a:lnTo>
                    <a:pt x="1542" y="349"/>
                  </a:lnTo>
                  <a:lnTo>
                    <a:pt x="1540" y="349"/>
                  </a:lnTo>
                  <a:lnTo>
                    <a:pt x="1540" y="349"/>
                  </a:lnTo>
                  <a:lnTo>
                    <a:pt x="1539" y="352"/>
                  </a:lnTo>
                  <a:lnTo>
                    <a:pt x="1537" y="352"/>
                  </a:lnTo>
                  <a:lnTo>
                    <a:pt x="1536" y="353"/>
                  </a:lnTo>
                  <a:lnTo>
                    <a:pt x="1531" y="353"/>
                  </a:lnTo>
                  <a:lnTo>
                    <a:pt x="1530" y="356"/>
                  </a:lnTo>
                  <a:lnTo>
                    <a:pt x="1528" y="354"/>
                  </a:lnTo>
                  <a:lnTo>
                    <a:pt x="1527" y="356"/>
                  </a:lnTo>
                  <a:lnTo>
                    <a:pt x="1524" y="356"/>
                  </a:lnTo>
                  <a:lnTo>
                    <a:pt x="1521" y="360"/>
                  </a:lnTo>
                  <a:lnTo>
                    <a:pt x="1518" y="362"/>
                  </a:lnTo>
                  <a:lnTo>
                    <a:pt x="1520" y="365"/>
                  </a:lnTo>
                  <a:lnTo>
                    <a:pt x="1517" y="368"/>
                  </a:lnTo>
                  <a:lnTo>
                    <a:pt x="1517" y="368"/>
                  </a:lnTo>
                  <a:lnTo>
                    <a:pt x="1518" y="369"/>
                  </a:lnTo>
                  <a:lnTo>
                    <a:pt x="1520" y="374"/>
                  </a:lnTo>
                  <a:lnTo>
                    <a:pt x="1521" y="376"/>
                  </a:lnTo>
                  <a:lnTo>
                    <a:pt x="1520" y="379"/>
                  </a:lnTo>
                  <a:lnTo>
                    <a:pt x="1518" y="388"/>
                  </a:lnTo>
                  <a:lnTo>
                    <a:pt x="1521" y="393"/>
                  </a:lnTo>
                  <a:lnTo>
                    <a:pt x="1518" y="393"/>
                  </a:lnTo>
                  <a:lnTo>
                    <a:pt x="1520" y="394"/>
                  </a:lnTo>
                  <a:lnTo>
                    <a:pt x="1520" y="397"/>
                  </a:lnTo>
                  <a:lnTo>
                    <a:pt x="1517" y="400"/>
                  </a:lnTo>
                  <a:lnTo>
                    <a:pt x="1517" y="404"/>
                  </a:lnTo>
                  <a:lnTo>
                    <a:pt x="1515" y="406"/>
                  </a:lnTo>
                  <a:lnTo>
                    <a:pt x="1515" y="409"/>
                  </a:lnTo>
                  <a:lnTo>
                    <a:pt x="1514" y="413"/>
                  </a:lnTo>
                  <a:lnTo>
                    <a:pt x="1515" y="418"/>
                  </a:lnTo>
                  <a:lnTo>
                    <a:pt x="1514" y="419"/>
                  </a:lnTo>
                  <a:lnTo>
                    <a:pt x="1517" y="423"/>
                  </a:lnTo>
                  <a:lnTo>
                    <a:pt x="1517" y="425"/>
                  </a:lnTo>
                  <a:lnTo>
                    <a:pt x="1515" y="426"/>
                  </a:lnTo>
                  <a:lnTo>
                    <a:pt x="1517" y="428"/>
                  </a:lnTo>
                  <a:lnTo>
                    <a:pt x="1518" y="428"/>
                  </a:lnTo>
                  <a:lnTo>
                    <a:pt x="1521" y="428"/>
                  </a:lnTo>
                  <a:lnTo>
                    <a:pt x="1521" y="426"/>
                  </a:lnTo>
                  <a:lnTo>
                    <a:pt x="1521" y="425"/>
                  </a:lnTo>
                  <a:lnTo>
                    <a:pt x="1524" y="426"/>
                  </a:lnTo>
                  <a:lnTo>
                    <a:pt x="1526" y="426"/>
                  </a:lnTo>
                  <a:lnTo>
                    <a:pt x="1526" y="425"/>
                  </a:lnTo>
                  <a:lnTo>
                    <a:pt x="1526" y="425"/>
                  </a:lnTo>
                  <a:lnTo>
                    <a:pt x="1527" y="426"/>
                  </a:lnTo>
                  <a:lnTo>
                    <a:pt x="1530" y="428"/>
                  </a:lnTo>
                  <a:lnTo>
                    <a:pt x="1530" y="429"/>
                  </a:lnTo>
                  <a:lnTo>
                    <a:pt x="1530" y="429"/>
                  </a:lnTo>
                  <a:lnTo>
                    <a:pt x="1531" y="432"/>
                  </a:lnTo>
                  <a:lnTo>
                    <a:pt x="1531" y="434"/>
                  </a:lnTo>
                  <a:lnTo>
                    <a:pt x="1530" y="434"/>
                  </a:lnTo>
                  <a:lnTo>
                    <a:pt x="1528" y="434"/>
                  </a:lnTo>
                  <a:lnTo>
                    <a:pt x="1526" y="434"/>
                  </a:lnTo>
                  <a:lnTo>
                    <a:pt x="1524" y="435"/>
                  </a:lnTo>
                  <a:lnTo>
                    <a:pt x="1524" y="435"/>
                  </a:lnTo>
                  <a:lnTo>
                    <a:pt x="1526" y="437"/>
                  </a:lnTo>
                  <a:lnTo>
                    <a:pt x="1521" y="441"/>
                  </a:lnTo>
                  <a:lnTo>
                    <a:pt x="1520" y="439"/>
                  </a:lnTo>
                  <a:lnTo>
                    <a:pt x="1520" y="438"/>
                  </a:lnTo>
                  <a:lnTo>
                    <a:pt x="1518" y="437"/>
                  </a:lnTo>
                  <a:lnTo>
                    <a:pt x="1517" y="438"/>
                  </a:lnTo>
                  <a:lnTo>
                    <a:pt x="1515" y="437"/>
                  </a:lnTo>
                  <a:lnTo>
                    <a:pt x="1512" y="437"/>
                  </a:lnTo>
                  <a:lnTo>
                    <a:pt x="1514" y="438"/>
                  </a:lnTo>
                  <a:lnTo>
                    <a:pt x="1514" y="441"/>
                  </a:lnTo>
                  <a:lnTo>
                    <a:pt x="1512" y="441"/>
                  </a:lnTo>
                  <a:lnTo>
                    <a:pt x="1511" y="442"/>
                  </a:lnTo>
                  <a:lnTo>
                    <a:pt x="1509" y="444"/>
                  </a:lnTo>
                  <a:lnTo>
                    <a:pt x="1511" y="445"/>
                  </a:lnTo>
                  <a:lnTo>
                    <a:pt x="1509" y="447"/>
                  </a:lnTo>
                  <a:lnTo>
                    <a:pt x="1508" y="447"/>
                  </a:lnTo>
                  <a:lnTo>
                    <a:pt x="1504" y="444"/>
                  </a:lnTo>
                  <a:lnTo>
                    <a:pt x="1502" y="444"/>
                  </a:lnTo>
                  <a:lnTo>
                    <a:pt x="1505" y="447"/>
                  </a:lnTo>
                  <a:lnTo>
                    <a:pt x="1502" y="447"/>
                  </a:lnTo>
                  <a:lnTo>
                    <a:pt x="1502" y="448"/>
                  </a:lnTo>
                  <a:lnTo>
                    <a:pt x="1501" y="451"/>
                  </a:lnTo>
                  <a:lnTo>
                    <a:pt x="1496" y="453"/>
                  </a:lnTo>
                  <a:lnTo>
                    <a:pt x="1495" y="453"/>
                  </a:lnTo>
                  <a:lnTo>
                    <a:pt x="1492" y="448"/>
                  </a:lnTo>
                  <a:lnTo>
                    <a:pt x="1489" y="448"/>
                  </a:lnTo>
                  <a:lnTo>
                    <a:pt x="1489" y="448"/>
                  </a:lnTo>
                  <a:lnTo>
                    <a:pt x="1489" y="447"/>
                  </a:lnTo>
                  <a:lnTo>
                    <a:pt x="1492" y="447"/>
                  </a:lnTo>
                  <a:lnTo>
                    <a:pt x="1490" y="444"/>
                  </a:lnTo>
                  <a:lnTo>
                    <a:pt x="1492" y="442"/>
                  </a:lnTo>
                  <a:lnTo>
                    <a:pt x="1496" y="442"/>
                  </a:lnTo>
                  <a:lnTo>
                    <a:pt x="1501" y="438"/>
                  </a:lnTo>
                  <a:lnTo>
                    <a:pt x="1501" y="437"/>
                  </a:lnTo>
                  <a:lnTo>
                    <a:pt x="1498" y="437"/>
                  </a:lnTo>
                  <a:lnTo>
                    <a:pt x="1496" y="439"/>
                  </a:lnTo>
                  <a:lnTo>
                    <a:pt x="1492" y="438"/>
                  </a:lnTo>
                  <a:lnTo>
                    <a:pt x="1492" y="437"/>
                  </a:lnTo>
                  <a:lnTo>
                    <a:pt x="1490" y="435"/>
                  </a:lnTo>
                  <a:lnTo>
                    <a:pt x="1487" y="435"/>
                  </a:lnTo>
                  <a:lnTo>
                    <a:pt x="1483" y="434"/>
                  </a:lnTo>
                  <a:lnTo>
                    <a:pt x="1479" y="434"/>
                  </a:lnTo>
                  <a:lnTo>
                    <a:pt x="1480" y="437"/>
                  </a:lnTo>
                  <a:lnTo>
                    <a:pt x="1479" y="437"/>
                  </a:lnTo>
                  <a:lnTo>
                    <a:pt x="1477" y="435"/>
                  </a:lnTo>
                  <a:lnTo>
                    <a:pt x="1477" y="434"/>
                  </a:lnTo>
                  <a:lnTo>
                    <a:pt x="1474" y="435"/>
                  </a:lnTo>
                  <a:lnTo>
                    <a:pt x="1468" y="434"/>
                  </a:lnTo>
                  <a:lnTo>
                    <a:pt x="1467" y="435"/>
                  </a:lnTo>
                  <a:lnTo>
                    <a:pt x="1464" y="432"/>
                  </a:lnTo>
                  <a:lnTo>
                    <a:pt x="1461" y="432"/>
                  </a:lnTo>
                  <a:lnTo>
                    <a:pt x="1457" y="437"/>
                  </a:lnTo>
                  <a:lnTo>
                    <a:pt x="1455" y="437"/>
                  </a:lnTo>
                  <a:lnTo>
                    <a:pt x="1455" y="439"/>
                  </a:lnTo>
                  <a:lnTo>
                    <a:pt x="1460" y="441"/>
                  </a:lnTo>
                  <a:lnTo>
                    <a:pt x="1455" y="442"/>
                  </a:lnTo>
                  <a:lnTo>
                    <a:pt x="1454" y="441"/>
                  </a:lnTo>
                  <a:lnTo>
                    <a:pt x="1452" y="444"/>
                  </a:lnTo>
                  <a:lnTo>
                    <a:pt x="1455" y="445"/>
                  </a:lnTo>
                  <a:lnTo>
                    <a:pt x="1457" y="445"/>
                  </a:lnTo>
                  <a:lnTo>
                    <a:pt x="1458" y="445"/>
                  </a:lnTo>
                  <a:lnTo>
                    <a:pt x="1458" y="448"/>
                  </a:lnTo>
                  <a:lnTo>
                    <a:pt x="1454" y="450"/>
                  </a:lnTo>
                  <a:lnTo>
                    <a:pt x="1451" y="447"/>
                  </a:lnTo>
                  <a:lnTo>
                    <a:pt x="1446" y="447"/>
                  </a:lnTo>
                  <a:lnTo>
                    <a:pt x="1445" y="448"/>
                  </a:lnTo>
                  <a:lnTo>
                    <a:pt x="1446" y="451"/>
                  </a:lnTo>
                  <a:lnTo>
                    <a:pt x="1443" y="450"/>
                  </a:lnTo>
                  <a:lnTo>
                    <a:pt x="1442" y="453"/>
                  </a:lnTo>
                  <a:lnTo>
                    <a:pt x="1441" y="453"/>
                  </a:lnTo>
                  <a:lnTo>
                    <a:pt x="1441" y="450"/>
                  </a:lnTo>
                  <a:lnTo>
                    <a:pt x="1435" y="450"/>
                  </a:lnTo>
                  <a:lnTo>
                    <a:pt x="1432" y="451"/>
                  </a:lnTo>
                  <a:lnTo>
                    <a:pt x="1427" y="450"/>
                  </a:lnTo>
                  <a:lnTo>
                    <a:pt x="1424" y="453"/>
                  </a:lnTo>
                  <a:lnTo>
                    <a:pt x="1424" y="453"/>
                  </a:lnTo>
                  <a:lnTo>
                    <a:pt x="1427" y="456"/>
                  </a:lnTo>
                  <a:lnTo>
                    <a:pt x="1426" y="459"/>
                  </a:lnTo>
                  <a:lnTo>
                    <a:pt x="1424" y="461"/>
                  </a:lnTo>
                  <a:lnTo>
                    <a:pt x="1421" y="459"/>
                  </a:lnTo>
                  <a:lnTo>
                    <a:pt x="1420" y="457"/>
                  </a:lnTo>
                  <a:lnTo>
                    <a:pt x="1421" y="454"/>
                  </a:lnTo>
                  <a:lnTo>
                    <a:pt x="1419" y="453"/>
                  </a:lnTo>
                  <a:lnTo>
                    <a:pt x="1417" y="456"/>
                  </a:lnTo>
                  <a:lnTo>
                    <a:pt x="1416" y="456"/>
                  </a:lnTo>
                  <a:lnTo>
                    <a:pt x="1413" y="456"/>
                  </a:lnTo>
                  <a:lnTo>
                    <a:pt x="1410" y="457"/>
                  </a:lnTo>
                  <a:lnTo>
                    <a:pt x="1407" y="457"/>
                  </a:lnTo>
                  <a:lnTo>
                    <a:pt x="1404" y="460"/>
                  </a:lnTo>
                  <a:lnTo>
                    <a:pt x="1399" y="460"/>
                  </a:lnTo>
                  <a:lnTo>
                    <a:pt x="1395" y="463"/>
                  </a:lnTo>
                  <a:lnTo>
                    <a:pt x="1392" y="464"/>
                  </a:lnTo>
                  <a:lnTo>
                    <a:pt x="1391" y="461"/>
                  </a:lnTo>
                  <a:lnTo>
                    <a:pt x="1388" y="463"/>
                  </a:lnTo>
                  <a:lnTo>
                    <a:pt x="1388" y="464"/>
                  </a:lnTo>
                  <a:lnTo>
                    <a:pt x="1383" y="469"/>
                  </a:lnTo>
                  <a:lnTo>
                    <a:pt x="1382" y="472"/>
                  </a:lnTo>
                  <a:lnTo>
                    <a:pt x="1379" y="475"/>
                  </a:lnTo>
                  <a:lnTo>
                    <a:pt x="1379" y="478"/>
                  </a:lnTo>
                  <a:lnTo>
                    <a:pt x="1382" y="482"/>
                  </a:lnTo>
                  <a:lnTo>
                    <a:pt x="1382" y="488"/>
                  </a:lnTo>
                  <a:lnTo>
                    <a:pt x="1377" y="492"/>
                  </a:lnTo>
                  <a:lnTo>
                    <a:pt x="1376" y="497"/>
                  </a:lnTo>
                  <a:lnTo>
                    <a:pt x="1376" y="500"/>
                  </a:lnTo>
                  <a:lnTo>
                    <a:pt x="1376" y="505"/>
                  </a:lnTo>
                  <a:lnTo>
                    <a:pt x="1377" y="507"/>
                  </a:lnTo>
                  <a:lnTo>
                    <a:pt x="1377" y="510"/>
                  </a:lnTo>
                  <a:lnTo>
                    <a:pt x="1376" y="510"/>
                  </a:lnTo>
                  <a:lnTo>
                    <a:pt x="1375" y="511"/>
                  </a:lnTo>
                  <a:lnTo>
                    <a:pt x="1375" y="514"/>
                  </a:lnTo>
                  <a:lnTo>
                    <a:pt x="1373" y="516"/>
                  </a:lnTo>
                  <a:lnTo>
                    <a:pt x="1375" y="520"/>
                  </a:lnTo>
                  <a:lnTo>
                    <a:pt x="1372" y="522"/>
                  </a:lnTo>
                  <a:lnTo>
                    <a:pt x="1372" y="526"/>
                  </a:lnTo>
                  <a:lnTo>
                    <a:pt x="1367" y="530"/>
                  </a:lnTo>
                  <a:lnTo>
                    <a:pt x="1369" y="533"/>
                  </a:lnTo>
                  <a:lnTo>
                    <a:pt x="1366" y="533"/>
                  </a:lnTo>
                  <a:lnTo>
                    <a:pt x="1366" y="539"/>
                  </a:lnTo>
                  <a:lnTo>
                    <a:pt x="1364" y="539"/>
                  </a:lnTo>
                  <a:lnTo>
                    <a:pt x="1363" y="545"/>
                  </a:lnTo>
                  <a:lnTo>
                    <a:pt x="1363" y="551"/>
                  </a:lnTo>
                  <a:lnTo>
                    <a:pt x="1363" y="552"/>
                  </a:lnTo>
                  <a:lnTo>
                    <a:pt x="1363" y="555"/>
                  </a:lnTo>
                  <a:lnTo>
                    <a:pt x="1361" y="558"/>
                  </a:lnTo>
                  <a:lnTo>
                    <a:pt x="1361" y="561"/>
                  </a:lnTo>
                  <a:lnTo>
                    <a:pt x="1358" y="566"/>
                  </a:lnTo>
                  <a:lnTo>
                    <a:pt x="1358" y="567"/>
                  </a:lnTo>
                  <a:lnTo>
                    <a:pt x="1357" y="567"/>
                  </a:lnTo>
                  <a:lnTo>
                    <a:pt x="1357" y="570"/>
                  </a:lnTo>
                  <a:lnTo>
                    <a:pt x="1353" y="574"/>
                  </a:lnTo>
                  <a:lnTo>
                    <a:pt x="1353" y="579"/>
                  </a:lnTo>
                  <a:lnTo>
                    <a:pt x="1350" y="582"/>
                  </a:lnTo>
                  <a:lnTo>
                    <a:pt x="1350" y="585"/>
                  </a:lnTo>
                  <a:lnTo>
                    <a:pt x="1347" y="587"/>
                  </a:lnTo>
                  <a:lnTo>
                    <a:pt x="1345" y="590"/>
                  </a:lnTo>
                  <a:lnTo>
                    <a:pt x="1344" y="593"/>
                  </a:lnTo>
                  <a:lnTo>
                    <a:pt x="1345" y="596"/>
                  </a:lnTo>
                  <a:lnTo>
                    <a:pt x="1348" y="598"/>
                  </a:lnTo>
                  <a:lnTo>
                    <a:pt x="1351" y="596"/>
                  </a:lnTo>
                  <a:lnTo>
                    <a:pt x="1353" y="598"/>
                  </a:lnTo>
                  <a:lnTo>
                    <a:pt x="1356" y="599"/>
                  </a:lnTo>
                  <a:lnTo>
                    <a:pt x="1360" y="596"/>
                  </a:lnTo>
                  <a:lnTo>
                    <a:pt x="1361" y="595"/>
                  </a:lnTo>
                  <a:lnTo>
                    <a:pt x="1364" y="593"/>
                  </a:lnTo>
                  <a:lnTo>
                    <a:pt x="1364" y="595"/>
                  </a:lnTo>
                  <a:lnTo>
                    <a:pt x="1367" y="593"/>
                  </a:lnTo>
                  <a:lnTo>
                    <a:pt x="1367" y="601"/>
                  </a:lnTo>
                  <a:lnTo>
                    <a:pt x="1370" y="605"/>
                  </a:lnTo>
                  <a:lnTo>
                    <a:pt x="1372" y="608"/>
                  </a:lnTo>
                  <a:lnTo>
                    <a:pt x="1372" y="612"/>
                  </a:lnTo>
                  <a:lnTo>
                    <a:pt x="1375" y="615"/>
                  </a:lnTo>
                  <a:lnTo>
                    <a:pt x="1377" y="612"/>
                  </a:lnTo>
                  <a:lnTo>
                    <a:pt x="1377" y="612"/>
                  </a:lnTo>
                  <a:lnTo>
                    <a:pt x="1379" y="612"/>
                  </a:lnTo>
                  <a:lnTo>
                    <a:pt x="1380" y="609"/>
                  </a:lnTo>
                  <a:lnTo>
                    <a:pt x="1382" y="608"/>
                  </a:lnTo>
                  <a:lnTo>
                    <a:pt x="1383" y="609"/>
                  </a:lnTo>
                  <a:lnTo>
                    <a:pt x="1385" y="608"/>
                  </a:lnTo>
                  <a:lnTo>
                    <a:pt x="1388" y="609"/>
                  </a:lnTo>
                  <a:lnTo>
                    <a:pt x="1386" y="609"/>
                  </a:lnTo>
                  <a:lnTo>
                    <a:pt x="1385" y="612"/>
                  </a:lnTo>
                  <a:lnTo>
                    <a:pt x="1386" y="615"/>
                  </a:lnTo>
                  <a:lnTo>
                    <a:pt x="1385" y="615"/>
                  </a:lnTo>
                  <a:lnTo>
                    <a:pt x="1382" y="618"/>
                  </a:lnTo>
                  <a:lnTo>
                    <a:pt x="1383" y="620"/>
                  </a:lnTo>
                  <a:lnTo>
                    <a:pt x="1389" y="618"/>
                  </a:lnTo>
                  <a:lnTo>
                    <a:pt x="1392" y="617"/>
                  </a:lnTo>
                  <a:lnTo>
                    <a:pt x="1394" y="612"/>
                  </a:lnTo>
                  <a:lnTo>
                    <a:pt x="1392" y="609"/>
                  </a:lnTo>
                  <a:lnTo>
                    <a:pt x="1394" y="608"/>
                  </a:lnTo>
                  <a:lnTo>
                    <a:pt x="1395" y="611"/>
                  </a:lnTo>
                  <a:lnTo>
                    <a:pt x="1395" y="615"/>
                  </a:lnTo>
                  <a:lnTo>
                    <a:pt x="1395" y="618"/>
                  </a:lnTo>
                  <a:lnTo>
                    <a:pt x="1397" y="617"/>
                  </a:lnTo>
                  <a:lnTo>
                    <a:pt x="1398" y="614"/>
                  </a:lnTo>
                  <a:lnTo>
                    <a:pt x="1397" y="609"/>
                  </a:lnTo>
                  <a:lnTo>
                    <a:pt x="1398" y="607"/>
                  </a:lnTo>
                  <a:lnTo>
                    <a:pt x="1395" y="604"/>
                  </a:lnTo>
                  <a:lnTo>
                    <a:pt x="1394" y="599"/>
                  </a:lnTo>
                  <a:lnTo>
                    <a:pt x="1397" y="599"/>
                  </a:lnTo>
                  <a:lnTo>
                    <a:pt x="1399" y="601"/>
                  </a:lnTo>
                  <a:lnTo>
                    <a:pt x="1399" y="602"/>
                  </a:lnTo>
                  <a:lnTo>
                    <a:pt x="1399" y="604"/>
                  </a:lnTo>
                  <a:lnTo>
                    <a:pt x="1401" y="604"/>
                  </a:lnTo>
                  <a:lnTo>
                    <a:pt x="1402" y="602"/>
                  </a:lnTo>
                  <a:lnTo>
                    <a:pt x="1405" y="601"/>
                  </a:lnTo>
                  <a:lnTo>
                    <a:pt x="1408" y="599"/>
                  </a:lnTo>
                  <a:lnTo>
                    <a:pt x="1411" y="601"/>
                  </a:lnTo>
                  <a:lnTo>
                    <a:pt x="1414" y="602"/>
                  </a:lnTo>
                  <a:lnTo>
                    <a:pt x="1416" y="604"/>
                  </a:lnTo>
                  <a:lnTo>
                    <a:pt x="1419" y="607"/>
                  </a:lnTo>
                  <a:lnTo>
                    <a:pt x="1420" y="608"/>
                  </a:lnTo>
                  <a:lnTo>
                    <a:pt x="1423" y="608"/>
                  </a:lnTo>
                  <a:lnTo>
                    <a:pt x="1424" y="609"/>
                  </a:lnTo>
                  <a:lnTo>
                    <a:pt x="1430" y="612"/>
                  </a:lnTo>
                  <a:lnTo>
                    <a:pt x="1432" y="614"/>
                  </a:lnTo>
                  <a:lnTo>
                    <a:pt x="1433" y="614"/>
                  </a:lnTo>
                  <a:lnTo>
                    <a:pt x="1435" y="617"/>
                  </a:lnTo>
                  <a:lnTo>
                    <a:pt x="1436" y="617"/>
                  </a:lnTo>
                  <a:lnTo>
                    <a:pt x="1439" y="621"/>
                  </a:lnTo>
                  <a:lnTo>
                    <a:pt x="1438" y="623"/>
                  </a:lnTo>
                  <a:lnTo>
                    <a:pt x="1438" y="626"/>
                  </a:lnTo>
                  <a:lnTo>
                    <a:pt x="1436" y="627"/>
                  </a:lnTo>
                  <a:lnTo>
                    <a:pt x="1438" y="630"/>
                  </a:lnTo>
                  <a:lnTo>
                    <a:pt x="1441" y="629"/>
                  </a:lnTo>
                  <a:lnTo>
                    <a:pt x="1443" y="634"/>
                  </a:lnTo>
                  <a:lnTo>
                    <a:pt x="1443" y="636"/>
                  </a:lnTo>
                  <a:lnTo>
                    <a:pt x="1442" y="639"/>
                  </a:lnTo>
                  <a:lnTo>
                    <a:pt x="1442" y="642"/>
                  </a:lnTo>
                  <a:lnTo>
                    <a:pt x="1445" y="643"/>
                  </a:lnTo>
                  <a:lnTo>
                    <a:pt x="1448" y="645"/>
                  </a:lnTo>
                  <a:lnTo>
                    <a:pt x="1449" y="643"/>
                  </a:lnTo>
                  <a:lnTo>
                    <a:pt x="1449" y="645"/>
                  </a:lnTo>
                  <a:lnTo>
                    <a:pt x="1448" y="646"/>
                  </a:lnTo>
                  <a:lnTo>
                    <a:pt x="1449" y="649"/>
                  </a:lnTo>
                  <a:lnTo>
                    <a:pt x="1451" y="652"/>
                  </a:lnTo>
                  <a:lnTo>
                    <a:pt x="1449" y="653"/>
                  </a:lnTo>
                  <a:lnTo>
                    <a:pt x="1449" y="655"/>
                  </a:lnTo>
                  <a:lnTo>
                    <a:pt x="1451" y="658"/>
                  </a:lnTo>
                  <a:lnTo>
                    <a:pt x="1449" y="661"/>
                  </a:lnTo>
                  <a:lnTo>
                    <a:pt x="1449" y="661"/>
                  </a:lnTo>
                  <a:lnTo>
                    <a:pt x="1449" y="662"/>
                  </a:lnTo>
                  <a:lnTo>
                    <a:pt x="1449" y="664"/>
                  </a:lnTo>
                  <a:lnTo>
                    <a:pt x="1451" y="665"/>
                  </a:lnTo>
                  <a:lnTo>
                    <a:pt x="1449" y="667"/>
                  </a:lnTo>
                  <a:lnTo>
                    <a:pt x="1451" y="674"/>
                  </a:lnTo>
                  <a:lnTo>
                    <a:pt x="1449" y="675"/>
                  </a:lnTo>
                  <a:lnTo>
                    <a:pt x="1451" y="680"/>
                  </a:lnTo>
                  <a:lnTo>
                    <a:pt x="1451" y="683"/>
                  </a:lnTo>
                  <a:lnTo>
                    <a:pt x="1451" y="684"/>
                  </a:lnTo>
                  <a:lnTo>
                    <a:pt x="1454" y="693"/>
                  </a:lnTo>
                  <a:lnTo>
                    <a:pt x="1455" y="694"/>
                  </a:lnTo>
                  <a:lnTo>
                    <a:pt x="1458" y="692"/>
                  </a:lnTo>
                  <a:lnTo>
                    <a:pt x="1458" y="693"/>
                  </a:lnTo>
                  <a:lnTo>
                    <a:pt x="1457" y="697"/>
                  </a:lnTo>
                  <a:lnTo>
                    <a:pt x="1455" y="697"/>
                  </a:lnTo>
                  <a:lnTo>
                    <a:pt x="1457" y="700"/>
                  </a:lnTo>
                  <a:lnTo>
                    <a:pt x="1458" y="700"/>
                  </a:lnTo>
                  <a:lnTo>
                    <a:pt x="1461" y="705"/>
                  </a:lnTo>
                  <a:lnTo>
                    <a:pt x="1461" y="709"/>
                  </a:lnTo>
                  <a:lnTo>
                    <a:pt x="1462" y="712"/>
                  </a:lnTo>
                  <a:lnTo>
                    <a:pt x="1462" y="714"/>
                  </a:lnTo>
                  <a:lnTo>
                    <a:pt x="1462" y="719"/>
                  </a:lnTo>
                  <a:lnTo>
                    <a:pt x="1465" y="719"/>
                  </a:lnTo>
                  <a:lnTo>
                    <a:pt x="1465" y="722"/>
                  </a:lnTo>
                  <a:lnTo>
                    <a:pt x="1464" y="724"/>
                  </a:lnTo>
                  <a:lnTo>
                    <a:pt x="1464" y="728"/>
                  </a:lnTo>
                  <a:lnTo>
                    <a:pt x="1465" y="731"/>
                  </a:lnTo>
                  <a:lnTo>
                    <a:pt x="1465" y="734"/>
                  </a:lnTo>
                  <a:lnTo>
                    <a:pt x="1461" y="738"/>
                  </a:lnTo>
                  <a:lnTo>
                    <a:pt x="1461" y="741"/>
                  </a:lnTo>
                  <a:lnTo>
                    <a:pt x="1460" y="746"/>
                  </a:lnTo>
                  <a:lnTo>
                    <a:pt x="1460" y="750"/>
                  </a:lnTo>
                  <a:lnTo>
                    <a:pt x="1461" y="752"/>
                  </a:lnTo>
                  <a:lnTo>
                    <a:pt x="1461" y="755"/>
                  </a:lnTo>
                  <a:lnTo>
                    <a:pt x="1458" y="757"/>
                  </a:lnTo>
                  <a:lnTo>
                    <a:pt x="1458" y="760"/>
                  </a:lnTo>
                  <a:lnTo>
                    <a:pt x="1457" y="765"/>
                  </a:lnTo>
                  <a:lnTo>
                    <a:pt x="1457" y="766"/>
                  </a:lnTo>
                  <a:lnTo>
                    <a:pt x="1458" y="768"/>
                  </a:lnTo>
                  <a:lnTo>
                    <a:pt x="1455" y="771"/>
                  </a:lnTo>
                  <a:lnTo>
                    <a:pt x="1457" y="777"/>
                  </a:lnTo>
                  <a:lnTo>
                    <a:pt x="1454" y="779"/>
                  </a:lnTo>
                  <a:lnTo>
                    <a:pt x="1455" y="782"/>
                  </a:lnTo>
                  <a:lnTo>
                    <a:pt x="1457" y="784"/>
                  </a:lnTo>
                  <a:lnTo>
                    <a:pt x="1455" y="787"/>
                  </a:lnTo>
                  <a:lnTo>
                    <a:pt x="1452" y="790"/>
                  </a:lnTo>
                  <a:lnTo>
                    <a:pt x="1452" y="793"/>
                  </a:lnTo>
                  <a:lnTo>
                    <a:pt x="1449" y="796"/>
                  </a:lnTo>
                  <a:lnTo>
                    <a:pt x="1449" y="799"/>
                  </a:lnTo>
                  <a:lnTo>
                    <a:pt x="1446" y="801"/>
                  </a:lnTo>
                  <a:lnTo>
                    <a:pt x="1443" y="813"/>
                  </a:lnTo>
                  <a:lnTo>
                    <a:pt x="1442" y="815"/>
                  </a:lnTo>
                  <a:lnTo>
                    <a:pt x="1442" y="818"/>
                  </a:lnTo>
                  <a:lnTo>
                    <a:pt x="1443" y="819"/>
                  </a:lnTo>
                  <a:lnTo>
                    <a:pt x="1442" y="821"/>
                  </a:lnTo>
                  <a:lnTo>
                    <a:pt x="1439" y="822"/>
                  </a:lnTo>
                  <a:lnTo>
                    <a:pt x="1439" y="825"/>
                  </a:lnTo>
                  <a:lnTo>
                    <a:pt x="1436" y="826"/>
                  </a:lnTo>
                  <a:lnTo>
                    <a:pt x="1436" y="831"/>
                  </a:lnTo>
                  <a:lnTo>
                    <a:pt x="1435" y="831"/>
                  </a:lnTo>
                  <a:lnTo>
                    <a:pt x="1436" y="834"/>
                  </a:lnTo>
                  <a:lnTo>
                    <a:pt x="1433" y="838"/>
                  </a:lnTo>
                  <a:lnTo>
                    <a:pt x="1433" y="837"/>
                  </a:lnTo>
                  <a:lnTo>
                    <a:pt x="1430" y="837"/>
                  </a:lnTo>
                  <a:lnTo>
                    <a:pt x="1432" y="840"/>
                  </a:lnTo>
                  <a:lnTo>
                    <a:pt x="1432" y="842"/>
                  </a:lnTo>
                  <a:lnTo>
                    <a:pt x="1429" y="844"/>
                  </a:lnTo>
                  <a:lnTo>
                    <a:pt x="1429" y="845"/>
                  </a:lnTo>
                  <a:lnTo>
                    <a:pt x="1424" y="851"/>
                  </a:lnTo>
                  <a:lnTo>
                    <a:pt x="1423" y="854"/>
                  </a:lnTo>
                  <a:lnTo>
                    <a:pt x="1421" y="854"/>
                  </a:lnTo>
                  <a:lnTo>
                    <a:pt x="1420" y="857"/>
                  </a:lnTo>
                  <a:lnTo>
                    <a:pt x="1417" y="857"/>
                  </a:lnTo>
                  <a:lnTo>
                    <a:pt x="1414" y="860"/>
                  </a:lnTo>
                  <a:lnTo>
                    <a:pt x="1413" y="859"/>
                  </a:lnTo>
                  <a:lnTo>
                    <a:pt x="1410" y="860"/>
                  </a:lnTo>
                  <a:lnTo>
                    <a:pt x="1407" y="857"/>
                  </a:lnTo>
                  <a:lnTo>
                    <a:pt x="1402" y="856"/>
                  </a:lnTo>
                  <a:lnTo>
                    <a:pt x="1402" y="851"/>
                  </a:lnTo>
                  <a:lnTo>
                    <a:pt x="1399" y="850"/>
                  </a:lnTo>
                  <a:lnTo>
                    <a:pt x="1397" y="851"/>
                  </a:lnTo>
                  <a:lnTo>
                    <a:pt x="1394" y="850"/>
                  </a:lnTo>
                  <a:lnTo>
                    <a:pt x="1394" y="851"/>
                  </a:lnTo>
                  <a:lnTo>
                    <a:pt x="1394" y="854"/>
                  </a:lnTo>
                  <a:lnTo>
                    <a:pt x="1391" y="856"/>
                  </a:lnTo>
                  <a:lnTo>
                    <a:pt x="1391" y="860"/>
                  </a:lnTo>
                  <a:lnTo>
                    <a:pt x="1389" y="862"/>
                  </a:lnTo>
                  <a:lnTo>
                    <a:pt x="1388" y="866"/>
                  </a:lnTo>
                  <a:lnTo>
                    <a:pt x="1386" y="864"/>
                  </a:lnTo>
                  <a:lnTo>
                    <a:pt x="1383" y="866"/>
                  </a:lnTo>
                  <a:lnTo>
                    <a:pt x="1382" y="870"/>
                  </a:lnTo>
                  <a:lnTo>
                    <a:pt x="1382" y="869"/>
                  </a:lnTo>
                  <a:lnTo>
                    <a:pt x="1380" y="869"/>
                  </a:lnTo>
                  <a:lnTo>
                    <a:pt x="1379" y="867"/>
                  </a:lnTo>
                  <a:lnTo>
                    <a:pt x="1379" y="867"/>
                  </a:lnTo>
                  <a:lnTo>
                    <a:pt x="1379" y="866"/>
                  </a:lnTo>
                  <a:lnTo>
                    <a:pt x="1379" y="864"/>
                  </a:lnTo>
                  <a:lnTo>
                    <a:pt x="1379" y="863"/>
                  </a:lnTo>
                  <a:lnTo>
                    <a:pt x="1377" y="862"/>
                  </a:lnTo>
                  <a:lnTo>
                    <a:pt x="1377" y="860"/>
                  </a:lnTo>
                  <a:lnTo>
                    <a:pt x="1379" y="859"/>
                  </a:lnTo>
                  <a:lnTo>
                    <a:pt x="1383" y="860"/>
                  </a:lnTo>
                  <a:lnTo>
                    <a:pt x="1383" y="859"/>
                  </a:lnTo>
                  <a:lnTo>
                    <a:pt x="1383" y="857"/>
                  </a:lnTo>
                  <a:lnTo>
                    <a:pt x="1383" y="856"/>
                  </a:lnTo>
                  <a:lnTo>
                    <a:pt x="1383" y="854"/>
                  </a:lnTo>
                  <a:lnTo>
                    <a:pt x="1385" y="853"/>
                  </a:lnTo>
                  <a:lnTo>
                    <a:pt x="1383" y="850"/>
                  </a:lnTo>
                  <a:lnTo>
                    <a:pt x="1383" y="847"/>
                  </a:lnTo>
                  <a:lnTo>
                    <a:pt x="1382" y="847"/>
                  </a:lnTo>
                  <a:lnTo>
                    <a:pt x="1382" y="842"/>
                  </a:lnTo>
                  <a:lnTo>
                    <a:pt x="1382" y="840"/>
                  </a:lnTo>
                  <a:lnTo>
                    <a:pt x="1382" y="837"/>
                  </a:lnTo>
                  <a:lnTo>
                    <a:pt x="1382" y="834"/>
                  </a:lnTo>
                  <a:lnTo>
                    <a:pt x="1380" y="832"/>
                  </a:lnTo>
                  <a:lnTo>
                    <a:pt x="1379" y="829"/>
                  </a:lnTo>
                  <a:lnTo>
                    <a:pt x="1379" y="828"/>
                  </a:lnTo>
                  <a:lnTo>
                    <a:pt x="1376" y="823"/>
                  </a:lnTo>
                  <a:lnTo>
                    <a:pt x="1375" y="821"/>
                  </a:lnTo>
                  <a:lnTo>
                    <a:pt x="1375" y="819"/>
                  </a:lnTo>
                  <a:lnTo>
                    <a:pt x="1376" y="819"/>
                  </a:lnTo>
                  <a:lnTo>
                    <a:pt x="1379" y="818"/>
                  </a:lnTo>
                  <a:lnTo>
                    <a:pt x="1379" y="816"/>
                  </a:lnTo>
                  <a:lnTo>
                    <a:pt x="1380" y="815"/>
                  </a:lnTo>
                  <a:lnTo>
                    <a:pt x="1382" y="810"/>
                  </a:lnTo>
                  <a:lnTo>
                    <a:pt x="1383" y="810"/>
                  </a:lnTo>
                  <a:lnTo>
                    <a:pt x="1386" y="812"/>
                  </a:lnTo>
                  <a:lnTo>
                    <a:pt x="1388" y="812"/>
                  </a:lnTo>
                  <a:lnTo>
                    <a:pt x="1397" y="813"/>
                  </a:lnTo>
                  <a:lnTo>
                    <a:pt x="1398" y="813"/>
                  </a:lnTo>
                  <a:lnTo>
                    <a:pt x="1399" y="813"/>
                  </a:lnTo>
                  <a:lnTo>
                    <a:pt x="1399" y="812"/>
                  </a:lnTo>
                  <a:lnTo>
                    <a:pt x="1399" y="810"/>
                  </a:lnTo>
                  <a:lnTo>
                    <a:pt x="1399" y="809"/>
                  </a:lnTo>
                  <a:lnTo>
                    <a:pt x="1398" y="807"/>
                  </a:lnTo>
                  <a:lnTo>
                    <a:pt x="1399" y="806"/>
                  </a:lnTo>
                  <a:lnTo>
                    <a:pt x="1398" y="804"/>
                  </a:lnTo>
                  <a:lnTo>
                    <a:pt x="1398" y="803"/>
                  </a:lnTo>
                  <a:lnTo>
                    <a:pt x="1399" y="801"/>
                  </a:lnTo>
                  <a:lnTo>
                    <a:pt x="1401" y="800"/>
                  </a:lnTo>
                  <a:lnTo>
                    <a:pt x="1399" y="797"/>
                  </a:lnTo>
                  <a:lnTo>
                    <a:pt x="1399" y="797"/>
                  </a:lnTo>
                  <a:lnTo>
                    <a:pt x="1399" y="796"/>
                  </a:lnTo>
                  <a:lnTo>
                    <a:pt x="1401" y="794"/>
                  </a:lnTo>
                  <a:lnTo>
                    <a:pt x="1401" y="794"/>
                  </a:lnTo>
                  <a:lnTo>
                    <a:pt x="1401" y="791"/>
                  </a:lnTo>
                  <a:lnTo>
                    <a:pt x="1399" y="791"/>
                  </a:lnTo>
                  <a:lnTo>
                    <a:pt x="1401" y="788"/>
                  </a:lnTo>
                  <a:lnTo>
                    <a:pt x="1401" y="788"/>
                  </a:lnTo>
                  <a:lnTo>
                    <a:pt x="1401" y="787"/>
                  </a:lnTo>
                  <a:lnTo>
                    <a:pt x="1401" y="785"/>
                  </a:lnTo>
                  <a:lnTo>
                    <a:pt x="1399" y="782"/>
                  </a:lnTo>
                  <a:lnTo>
                    <a:pt x="1399" y="779"/>
                  </a:lnTo>
                  <a:lnTo>
                    <a:pt x="1401" y="779"/>
                  </a:lnTo>
                  <a:lnTo>
                    <a:pt x="1401" y="778"/>
                  </a:lnTo>
                  <a:lnTo>
                    <a:pt x="1401" y="778"/>
                  </a:lnTo>
                  <a:lnTo>
                    <a:pt x="1401" y="777"/>
                  </a:lnTo>
                  <a:lnTo>
                    <a:pt x="1401" y="775"/>
                  </a:lnTo>
                  <a:lnTo>
                    <a:pt x="1399" y="774"/>
                  </a:lnTo>
                  <a:lnTo>
                    <a:pt x="1398" y="772"/>
                  </a:lnTo>
                  <a:lnTo>
                    <a:pt x="1399" y="771"/>
                  </a:lnTo>
                  <a:lnTo>
                    <a:pt x="1399" y="769"/>
                  </a:lnTo>
                  <a:lnTo>
                    <a:pt x="1399" y="768"/>
                  </a:lnTo>
                  <a:lnTo>
                    <a:pt x="1398" y="766"/>
                  </a:lnTo>
                  <a:lnTo>
                    <a:pt x="1398" y="765"/>
                  </a:lnTo>
                  <a:lnTo>
                    <a:pt x="1399" y="763"/>
                  </a:lnTo>
                  <a:lnTo>
                    <a:pt x="1401" y="762"/>
                  </a:lnTo>
                  <a:lnTo>
                    <a:pt x="1402" y="762"/>
                  </a:lnTo>
                  <a:lnTo>
                    <a:pt x="1402" y="759"/>
                  </a:lnTo>
                  <a:lnTo>
                    <a:pt x="1402" y="756"/>
                  </a:lnTo>
                  <a:lnTo>
                    <a:pt x="1401" y="755"/>
                  </a:lnTo>
                  <a:lnTo>
                    <a:pt x="1399" y="755"/>
                  </a:lnTo>
                  <a:lnTo>
                    <a:pt x="1399" y="752"/>
                  </a:lnTo>
                  <a:lnTo>
                    <a:pt x="1398" y="750"/>
                  </a:lnTo>
                  <a:lnTo>
                    <a:pt x="1397" y="749"/>
                  </a:lnTo>
                  <a:lnTo>
                    <a:pt x="1398" y="747"/>
                  </a:lnTo>
                  <a:lnTo>
                    <a:pt x="1397" y="744"/>
                  </a:lnTo>
                  <a:lnTo>
                    <a:pt x="1397" y="743"/>
                  </a:lnTo>
                  <a:lnTo>
                    <a:pt x="1394" y="743"/>
                  </a:lnTo>
                  <a:lnTo>
                    <a:pt x="1392" y="741"/>
                  </a:lnTo>
                  <a:lnTo>
                    <a:pt x="1389" y="741"/>
                  </a:lnTo>
                  <a:lnTo>
                    <a:pt x="1389" y="741"/>
                  </a:lnTo>
                  <a:lnTo>
                    <a:pt x="1386" y="743"/>
                  </a:lnTo>
                  <a:lnTo>
                    <a:pt x="1385" y="744"/>
                  </a:lnTo>
                  <a:lnTo>
                    <a:pt x="1385" y="746"/>
                  </a:lnTo>
                  <a:lnTo>
                    <a:pt x="1383" y="746"/>
                  </a:lnTo>
                  <a:lnTo>
                    <a:pt x="1382" y="746"/>
                  </a:lnTo>
                  <a:lnTo>
                    <a:pt x="1380" y="749"/>
                  </a:lnTo>
                  <a:lnTo>
                    <a:pt x="1379" y="749"/>
                  </a:lnTo>
                  <a:lnTo>
                    <a:pt x="1376" y="750"/>
                  </a:lnTo>
                  <a:lnTo>
                    <a:pt x="1376" y="752"/>
                  </a:lnTo>
                  <a:lnTo>
                    <a:pt x="1376" y="753"/>
                  </a:lnTo>
                  <a:lnTo>
                    <a:pt x="1375" y="755"/>
                  </a:lnTo>
                  <a:lnTo>
                    <a:pt x="1373" y="757"/>
                  </a:lnTo>
                  <a:lnTo>
                    <a:pt x="1373" y="759"/>
                  </a:lnTo>
                  <a:lnTo>
                    <a:pt x="1372" y="759"/>
                  </a:lnTo>
                  <a:lnTo>
                    <a:pt x="1370" y="760"/>
                  </a:lnTo>
                  <a:lnTo>
                    <a:pt x="1367" y="762"/>
                  </a:lnTo>
                  <a:lnTo>
                    <a:pt x="1366" y="762"/>
                  </a:lnTo>
                  <a:lnTo>
                    <a:pt x="1363" y="762"/>
                  </a:lnTo>
                  <a:lnTo>
                    <a:pt x="1363" y="762"/>
                  </a:lnTo>
                  <a:lnTo>
                    <a:pt x="1360" y="763"/>
                  </a:lnTo>
                  <a:lnTo>
                    <a:pt x="1360" y="762"/>
                  </a:lnTo>
                  <a:lnTo>
                    <a:pt x="1358" y="759"/>
                  </a:lnTo>
                  <a:lnTo>
                    <a:pt x="1357" y="759"/>
                  </a:lnTo>
                  <a:lnTo>
                    <a:pt x="1356" y="760"/>
                  </a:lnTo>
                  <a:lnTo>
                    <a:pt x="1353" y="762"/>
                  </a:lnTo>
                  <a:lnTo>
                    <a:pt x="1353" y="760"/>
                  </a:lnTo>
                  <a:lnTo>
                    <a:pt x="1350" y="757"/>
                  </a:lnTo>
                  <a:lnTo>
                    <a:pt x="1348" y="756"/>
                  </a:lnTo>
                  <a:lnTo>
                    <a:pt x="1347" y="753"/>
                  </a:lnTo>
                  <a:lnTo>
                    <a:pt x="1347" y="752"/>
                  </a:lnTo>
                  <a:lnTo>
                    <a:pt x="1347" y="750"/>
                  </a:lnTo>
                  <a:lnTo>
                    <a:pt x="1347" y="749"/>
                  </a:lnTo>
                  <a:lnTo>
                    <a:pt x="1347" y="746"/>
                  </a:lnTo>
                  <a:lnTo>
                    <a:pt x="1345" y="743"/>
                  </a:lnTo>
                  <a:lnTo>
                    <a:pt x="1344" y="744"/>
                  </a:lnTo>
                  <a:lnTo>
                    <a:pt x="1344" y="741"/>
                  </a:lnTo>
                  <a:lnTo>
                    <a:pt x="1344" y="740"/>
                  </a:lnTo>
                  <a:lnTo>
                    <a:pt x="1345" y="738"/>
                  </a:lnTo>
                  <a:lnTo>
                    <a:pt x="1345" y="737"/>
                  </a:lnTo>
                  <a:lnTo>
                    <a:pt x="1344" y="737"/>
                  </a:lnTo>
                  <a:lnTo>
                    <a:pt x="1342" y="737"/>
                  </a:lnTo>
                  <a:lnTo>
                    <a:pt x="1341" y="737"/>
                  </a:lnTo>
                  <a:lnTo>
                    <a:pt x="1339" y="738"/>
                  </a:lnTo>
                  <a:lnTo>
                    <a:pt x="1338" y="738"/>
                  </a:lnTo>
                  <a:lnTo>
                    <a:pt x="1336" y="738"/>
                  </a:lnTo>
                  <a:lnTo>
                    <a:pt x="1335" y="737"/>
                  </a:lnTo>
                  <a:lnTo>
                    <a:pt x="1334" y="737"/>
                  </a:lnTo>
                  <a:lnTo>
                    <a:pt x="1334" y="736"/>
                  </a:lnTo>
                  <a:lnTo>
                    <a:pt x="1331" y="734"/>
                  </a:lnTo>
                  <a:lnTo>
                    <a:pt x="1329" y="734"/>
                  </a:lnTo>
                  <a:lnTo>
                    <a:pt x="1329" y="733"/>
                  </a:lnTo>
                  <a:lnTo>
                    <a:pt x="1328" y="733"/>
                  </a:lnTo>
                  <a:lnTo>
                    <a:pt x="1326" y="731"/>
                  </a:lnTo>
                  <a:lnTo>
                    <a:pt x="1326" y="730"/>
                  </a:lnTo>
                  <a:lnTo>
                    <a:pt x="1325" y="730"/>
                  </a:lnTo>
                  <a:lnTo>
                    <a:pt x="1323" y="728"/>
                  </a:lnTo>
                  <a:lnTo>
                    <a:pt x="1323" y="727"/>
                  </a:lnTo>
                  <a:lnTo>
                    <a:pt x="1322" y="725"/>
                  </a:lnTo>
                  <a:lnTo>
                    <a:pt x="1320" y="725"/>
                  </a:lnTo>
                  <a:lnTo>
                    <a:pt x="1320" y="727"/>
                  </a:lnTo>
                  <a:lnTo>
                    <a:pt x="1319" y="727"/>
                  </a:lnTo>
                  <a:lnTo>
                    <a:pt x="1317" y="727"/>
                  </a:lnTo>
                  <a:lnTo>
                    <a:pt x="1316" y="728"/>
                  </a:lnTo>
                  <a:lnTo>
                    <a:pt x="1314" y="727"/>
                  </a:lnTo>
                  <a:lnTo>
                    <a:pt x="1314" y="727"/>
                  </a:lnTo>
                  <a:lnTo>
                    <a:pt x="1313" y="725"/>
                  </a:lnTo>
                  <a:lnTo>
                    <a:pt x="1310" y="725"/>
                  </a:lnTo>
                  <a:lnTo>
                    <a:pt x="1309" y="724"/>
                  </a:lnTo>
                  <a:lnTo>
                    <a:pt x="1310" y="724"/>
                  </a:lnTo>
                  <a:lnTo>
                    <a:pt x="1310" y="722"/>
                  </a:lnTo>
                  <a:lnTo>
                    <a:pt x="1309" y="722"/>
                  </a:lnTo>
                  <a:lnTo>
                    <a:pt x="1307" y="724"/>
                  </a:lnTo>
                  <a:lnTo>
                    <a:pt x="1304" y="724"/>
                  </a:lnTo>
                  <a:lnTo>
                    <a:pt x="1303" y="724"/>
                  </a:lnTo>
                  <a:lnTo>
                    <a:pt x="1301" y="724"/>
                  </a:lnTo>
                  <a:lnTo>
                    <a:pt x="1300" y="724"/>
                  </a:lnTo>
                  <a:lnTo>
                    <a:pt x="1298" y="724"/>
                  </a:lnTo>
                  <a:lnTo>
                    <a:pt x="1297" y="722"/>
                  </a:lnTo>
                  <a:lnTo>
                    <a:pt x="1295" y="721"/>
                  </a:lnTo>
                  <a:lnTo>
                    <a:pt x="1292" y="718"/>
                  </a:lnTo>
                  <a:lnTo>
                    <a:pt x="1291" y="715"/>
                  </a:lnTo>
                  <a:lnTo>
                    <a:pt x="1291" y="714"/>
                  </a:lnTo>
                  <a:lnTo>
                    <a:pt x="1290" y="711"/>
                  </a:lnTo>
                  <a:lnTo>
                    <a:pt x="1288" y="711"/>
                  </a:lnTo>
                  <a:lnTo>
                    <a:pt x="1287" y="709"/>
                  </a:lnTo>
                  <a:lnTo>
                    <a:pt x="1287" y="708"/>
                  </a:lnTo>
                  <a:lnTo>
                    <a:pt x="1287" y="706"/>
                  </a:lnTo>
                  <a:lnTo>
                    <a:pt x="1285" y="703"/>
                  </a:lnTo>
                  <a:lnTo>
                    <a:pt x="1285" y="700"/>
                  </a:lnTo>
                  <a:lnTo>
                    <a:pt x="1279" y="697"/>
                  </a:lnTo>
                  <a:lnTo>
                    <a:pt x="1278" y="694"/>
                  </a:lnTo>
                  <a:lnTo>
                    <a:pt x="1276" y="693"/>
                  </a:lnTo>
                  <a:lnTo>
                    <a:pt x="1275" y="690"/>
                  </a:lnTo>
                  <a:lnTo>
                    <a:pt x="1275" y="692"/>
                  </a:lnTo>
                  <a:lnTo>
                    <a:pt x="1273" y="690"/>
                  </a:lnTo>
                  <a:lnTo>
                    <a:pt x="1273" y="689"/>
                  </a:lnTo>
                  <a:lnTo>
                    <a:pt x="1273" y="689"/>
                  </a:lnTo>
                  <a:lnTo>
                    <a:pt x="1272" y="687"/>
                  </a:lnTo>
                  <a:lnTo>
                    <a:pt x="1272" y="684"/>
                  </a:lnTo>
                  <a:lnTo>
                    <a:pt x="1271" y="684"/>
                  </a:lnTo>
                  <a:lnTo>
                    <a:pt x="1269" y="681"/>
                  </a:lnTo>
                  <a:lnTo>
                    <a:pt x="1268" y="680"/>
                  </a:lnTo>
                  <a:lnTo>
                    <a:pt x="1266" y="677"/>
                  </a:lnTo>
                  <a:lnTo>
                    <a:pt x="1263" y="675"/>
                  </a:lnTo>
                  <a:lnTo>
                    <a:pt x="1263" y="674"/>
                  </a:lnTo>
                  <a:lnTo>
                    <a:pt x="1265" y="672"/>
                  </a:lnTo>
                  <a:lnTo>
                    <a:pt x="1263" y="671"/>
                  </a:lnTo>
                  <a:lnTo>
                    <a:pt x="1260" y="671"/>
                  </a:lnTo>
                  <a:lnTo>
                    <a:pt x="1260" y="670"/>
                  </a:lnTo>
                  <a:lnTo>
                    <a:pt x="1260" y="668"/>
                  </a:lnTo>
                  <a:lnTo>
                    <a:pt x="1259" y="667"/>
                  </a:lnTo>
                  <a:lnTo>
                    <a:pt x="1259" y="665"/>
                  </a:lnTo>
                  <a:lnTo>
                    <a:pt x="1257" y="664"/>
                  </a:lnTo>
                  <a:lnTo>
                    <a:pt x="1257" y="662"/>
                  </a:lnTo>
                  <a:lnTo>
                    <a:pt x="1257" y="661"/>
                  </a:lnTo>
                  <a:lnTo>
                    <a:pt x="1256" y="661"/>
                  </a:lnTo>
                  <a:lnTo>
                    <a:pt x="1254" y="661"/>
                  </a:lnTo>
                  <a:lnTo>
                    <a:pt x="1251" y="661"/>
                  </a:lnTo>
                  <a:lnTo>
                    <a:pt x="1251" y="659"/>
                  </a:lnTo>
                  <a:lnTo>
                    <a:pt x="1253" y="658"/>
                  </a:lnTo>
                  <a:lnTo>
                    <a:pt x="1251" y="656"/>
                  </a:lnTo>
                  <a:lnTo>
                    <a:pt x="1250" y="656"/>
                  </a:lnTo>
                  <a:lnTo>
                    <a:pt x="1249" y="658"/>
                  </a:lnTo>
                  <a:lnTo>
                    <a:pt x="1249" y="656"/>
                  </a:lnTo>
                  <a:lnTo>
                    <a:pt x="1247" y="656"/>
                  </a:lnTo>
                  <a:lnTo>
                    <a:pt x="1246" y="655"/>
                  </a:lnTo>
                  <a:lnTo>
                    <a:pt x="1247" y="653"/>
                  </a:lnTo>
                  <a:lnTo>
                    <a:pt x="1246" y="652"/>
                  </a:lnTo>
                  <a:lnTo>
                    <a:pt x="1244" y="652"/>
                  </a:lnTo>
                  <a:lnTo>
                    <a:pt x="1243" y="652"/>
                  </a:lnTo>
                  <a:lnTo>
                    <a:pt x="1241" y="651"/>
                  </a:lnTo>
                  <a:lnTo>
                    <a:pt x="1240" y="651"/>
                  </a:lnTo>
                  <a:lnTo>
                    <a:pt x="1238" y="651"/>
                  </a:lnTo>
                  <a:lnTo>
                    <a:pt x="1237" y="651"/>
                  </a:lnTo>
                  <a:lnTo>
                    <a:pt x="1235" y="651"/>
                  </a:lnTo>
                  <a:lnTo>
                    <a:pt x="1235" y="652"/>
                  </a:lnTo>
                  <a:lnTo>
                    <a:pt x="1235" y="653"/>
                  </a:lnTo>
                  <a:lnTo>
                    <a:pt x="1232" y="652"/>
                  </a:lnTo>
                  <a:lnTo>
                    <a:pt x="1231" y="651"/>
                  </a:lnTo>
                  <a:lnTo>
                    <a:pt x="1229" y="652"/>
                  </a:lnTo>
                  <a:lnTo>
                    <a:pt x="1227" y="652"/>
                  </a:lnTo>
                  <a:lnTo>
                    <a:pt x="1227" y="651"/>
                  </a:lnTo>
                  <a:lnTo>
                    <a:pt x="1225" y="649"/>
                  </a:lnTo>
                  <a:lnTo>
                    <a:pt x="1221" y="649"/>
                  </a:lnTo>
                  <a:lnTo>
                    <a:pt x="1218" y="648"/>
                  </a:lnTo>
                  <a:lnTo>
                    <a:pt x="1216" y="646"/>
                  </a:lnTo>
                  <a:lnTo>
                    <a:pt x="1215" y="646"/>
                  </a:lnTo>
                  <a:lnTo>
                    <a:pt x="1213" y="646"/>
                  </a:lnTo>
                  <a:lnTo>
                    <a:pt x="1210" y="648"/>
                  </a:lnTo>
                  <a:lnTo>
                    <a:pt x="1209" y="649"/>
                  </a:lnTo>
                  <a:lnTo>
                    <a:pt x="1207" y="649"/>
                  </a:lnTo>
                  <a:lnTo>
                    <a:pt x="1207" y="651"/>
                  </a:lnTo>
                  <a:lnTo>
                    <a:pt x="1205" y="651"/>
                  </a:lnTo>
                  <a:lnTo>
                    <a:pt x="1203" y="651"/>
                  </a:lnTo>
                  <a:lnTo>
                    <a:pt x="1200" y="651"/>
                  </a:lnTo>
                  <a:lnTo>
                    <a:pt x="1197" y="652"/>
                  </a:lnTo>
                  <a:lnTo>
                    <a:pt x="1196" y="652"/>
                  </a:lnTo>
                  <a:lnTo>
                    <a:pt x="1194" y="653"/>
                  </a:lnTo>
                  <a:lnTo>
                    <a:pt x="1193" y="655"/>
                  </a:lnTo>
                  <a:lnTo>
                    <a:pt x="1190" y="655"/>
                  </a:lnTo>
                  <a:lnTo>
                    <a:pt x="1190" y="655"/>
                  </a:lnTo>
                  <a:lnTo>
                    <a:pt x="1188" y="655"/>
                  </a:lnTo>
                  <a:lnTo>
                    <a:pt x="1187" y="656"/>
                  </a:lnTo>
                  <a:lnTo>
                    <a:pt x="1183" y="656"/>
                  </a:lnTo>
                  <a:lnTo>
                    <a:pt x="1181" y="658"/>
                  </a:lnTo>
                  <a:lnTo>
                    <a:pt x="1181" y="659"/>
                  </a:lnTo>
                  <a:lnTo>
                    <a:pt x="1180" y="661"/>
                  </a:lnTo>
                  <a:lnTo>
                    <a:pt x="1180" y="664"/>
                  </a:lnTo>
                  <a:lnTo>
                    <a:pt x="1178" y="665"/>
                  </a:lnTo>
                  <a:lnTo>
                    <a:pt x="1178" y="667"/>
                  </a:lnTo>
                  <a:lnTo>
                    <a:pt x="1177" y="668"/>
                  </a:lnTo>
                  <a:lnTo>
                    <a:pt x="1177" y="671"/>
                  </a:lnTo>
                  <a:lnTo>
                    <a:pt x="1178" y="672"/>
                  </a:lnTo>
                  <a:lnTo>
                    <a:pt x="1180" y="672"/>
                  </a:lnTo>
                  <a:lnTo>
                    <a:pt x="1183" y="671"/>
                  </a:lnTo>
                  <a:lnTo>
                    <a:pt x="1184" y="670"/>
                  </a:lnTo>
                  <a:lnTo>
                    <a:pt x="1185" y="670"/>
                  </a:lnTo>
                  <a:lnTo>
                    <a:pt x="1188" y="674"/>
                  </a:lnTo>
                  <a:lnTo>
                    <a:pt x="1188" y="675"/>
                  </a:lnTo>
                  <a:lnTo>
                    <a:pt x="1191" y="677"/>
                  </a:lnTo>
                  <a:lnTo>
                    <a:pt x="1191" y="680"/>
                  </a:lnTo>
                  <a:lnTo>
                    <a:pt x="1191" y="681"/>
                  </a:lnTo>
                  <a:lnTo>
                    <a:pt x="1191" y="684"/>
                  </a:lnTo>
                  <a:lnTo>
                    <a:pt x="1190" y="686"/>
                  </a:lnTo>
                  <a:lnTo>
                    <a:pt x="1188" y="689"/>
                  </a:lnTo>
                  <a:lnTo>
                    <a:pt x="1187" y="692"/>
                  </a:lnTo>
                  <a:lnTo>
                    <a:pt x="1185" y="693"/>
                  </a:lnTo>
                  <a:lnTo>
                    <a:pt x="1184" y="696"/>
                  </a:lnTo>
                  <a:lnTo>
                    <a:pt x="1184" y="697"/>
                  </a:lnTo>
                  <a:lnTo>
                    <a:pt x="1185" y="700"/>
                  </a:lnTo>
                  <a:lnTo>
                    <a:pt x="1184" y="702"/>
                  </a:lnTo>
                  <a:lnTo>
                    <a:pt x="1185" y="705"/>
                  </a:lnTo>
                  <a:lnTo>
                    <a:pt x="1187" y="706"/>
                  </a:lnTo>
                  <a:lnTo>
                    <a:pt x="1187" y="709"/>
                  </a:lnTo>
                  <a:lnTo>
                    <a:pt x="1184" y="709"/>
                  </a:lnTo>
                  <a:lnTo>
                    <a:pt x="1184" y="711"/>
                  </a:lnTo>
                  <a:lnTo>
                    <a:pt x="1185" y="714"/>
                  </a:lnTo>
                  <a:lnTo>
                    <a:pt x="1185" y="718"/>
                  </a:lnTo>
                  <a:lnTo>
                    <a:pt x="1184" y="718"/>
                  </a:lnTo>
                  <a:lnTo>
                    <a:pt x="1185" y="722"/>
                  </a:lnTo>
                  <a:lnTo>
                    <a:pt x="1185" y="722"/>
                  </a:lnTo>
                  <a:lnTo>
                    <a:pt x="1187" y="724"/>
                  </a:lnTo>
                  <a:lnTo>
                    <a:pt x="1188" y="722"/>
                  </a:lnTo>
                  <a:lnTo>
                    <a:pt x="1190" y="722"/>
                  </a:lnTo>
                  <a:lnTo>
                    <a:pt x="1190" y="725"/>
                  </a:lnTo>
                  <a:lnTo>
                    <a:pt x="1188" y="728"/>
                  </a:lnTo>
                  <a:lnTo>
                    <a:pt x="1187" y="731"/>
                  </a:lnTo>
                  <a:lnTo>
                    <a:pt x="1183" y="731"/>
                  </a:lnTo>
                  <a:lnTo>
                    <a:pt x="1180" y="734"/>
                  </a:lnTo>
                  <a:lnTo>
                    <a:pt x="1172" y="740"/>
                  </a:lnTo>
                  <a:lnTo>
                    <a:pt x="1171" y="740"/>
                  </a:lnTo>
                  <a:lnTo>
                    <a:pt x="1169" y="738"/>
                  </a:lnTo>
                  <a:lnTo>
                    <a:pt x="1165" y="737"/>
                  </a:lnTo>
                  <a:lnTo>
                    <a:pt x="1162" y="738"/>
                  </a:lnTo>
                  <a:lnTo>
                    <a:pt x="1162" y="737"/>
                  </a:lnTo>
                  <a:lnTo>
                    <a:pt x="1161" y="737"/>
                  </a:lnTo>
                  <a:lnTo>
                    <a:pt x="1159" y="737"/>
                  </a:lnTo>
                  <a:lnTo>
                    <a:pt x="1158" y="736"/>
                  </a:lnTo>
                  <a:lnTo>
                    <a:pt x="1152" y="734"/>
                  </a:lnTo>
                  <a:lnTo>
                    <a:pt x="1147" y="736"/>
                  </a:lnTo>
                  <a:lnTo>
                    <a:pt x="1147" y="737"/>
                  </a:lnTo>
                  <a:lnTo>
                    <a:pt x="1144" y="738"/>
                  </a:lnTo>
                  <a:lnTo>
                    <a:pt x="1143" y="738"/>
                  </a:lnTo>
                  <a:lnTo>
                    <a:pt x="1142" y="737"/>
                  </a:lnTo>
                  <a:lnTo>
                    <a:pt x="1139" y="738"/>
                  </a:lnTo>
                  <a:lnTo>
                    <a:pt x="1137" y="738"/>
                  </a:lnTo>
                  <a:lnTo>
                    <a:pt x="1136" y="736"/>
                  </a:lnTo>
                  <a:lnTo>
                    <a:pt x="1131" y="734"/>
                  </a:lnTo>
                  <a:lnTo>
                    <a:pt x="1130" y="733"/>
                  </a:lnTo>
                  <a:lnTo>
                    <a:pt x="1125" y="734"/>
                  </a:lnTo>
                  <a:lnTo>
                    <a:pt x="1124" y="734"/>
                  </a:lnTo>
                  <a:lnTo>
                    <a:pt x="1122" y="734"/>
                  </a:lnTo>
                  <a:lnTo>
                    <a:pt x="1120" y="736"/>
                  </a:lnTo>
                  <a:lnTo>
                    <a:pt x="1120" y="738"/>
                  </a:lnTo>
                  <a:lnTo>
                    <a:pt x="1117" y="740"/>
                  </a:lnTo>
                  <a:lnTo>
                    <a:pt x="1114" y="741"/>
                  </a:lnTo>
                  <a:lnTo>
                    <a:pt x="1112" y="744"/>
                  </a:lnTo>
                  <a:lnTo>
                    <a:pt x="1112" y="746"/>
                  </a:lnTo>
                  <a:lnTo>
                    <a:pt x="1112" y="749"/>
                  </a:lnTo>
                  <a:lnTo>
                    <a:pt x="1109" y="750"/>
                  </a:lnTo>
                  <a:lnTo>
                    <a:pt x="1103" y="750"/>
                  </a:lnTo>
                  <a:lnTo>
                    <a:pt x="1100" y="750"/>
                  </a:lnTo>
                  <a:lnTo>
                    <a:pt x="1099" y="753"/>
                  </a:lnTo>
                  <a:lnTo>
                    <a:pt x="1095" y="753"/>
                  </a:lnTo>
                  <a:lnTo>
                    <a:pt x="1090" y="756"/>
                  </a:lnTo>
                  <a:lnTo>
                    <a:pt x="1087" y="759"/>
                  </a:lnTo>
                  <a:lnTo>
                    <a:pt x="1086" y="759"/>
                  </a:lnTo>
                  <a:lnTo>
                    <a:pt x="1084" y="759"/>
                  </a:lnTo>
                  <a:lnTo>
                    <a:pt x="1081" y="759"/>
                  </a:lnTo>
                  <a:lnTo>
                    <a:pt x="1080" y="759"/>
                  </a:lnTo>
                  <a:lnTo>
                    <a:pt x="1076" y="760"/>
                  </a:lnTo>
                  <a:lnTo>
                    <a:pt x="1068" y="760"/>
                  </a:lnTo>
                  <a:lnTo>
                    <a:pt x="1062" y="759"/>
                  </a:lnTo>
                  <a:lnTo>
                    <a:pt x="1057" y="759"/>
                  </a:lnTo>
                  <a:lnTo>
                    <a:pt x="1055" y="759"/>
                  </a:lnTo>
                  <a:lnTo>
                    <a:pt x="1052" y="756"/>
                  </a:lnTo>
                  <a:lnTo>
                    <a:pt x="1051" y="756"/>
                  </a:lnTo>
                  <a:lnTo>
                    <a:pt x="1049" y="755"/>
                  </a:lnTo>
                  <a:lnTo>
                    <a:pt x="1046" y="753"/>
                  </a:lnTo>
                  <a:lnTo>
                    <a:pt x="1045" y="749"/>
                  </a:lnTo>
                  <a:lnTo>
                    <a:pt x="1043" y="747"/>
                  </a:lnTo>
                  <a:lnTo>
                    <a:pt x="1040" y="749"/>
                  </a:lnTo>
                  <a:lnTo>
                    <a:pt x="1036" y="749"/>
                  </a:lnTo>
                  <a:lnTo>
                    <a:pt x="1032" y="746"/>
                  </a:lnTo>
                  <a:lnTo>
                    <a:pt x="1029" y="743"/>
                  </a:lnTo>
                  <a:lnTo>
                    <a:pt x="1024" y="743"/>
                  </a:lnTo>
                  <a:lnTo>
                    <a:pt x="1020" y="743"/>
                  </a:lnTo>
                  <a:lnTo>
                    <a:pt x="1017" y="740"/>
                  </a:lnTo>
                  <a:lnTo>
                    <a:pt x="1014" y="741"/>
                  </a:lnTo>
                  <a:lnTo>
                    <a:pt x="1010" y="741"/>
                  </a:lnTo>
                  <a:lnTo>
                    <a:pt x="1007" y="743"/>
                  </a:lnTo>
                  <a:lnTo>
                    <a:pt x="1002" y="744"/>
                  </a:lnTo>
                  <a:lnTo>
                    <a:pt x="998" y="744"/>
                  </a:lnTo>
                  <a:lnTo>
                    <a:pt x="995" y="747"/>
                  </a:lnTo>
                  <a:lnTo>
                    <a:pt x="994" y="749"/>
                  </a:lnTo>
                  <a:lnTo>
                    <a:pt x="992" y="747"/>
                  </a:lnTo>
                  <a:lnTo>
                    <a:pt x="991" y="747"/>
                  </a:lnTo>
                  <a:lnTo>
                    <a:pt x="988" y="749"/>
                  </a:lnTo>
                  <a:lnTo>
                    <a:pt x="985" y="749"/>
                  </a:lnTo>
                  <a:lnTo>
                    <a:pt x="983" y="749"/>
                  </a:lnTo>
                  <a:lnTo>
                    <a:pt x="982" y="749"/>
                  </a:lnTo>
                  <a:lnTo>
                    <a:pt x="977" y="747"/>
                  </a:lnTo>
                  <a:lnTo>
                    <a:pt x="973" y="746"/>
                  </a:lnTo>
                  <a:lnTo>
                    <a:pt x="973" y="744"/>
                  </a:lnTo>
                  <a:lnTo>
                    <a:pt x="970" y="741"/>
                  </a:lnTo>
                  <a:lnTo>
                    <a:pt x="969" y="741"/>
                  </a:lnTo>
                  <a:lnTo>
                    <a:pt x="966" y="740"/>
                  </a:lnTo>
                  <a:lnTo>
                    <a:pt x="966" y="738"/>
                  </a:lnTo>
                  <a:lnTo>
                    <a:pt x="966" y="736"/>
                  </a:lnTo>
                  <a:lnTo>
                    <a:pt x="964" y="734"/>
                  </a:lnTo>
                  <a:lnTo>
                    <a:pt x="964" y="731"/>
                  </a:lnTo>
                  <a:lnTo>
                    <a:pt x="963" y="730"/>
                  </a:lnTo>
                  <a:lnTo>
                    <a:pt x="963" y="728"/>
                  </a:lnTo>
                  <a:lnTo>
                    <a:pt x="961" y="727"/>
                  </a:lnTo>
                  <a:lnTo>
                    <a:pt x="960" y="725"/>
                  </a:lnTo>
                  <a:lnTo>
                    <a:pt x="954" y="725"/>
                  </a:lnTo>
                  <a:lnTo>
                    <a:pt x="951" y="725"/>
                  </a:lnTo>
                  <a:lnTo>
                    <a:pt x="950" y="724"/>
                  </a:lnTo>
                  <a:lnTo>
                    <a:pt x="945" y="724"/>
                  </a:lnTo>
                  <a:lnTo>
                    <a:pt x="945" y="722"/>
                  </a:lnTo>
                  <a:lnTo>
                    <a:pt x="942" y="721"/>
                  </a:lnTo>
                  <a:lnTo>
                    <a:pt x="938" y="721"/>
                  </a:lnTo>
                  <a:lnTo>
                    <a:pt x="935" y="721"/>
                  </a:lnTo>
                  <a:lnTo>
                    <a:pt x="932" y="719"/>
                  </a:lnTo>
                  <a:lnTo>
                    <a:pt x="930" y="719"/>
                  </a:lnTo>
                  <a:lnTo>
                    <a:pt x="928" y="718"/>
                  </a:lnTo>
                  <a:lnTo>
                    <a:pt x="923" y="716"/>
                  </a:lnTo>
                  <a:lnTo>
                    <a:pt x="922" y="715"/>
                  </a:lnTo>
                  <a:lnTo>
                    <a:pt x="919" y="715"/>
                  </a:lnTo>
                  <a:lnTo>
                    <a:pt x="917" y="716"/>
                  </a:lnTo>
                  <a:lnTo>
                    <a:pt x="917" y="719"/>
                  </a:lnTo>
                  <a:lnTo>
                    <a:pt x="917" y="721"/>
                  </a:lnTo>
                  <a:lnTo>
                    <a:pt x="917" y="724"/>
                  </a:lnTo>
                  <a:lnTo>
                    <a:pt x="916" y="722"/>
                  </a:lnTo>
                  <a:lnTo>
                    <a:pt x="913" y="724"/>
                  </a:lnTo>
                  <a:lnTo>
                    <a:pt x="911" y="725"/>
                  </a:lnTo>
                  <a:lnTo>
                    <a:pt x="911" y="728"/>
                  </a:lnTo>
                  <a:lnTo>
                    <a:pt x="910" y="731"/>
                  </a:lnTo>
                  <a:lnTo>
                    <a:pt x="908" y="737"/>
                  </a:lnTo>
                  <a:lnTo>
                    <a:pt x="910" y="741"/>
                  </a:lnTo>
                  <a:lnTo>
                    <a:pt x="914" y="741"/>
                  </a:lnTo>
                  <a:lnTo>
                    <a:pt x="916" y="744"/>
                  </a:lnTo>
                  <a:lnTo>
                    <a:pt x="919" y="744"/>
                  </a:lnTo>
                  <a:lnTo>
                    <a:pt x="919" y="746"/>
                  </a:lnTo>
                  <a:lnTo>
                    <a:pt x="917" y="750"/>
                  </a:lnTo>
                  <a:lnTo>
                    <a:pt x="917" y="755"/>
                  </a:lnTo>
                  <a:lnTo>
                    <a:pt x="920" y="756"/>
                  </a:lnTo>
                  <a:lnTo>
                    <a:pt x="922" y="759"/>
                  </a:lnTo>
                  <a:lnTo>
                    <a:pt x="919" y="762"/>
                  </a:lnTo>
                  <a:lnTo>
                    <a:pt x="914" y="763"/>
                  </a:lnTo>
                  <a:lnTo>
                    <a:pt x="913" y="762"/>
                  </a:lnTo>
                  <a:lnTo>
                    <a:pt x="911" y="763"/>
                  </a:lnTo>
                  <a:lnTo>
                    <a:pt x="908" y="763"/>
                  </a:lnTo>
                  <a:lnTo>
                    <a:pt x="907" y="762"/>
                  </a:lnTo>
                  <a:lnTo>
                    <a:pt x="901" y="762"/>
                  </a:lnTo>
                  <a:lnTo>
                    <a:pt x="898" y="763"/>
                  </a:lnTo>
                  <a:lnTo>
                    <a:pt x="897" y="762"/>
                  </a:lnTo>
                  <a:lnTo>
                    <a:pt x="894" y="760"/>
                  </a:lnTo>
                  <a:lnTo>
                    <a:pt x="892" y="760"/>
                  </a:lnTo>
                  <a:lnTo>
                    <a:pt x="889" y="763"/>
                  </a:lnTo>
                  <a:lnTo>
                    <a:pt x="887" y="765"/>
                  </a:lnTo>
                  <a:lnTo>
                    <a:pt x="885" y="765"/>
                  </a:lnTo>
                  <a:lnTo>
                    <a:pt x="879" y="763"/>
                  </a:lnTo>
                  <a:lnTo>
                    <a:pt x="878" y="760"/>
                  </a:lnTo>
                  <a:lnTo>
                    <a:pt x="870" y="757"/>
                  </a:lnTo>
                  <a:lnTo>
                    <a:pt x="870" y="756"/>
                  </a:lnTo>
                  <a:lnTo>
                    <a:pt x="869" y="753"/>
                  </a:lnTo>
                  <a:lnTo>
                    <a:pt x="869" y="752"/>
                  </a:lnTo>
                  <a:lnTo>
                    <a:pt x="865" y="752"/>
                  </a:lnTo>
                  <a:lnTo>
                    <a:pt x="862" y="753"/>
                  </a:lnTo>
                  <a:lnTo>
                    <a:pt x="860" y="753"/>
                  </a:lnTo>
                  <a:lnTo>
                    <a:pt x="859" y="753"/>
                  </a:lnTo>
                  <a:lnTo>
                    <a:pt x="856" y="753"/>
                  </a:lnTo>
                  <a:lnTo>
                    <a:pt x="854" y="752"/>
                  </a:lnTo>
                  <a:lnTo>
                    <a:pt x="853" y="750"/>
                  </a:lnTo>
                  <a:lnTo>
                    <a:pt x="851" y="747"/>
                  </a:lnTo>
                  <a:lnTo>
                    <a:pt x="851" y="747"/>
                  </a:lnTo>
                  <a:lnTo>
                    <a:pt x="848" y="749"/>
                  </a:lnTo>
                  <a:lnTo>
                    <a:pt x="845" y="749"/>
                  </a:lnTo>
                  <a:lnTo>
                    <a:pt x="844" y="749"/>
                  </a:lnTo>
                  <a:lnTo>
                    <a:pt x="841" y="749"/>
                  </a:lnTo>
                  <a:lnTo>
                    <a:pt x="837" y="750"/>
                  </a:lnTo>
                  <a:lnTo>
                    <a:pt x="834" y="750"/>
                  </a:lnTo>
                  <a:lnTo>
                    <a:pt x="832" y="755"/>
                  </a:lnTo>
                  <a:lnTo>
                    <a:pt x="831" y="756"/>
                  </a:lnTo>
                  <a:lnTo>
                    <a:pt x="826" y="755"/>
                  </a:lnTo>
                  <a:lnTo>
                    <a:pt x="825" y="755"/>
                  </a:lnTo>
                  <a:lnTo>
                    <a:pt x="826" y="757"/>
                  </a:lnTo>
                  <a:lnTo>
                    <a:pt x="828" y="759"/>
                  </a:lnTo>
                  <a:lnTo>
                    <a:pt x="826" y="759"/>
                  </a:lnTo>
                  <a:lnTo>
                    <a:pt x="823" y="762"/>
                  </a:lnTo>
                  <a:lnTo>
                    <a:pt x="822" y="762"/>
                  </a:lnTo>
                  <a:lnTo>
                    <a:pt x="819" y="765"/>
                  </a:lnTo>
                  <a:lnTo>
                    <a:pt x="819" y="766"/>
                  </a:lnTo>
                  <a:lnTo>
                    <a:pt x="816" y="768"/>
                  </a:lnTo>
                  <a:lnTo>
                    <a:pt x="815" y="771"/>
                  </a:lnTo>
                  <a:lnTo>
                    <a:pt x="815" y="774"/>
                  </a:lnTo>
                  <a:lnTo>
                    <a:pt x="810" y="775"/>
                  </a:lnTo>
                  <a:lnTo>
                    <a:pt x="809" y="778"/>
                  </a:lnTo>
                  <a:lnTo>
                    <a:pt x="807" y="779"/>
                  </a:lnTo>
                  <a:lnTo>
                    <a:pt x="802" y="779"/>
                  </a:lnTo>
                  <a:lnTo>
                    <a:pt x="799" y="779"/>
                  </a:lnTo>
                  <a:lnTo>
                    <a:pt x="797" y="785"/>
                  </a:lnTo>
                  <a:lnTo>
                    <a:pt x="797" y="785"/>
                  </a:lnTo>
                  <a:lnTo>
                    <a:pt x="796" y="785"/>
                  </a:lnTo>
                  <a:lnTo>
                    <a:pt x="793" y="784"/>
                  </a:lnTo>
                  <a:lnTo>
                    <a:pt x="791" y="784"/>
                  </a:lnTo>
                  <a:lnTo>
                    <a:pt x="790" y="784"/>
                  </a:lnTo>
                  <a:lnTo>
                    <a:pt x="787" y="782"/>
                  </a:lnTo>
                  <a:lnTo>
                    <a:pt x="784" y="779"/>
                  </a:lnTo>
                  <a:lnTo>
                    <a:pt x="781" y="779"/>
                  </a:lnTo>
                  <a:lnTo>
                    <a:pt x="781" y="777"/>
                  </a:lnTo>
                  <a:lnTo>
                    <a:pt x="782" y="774"/>
                  </a:lnTo>
                  <a:lnTo>
                    <a:pt x="781" y="772"/>
                  </a:lnTo>
                  <a:lnTo>
                    <a:pt x="778" y="774"/>
                  </a:lnTo>
                  <a:lnTo>
                    <a:pt x="777" y="777"/>
                  </a:lnTo>
                  <a:lnTo>
                    <a:pt x="774" y="778"/>
                  </a:lnTo>
                  <a:lnTo>
                    <a:pt x="768" y="778"/>
                  </a:lnTo>
                  <a:lnTo>
                    <a:pt x="765" y="779"/>
                  </a:lnTo>
                  <a:lnTo>
                    <a:pt x="765" y="781"/>
                  </a:lnTo>
                  <a:lnTo>
                    <a:pt x="762" y="779"/>
                  </a:lnTo>
                  <a:lnTo>
                    <a:pt x="759" y="778"/>
                  </a:lnTo>
                  <a:lnTo>
                    <a:pt x="759" y="778"/>
                  </a:lnTo>
                  <a:lnTo>
                    <a:pt x="758" y="778"/>
                  </a:lnTo>
                  <a:lnTo>
                    <a:pt x="756" y="777"/>
                  </a:lnTo>
                  <a:lnTo>
                    <a:pt x="756" y="775"/>
                  </a:lnTo>
                  <a:lnTo>
                    <a:pt x="756" y="772"/>
                  </a:lnTo>
                  <a:lnTo>
                    <a:pt x="756" y="771"/>
                  </a:lnTo>
                  <a:lnTo>
                    <a:pt x="756" y="769"/>
                  </a:lnTo>
                  <a:lnTo>
                    <a:pt x="755" y="769"/>
                  </a:lnTo>
                  <a:lnTo>
                    <a:pt x="753" y="769"/>
                  </a:lnTo>
                  <a:lnTo>
                    <a:pt x="750" y="766"/>
                  </a:lnTo>
                  <a:lnTo>
                    <a:pt x="747" y="766"/>
                  </a:lnTo>
                  <a:lnTo>
                    <a:pt x="746" y="766"/>
                  </a:lnTo>
                  <a:lnTo>
                    <a:pt x="744" y="762"/>
                  </a:lnTo>
                  <a:lnTo>
                    <a:pt x="741" y="759"/>
                  </a:lnTo>
                  <a:lnTo>
                    <a:pt x="738" y="756"/>
                  </a:lnTo>
                  <a:lnTo>
                    <a:pt x="734" y="755"/>
                  </a:lnTo>
                  <a:lnTo>
                    <a:pt x="730" y="755"/>
                  </a:lnTo>
                  <a:lnTo>
                    <a:pt x="725" y="755"/>
                  </a:lnTo>
                  <a:lnTo>
                    <a:pt x="724" y="756"/>
                  </a:lnTo>
                  <a:lnTo>
                    <a:pt x="725" y="757"/>
                  </a:lnTo>
                  <a:lnTo>
                    <a:pt x="724" y="759"/>
                  </a:lnTo>
                  <a:lnTo>
                    <a:pt x="722" y="760"/>
                  </a:lnTo>
                  <a:lnTo>
                    <a:pt x="719" y="760"/>
                  </a:lnTo>
                  <a:lnTo>
                    <a:pt x="717" y="762"/>
                  </a:lnTo>
                  <a:lnTo>
                    <a:pt x="714" y="759"/>
                  </a:lnTo>
                  <a:lnTo>
                    <a:pt x="711" y="759"/>
                  </a:lnTo>
                  <a:lnTo>
                    <a:pt x="709" y="760"/>
                  </a:lnTo>
                  <a:lnTo>
                    <a:pt x="706" y="760"/>
                  </a:lnTo>
                  <a:lnTo>
                    <a:pt x="705" y="759"/>
                  </a:lnTo>
                  <a:lnTo>
                    <a:pt x="702" y="757"/>
                  </a:lnTo>
                  <a:lnTo>
                    <a:pt x="702" y="756"/>
                  </a:lnTo>
                  <a:lnTo>
                    <a:pt x="702" y="755"/>
                  </a:lnTo>
                  <a:lnTo>
                    <a:pt x="697" y="753"/>
                  </a:lnTo>
                  <a:lnTo>
                    <a:pt x="696" y="753"/>
                  </a:lnTo>
                  <a:lnTo>
                    <a:pt x="696" y="756"/>
                  </a:lnTo>
                  <a:lnTo>
                    <a:pt x="696" y="757"/>
                  </a:lnTo>
                  <a:lnTo>
                    <a:pt x="696" y="759"/>
                  </a:lnTo>
                  <a:lnTo>
                    <a:pt x="693" y="760"/>
                  </a:lnTo>
                  <a:lnTo>
                    <a:pt x="690" y="760"/>
                  </a:lnTo>
                  <a:lnTo>
                    <a:pt x="658" y="719"/>
                  </a:lnTo>
                  <a:lnTo>
                    <a:pt x="633" y="700"/>
                  </a:lnTo>
                  <a:lnTo>
                    <a:pt x="632" y="699"/>
                  </a:lnTo>
                  <a:lnTo>
                    <a:pt x="634" y="699"/>
                  </a:lnTo>
                  <a:lnTo>
                    <a:pt x="636" y="696"/>
                  </a:lnTo>
                  <a:lnTo>
                    <a:pt x="636" y="693"/>
                  </a:lnTo>
                  <a:lnTo>
                    <a:pt x="634" y="693"/>
                  </a:lnTo>
                  <a:lnTo>
                    <a:pt x="632" y="693"/>
                  </a:lnTo>
                  <a:lnTo>
                    <a:pt x="629" y="694"/>
                  </a:lnTo>
                  <a:lnTo>
                    <a:pt x="626" y="696"/>
                  </a:lnTo>
                  <a:lnTo>
                    <a:pt x="624" y="697"/>
                  </a:lnTo>
                  <a:lnTo>
                    <a:pt x="621" y="700"/>
                  </a:lnTo>
                  <a:lnTo>
                    <a:pt x="621" y="702"/>
                  </a:lnTo>
                  <a:lnTo>
                    <a:pt x="618" y="703"/>
                  </a:lnTo>
                  <a:lnTo>
                    <a:pt x="618" y="706"/>
                  </a:lnTo>
                  <a:lnTo>
                    <a:pt x="615" y="708"/>
                  </a:lnTo>
                  <a:lnTo>
                    <a:pt x="611" y="709"/>
                  </a:lnTo>
                  <a:lnTo>
                    <a:pt x="610" y="709"/>
                  </a:lnTo>
                  <a:lnTo>
                    <a:pt x="610" y="712"/>
                  </a:lnTo>
                  <a:lnTo>
                    <a:pt x="608" y="714"/>
                  </a:lnTo>
                  <a:lnTo>
                    <a:pt x="607" y="712"/>
                  </a:lnTo>
                  <a:lnTo>
                    <a:pt x="601" y="712"/>
                  </a:lnTo>
                  <a:lnTo>
                    <a:pt x="598" y="712"/>
                  </a:lnTo>
                  <a:lnTo>
                    <a:pt x="596" y="714"/>
                  </a:lnTo>
                  <a:lnTo>
                    <a:pt x="595" y="715"/>
                  </a:lnTo>
                  <a:lnTo>
                    <a:pt x="592" y="712"/>
                  </a:lnTo>
                  <a:lnTo>
                    <a:pt x="593" y="709"/>
                  </a:lnTo>
                  <a:lnTo>
                    <a:pt x="595" y="708"/>
                  </a:lnTo>
                  <a:lnTo>
                    <a:pt x="595" y="705"/>
                  </a:lnTo>
                  <a:lnTo>
                    <a:pt x="593" y="703"/>
                  </a:lnTo>
                  <a:lnTo>
                    <a:pt x="592" y="705"/>
                  </a:lnTo>
                  <a:lnTo>
                    <a:pt x="590" y="705"/>
                  </a:lnTo>
                  <a:lnTo>
                    <a:pt x="585" y="703"/>
                  </a:lnTo>
                  <a:lnTo>
                    <a:pt x="582" y="703"/>
                  </a:lnTo>
                  <a:lnTo>
                    <a:pt x="583" y="705"/>
                  </a:lnTo>
                  <a:lnTo>
                    <a:pt x="585" y="706"/>
                  </a:lnTo>
                  <a:lnTo>
                    <a:pt x="583" y="708"/>
                  </a:lnTo>
                  <a:lnTo>
                    <a:pt x="580" y="708"/>
                  </a:lnTo>
                  <a:lnTo>
                    <a:pt x="579" y="705"/>
                  </a:lnTo>
                  <a:lnTo>
                    <a:pt x="579" y="700"/>
                  </a:lnTo>
                  <a:lnTo>
                    <a:pt x="574" y="697"/>
                  </a:lnTo>
                  <a:lnTo>
                    <a:pt x="573" y="697"/>
                  </a:lnTo>
                  <a:lnTo>
                    <a:pt x="574" y="700"/>
                  </a:lnTo>
                  <a:lnTo>
                    <a:pt x="574" y="702"/>
                  </a:lnTo>
                  <a:lnTo>
                    <a:pt x="571" y="702"/>
                  </a:lnTo>
                  <a:lnTo>
                    <a:pt x="571" y="699"/>
                  </a:lnTo>
                  <a:lnTo>
                    <a:pt x="570" y="700"/>
                  </a:lnTo>
                  <a:lnTo>
                    <a:pt x="568" y="703"/>
                  </a:lnTo>
                  <a:lnTo>
                    <a:pt x="567" y="703"/>
                  </a:lnTo>
                  <a:lnTo>
                    <a:pt x="566" y="702"/>
                  </a:lnTo>
                  <a:lnTo>
                    <a:pt x="563" y="703"/>
                  </a:lnTo>
                  <a:lnTo>
                    <a:pt x="561" y="702"/>
                  </a:lnTo>
                  <a:lnTo>
                    <a:pt x="560" y="700"/>
                  </a:lnTo>
                  <a:lnTo>
                    <a:pt x="561" y="699"/>
                  </a:lnTo>
                  <a:lnTo>
                    <a:pt x="561" y="697"/>
                  </a:lnTo>
                  <a:lnTo>
                    <a:pt x="561" y="696"/>
                  </a:lnTo>
                  <a:lnTo>
                    <a:pt x="563" y="693"/>
                  </a:lnTo>
                  <a:lnTo>
                    <a:pt x="561" y="692"/>
                  </a:lnTo>
                  <a:lnTo>
                    <a:pt x="560" y="690"/>
                  </a:lnTo>
                  <a:lnTo>
                    <a:pt x="558" y="689"/>
                  </a:lnTo>
                  <a:lnTo>
                    <a:pt x="557" y="686"/>
                  </a:lnTo>
                  <a:lnTo>
                    <a:pt x="555" y="684"/>
                  </a:lnTo>
                  <a:lnTo>
                    <a:pt x="555" y="681"/>
                  </a:lnTo>
                  <a:lnTo>
                    <a:pt x="552" y="681"/>
                  </a:lnTo>
                  <a:lnTo>
                    <a:pt x="549" y="683"/>
                  </a:lnTo>
                  <a:lnTo>
                    <a:pt x="546" y="683"/>
                  </a:lnTo>
                  <a:lnTo>
                    <a:pt x="542" y="680"/>
                  </a:lnTo>
                  <a:lnTo>
                    <a:pt x="539" y="681"/>
                  </a:lnTo>
                  <a:lnTo>
                    <a:pt x="536" y="680"/>
                  </a:lnTo>
                  <a:lnTo>
                    <a:pt x="533" y="680"/>
                  </a:lnTo>
                  <a:lnTo>
                    <a:pt x="532" y="680"/>
                  </a:lnTo>
                  <a:lnTo>
                    <a:pt x="529" y="681"/>
                  </a:lnTo>
                  <a:lnTo>
                    <a:pt x="529" y="684"/>
                  </a:lnTo>
                  <a:lnTo>
                    <a:pt x="525" y="684"/>
                  </a:lnTo>
                  <a:lnTo>
                    <a:pt x="523" y="684"/>
                  </a:lnTo>
                  <a:lnTo>
                    <a:pt x="525" y="687"/>
                  </a:lnTo>
                  <a:lnTo>
                    <a:pt x="525" y="689"/>
                  </a:lnTo>
                  <a:lnTo>
                    <a:pt x="522" y="690"/>
                  </a:lnTo>
                  <a:lnTo>
                    <a:pt x="520" y="689"/>
                  </a:lnTo>
                  <a:lnTo>
                    <a:pt x="517" y="692"/>
                  </a:lnTo>
                  <a:lnTo>
                    <a:pt x="514" y="692"/>
                  </a:lnTo>
                  <a:lnTo>
                    <a:pt x="513" y="693"/>
                  </a:lnTo>
                  <a:lnTo>
                    <a:pt x="511" y="693"/>
                  </a:lnTo>
                  <a:lnTo>
                    <a:pt x="507" y="697"/>
                  </a:lnTo>
                  <a:lnTo>
                    <a:pt x="504" y="697"/>
                  </a:lnTo>
                  <a:lnTo>
                    <a:pt x="501" y="699"/>
                  </a:lnTo>
                  <a:lnTo>
                    <a:pt x="498" y="699"/>
                  </a:lnTo>
                  <a:lnTo>
                    <a:pt x="497" y="697"/>
                  </a:lnTo>
                  <a:lnTo>
                    <a:pt x="495" y="699"/>
                  </a:lnTo>
                  <a:lnTo>
                    <a:pt x="495" y="700"/>
                  </a:lnTo>
                  <a:lnTo>
                    <a:pt x="492" y="700"/>
                  </a:lnTo>
                  <a:lnTo>
                    <a:pt x="491" y="702"/>
                  </a:lnTo>
                  <a:lnTo>
                    <a:pt x="491" y="705"/>
                  </a:lnTo>
                  <a:lnTo>
                    <a:pt x="489" y="706"/>
                  </a:lnTo>
                  <a:lnTo>
                    <a:pt x="488" y="705"/>
                  </a:lnTo>
                  <a:lnTo>
                    <a:pt x="486" y="705"/>
                  </a:lnTo>
                  <a:lnTo>
                    <a:pt x="483" y="706"/>
                  </a:lnTo>
                  <a:lnTo>
                    <a:pt x="481" y="706"/>
                  </a:lnTo>
                  <a:lnTo>
                    <a:pt x="478" y="709"/>
                  </a:lnTo>
                  <a:lnTo>
                    <a:pt x="476" y="711"/>
                  </a:lnTo>
                  <a:lnTo>
                    <a:pt x="473" y="711"/>
                  </a:lnTo>
                  <a:lnTo>
                    <a:pt x="469" y="712"/>
                  </a:lnTo>
                  <a:lnTo>
                    <a:pt x="466" y="712"/>
                  </a:lnTo>
                  <a:lnTo>
                    <a:pt x="461" y="714"/>
                  </a:lnTo>
                  <a:lnTo>
                    <a:pt x="461" y="716"/>
                  </a:lnTo>
                  <a:lnTo>
                    <a:pt x="460" y="718"/>
                  </a:lnTo>
                  <a:lnTo>
                    <a:pt x="459" y="715"/>
                  </a:lnTo>
                  <a:lnTo>
                    <a:pt x="456" y="715"/>
                  </a:lnTo>
                  <a:lnTo>
                    <a:pt x="454" y="716"/>
                  </a:lnTo>
                  <a:lnTo>
                    <a:pt x="454" y="718"/>
                  </a:lnTo>
                  <a:lnTo>
                    <a:pt x="453" y="719"/>
                  </a:lnTo>
                  <a:lnTo>
                    <a:pt x="450" y="718"/>
                  </a:lnTo>
                  <a:lnTo>
                    <a:pt x="447" y="718"/>
                  </a:lnTo>
                  <a:lnTo>
                    <a:pt x="445" y="716"/>
                  </a:lnTo>
                  <a:lnTo>
                    <a:pt x="444" y="716"/>
                  </a:lnTo>
                  <a:lnTo>
                    <a:pt x="442" y="718"/>
                  </a:lnTo>
                  <a:lnTo>
                    <a:pt x="440" y="718"/>
                  </a:lnTo>
                  <a:lnTo>
                    <a:pt x="440" y="719"/>
                  </a:lnTo>
                  <a:lnTo>
                    <a:pt x="441" y="722"/>
                  </a:lnTo>
                  <a:lnTo>
                    <a:pt x="440" y="724"/>
                  </a:lnTo>
                  <a:lnTo>
                    <a:pt x="441" y="725"/>
                  </a:lnTo>
                  <a:lnTo>
                    <a:pt x="445" y="724"/>
                  </a:lnTo>
                  <a:lnTo>
                    <a:pt x="445" y="727"/>
                  </a:lnTo>
                  <a:lnTo>
                    <a:pt x="442" y="727"/>
                  </a:lnTo>
                  <a:lnTo>
                    <a:pt x="441" y="728"/>
                  </a:lnTo>
                  <a:lnTo>
                    <a:pt x="441" y="730"/>
                  </a:lnTo>
                  <a:lnTo>
                    <a:pt x="445" y="730"/>
                  </a:lnTo>
                  <a:lnTo>
                    <a:pt x="447" y="731"/>
                  </a:lnTo>
                  <a:lnTo>
                    <a:pt x="450" y="730"/>
                  </a:lnTo>
                  <a:lnTo>
                    <a:pt x="451" y="730"/>
                  </a:lnTo>
                  <a:lnTo>
                    <a:pt x="454" y="733"/>
                  </a:lnTo>
                  <a:lnTo>
                    <a:pt x="456" y="733"/>
                  </a:lnTo>
                  <a:lnTo>
                    <a:pt x="456" y="736"/>
                  </a:lnTo>
                  <a:lnTo>
                    <a:pt x="454" y="737"/>
                  </a:lnTo>
                  <a:lnTo>
                    <a:pt x="453" y="736"/>
                  </a:lnTo>
                  <a:lnTo>
                    <a:pt x="447" y="737"/>
                  </a:lnTo>
                  <a:lnTo>
                    <a:pt x="444" y="738"/>
                  </a:lnTo>
                  <a:lnTo>
                    <a:pt x="441" y="743"/>
                  </a:lnTo>
                  <a:lnTo>
                    <a:pt x="441" y="746"/>
                  </a:lnTo>
                  <a:lnTo>
                    <a:pt x="442" y="747"/>
                  </a:lnTo>
                  <a:lnTo>
                    <a:pt x="444" y="750"/>
                  </a:lnTo>
                  <a:lnTo>
                    <a:pt x="441" y="752"/>
                  </a:lnTo>
                  <a:lnTo>
                    <a:pt x="441" y="755"/>
                  </a:lnTo>
                  <a:lnTo>
                    <a:pt x="438" y="756"/>
                  </a:lnTo>
                  <a:lnTo>
                    <a:pt x="438" y="757"/>
                  </a:lnTo>
                  <a:lnTo>
                    <a:pt x="440" y="759"/>
                  </a:lnTo>
                  <a:lnTo>
                    <a:pt x="440" y="760"/>
                  </a:lnTo>
                  <a:lnTo>
                    <a:pt x="442" y="760"/>
                  </a:lnTo>
                  <a:lnTo>
                    <a:pt x="444" y="762"/>
                  </a:lnTo>
                  <a:lnTo>
                    <a:pt x="447" y="763"/>
                  </a:lnTo>
                  <a:lnTo>
                    <a:pt x="448" y="763"/>
                  </a:lnTo>
                  <a:lnTo>
                    <a:pt x="450" y="766"/>
                  </a:lnTo>
                  <a:lnTo>
                    <a:pt x="454" y="766"/>
                  </a:lnTo>
                  <a:lnTo>
                    <a:pt x="456" y="768"/>
                  </a:lnTo>
                  <a:lnTo>
                    <a:pt x="456" y="778"/>
                  </a:lnTo>
                  <a:lnTo>
                    <a:pt x="454" y="779"/>
                  </a:lnTo>
                  <a:lnTo>
                    <a:pt x="450" y="781"/>
                  </a:lnTo>
                  <a:lnTo>
                    <a:pt x="447" y="781"/>
                  </a:lnTo>
                  <a:lnTo>
                    <a:pt x="442" y="778"/>
                  </a:lnTo>
                  <a:lnTo>
                    <a:pt x="441" y="779"/>
                  </a:lnTo>
                  <a:lnTo>
                    <a:pt x="441" y="782"/>
                  </a:lnTo>
                  <a:lnTo>
                    <a:pt x="440" y="785"/>
                  </a:lnTo>
                  <a:lnTo>
                    <a:pt x="437" y="785"/>
                  </a:lnTo>
                  <a:lnTo>
                    <a:pt x="432" y="784"/>
                  </a:lnTo>
                  <a:lnTo>
                    <a:pt x="428" y="784"/>
                  </a:lnTo>
                  <a:lnTo>
                    <a:pt x="426" y="782"/>
                  </a:lnTo>
                  <a:lnTo>
                    <a:pt x="425" y="784"/>
                  </a:lnTo>
                  <a:lnTo>
                    <a:pt x="422" y="782"/>
                  </a:lnTo>
                  <a:lnTo>
                    <a:pt x="419" y="779"/>
                  </a:lnTo>
                  <a:lnTo>
                    <a:pt x="422" y="778"/>
                  </a:lnTo>
                  <a:lnTo>
                    <a:pt x="422" y="777"/>
                  </a:lnTo>
                  <a:lnTo>
                    <a:pt x="420" y="775"/>
                  </a:lnTo>
                  <a:lnTo>
                    <a:pt x="418" y="774"/>
                  </a:lnTo>
                  <a:lnTo>
                    <a:pt x="416" y="775"/>
                  </a:lnTo>
                  <a:lnTo>
                    <a:pt x="413" y="775"/>
                  </a:lnTo>
                  <a:lnTo>
                    <a:pt x="410" y="777"/>
                  </a:lnTo>
                  <a:lnTo>
                    <a:pt x="412" y="779"/>
                  </a:lnTo>
                  <a:lnTo>
                    <a:pt x="407" y="779"/>
                  </a:lnTo>
                  <a:lnTo>
                    <a:pt x="406" y="778"/>
                  </a:lnTo>
                  <a:lnTo>
                    <a:pt x="403" y="775"/>
                  </a:lnTo>
                  <a:lnTo>
                    <a:pt x="400" y="775"/>
                  </a:lnTo>
                  <a:lnTo>
                    <a:pt x="398" y="778"/>
                  </a:lnTo>
                  <a:lnTo>
                    <a:pt x="397" y="775"/>
                  </a:lnTo>
                  <a:lnTo>
                    <a:pt x="394" y="777"/>
                  </a:lnTo>
                  <a:lnTo>
                    <a:pt x="394" y="778"/>
                  </a:lnTo>
                  <a:lnTo>
                    <a:pt x="391" y="779"/>
                  </a:lnTo>
                  <a:lnTo>
                    <a:pt x="391" y="784"/>
                  </a:lnTo>
                  <a:lnTo>
                    <a:pt x="388" y="787"/>
                  </a:lnTo>
                  <a:lnTo>
                    <a:pt x="385" y="785"/>
                  </a:lnTo>
                  <a:lnTo>
                    <a:pt x="384" y="782"/>
                  </a:lnTo>
                  <a:lnTo>
                    <a:pt x="379" y="782"/>
                  </a:lnTo>
                  <a:lnTo>
                    <a:pt x="378" y="779"/>
                  </a:lnTo>
                  <a:lnTo>
                    <a:pt x="375" y="781"/>
                  </a:lnTo>
                  <a:lnTo>
                    <a:pt x="375" y="784"/>
                  </a:lnTo>
                  <a:lnTo>
                    <a:pt x="374" y="787"/>
                  </a:lnTo>
                  <a:lnTo>
                    <a:pt x="372" y="787"/>
                  </a:lnTo>
                  <a:lnTo>
                    <a:pt x="372" y="784"/>
                  </a:lnTo>
                  <a:lnTo>
                    <a:pt x="371" y="782"/>
                  </a:lnTo>
                  <a:lnTo>
                    <a:pt x="368" y="781"/>
                  </a:lnTo>
                  <a:lnTo>
                    <a:pt x="365" y="778"/>
                  </a:lnTo>
                  <a:lnTo>
                    <a:pt x="362" y="777"/>
                  </a:lnTo>
                  <a:lnTo>
                    <a:pt x="359" y="777"/>
                  </a:lnTo>
                  <a:lnTo>
                    <a:pt x="356" y="772"/>
                  </a:lnTo>
                  <a:lnTo>
                    <a:pt x="355" y="772"/>
                  </a:lnTo>
                  <a:lnTo>
                    <a:pt x="353" y="771"/>
                  </a:lnTo>
                  <a:lnTo>
                    <a:pt x="352" y="771"/>
                  </a:lnTo>
                  <a:lnTo>
                    <a:pt x="347" y="772"/>
                  </a:lnTo>
                  <a:lnTo>
                    <a:pt x="344" y="769"/>
                  </a:lnTo>
                  <a:lnTo>
                    <a:pt x="343" y="766"/>
                  </a:lnTo>
                  <a:lnTo>
                    <a:pt x="340" y="766"/>
                  </a:lnTo>
                  <a:lnTo>
                    <a:pt x="337" y="768"/>
                  </a:lnTo>
                  <a:lnTo>
                    <a:pt x="334" y="768"/>
                  </a:lnTo>
                  <a:lnTo>
                    <a:pt x="334" y="771"/>
                  </a:lnTo>
                  <a:lnTo>
                    <a:pt x="333" y="772"/>
                  </a:lnTo>
                  <a:lnTo>
                    <a:pt x="333" y="769"/>
                  </a:lnTo>
                  <a:lnTo>
                    <a:pt x="330" y="771"/>
                  </a:lnTo>
                  <a:lnTo>
                    <a:pt x="330" y="772"/>
                  </a:lnTo>
                  <a:lnTo>
                    <a:pt x="327" y="774"/>
                  </a:lnTo>
                  <a:lnTo>
                    <a:pt x="325" y="772"/>
                  </a:lnTo>
                  <a:lnTo>
                    <a:pt x="327" y="771"/>
                  </a:lnTo>
                  <a:lnTo>
                    <a:pt x="328" y="769"/>
                  </a:lnTo>
                  <a:lnTo>
                    <a:pt x="325" y="768"/>
                  </a:lnTo>
                  <a:lnTo>
                    <a:pt x="321" y="765"/>
                  </a:lnTo>
                  <a:lnTo>
                    <a:pt x="319" y="766"/>
                  </a:lnTo>
                  <a:lnTo>
                    <a:pt x="321" y="769"/>
                  </a:lnTo>
                  <a:lnTo>
                    <a:pt x="321" y="772"/>
                  </a:lnTo>
                  <a:lnTo>
                    <a:pt x="318" y="771"/>
                  </a:lnTo>
                  <a:lnTo>
                    <a:pt x="315" y="772"/>
                  </a:lnTo>
                  <a:lnTo>
                    <a:pt x="313" y="777"/>
                  </a:lnTo>
                  <a:lnTo>
                    <a:pt x="312" y="777"/>
                  </a:lnTo>
                  <a:lnTo>
                    <a:pt x="308" y="779"/>
                  </a:lnTo>
                  <a:lnTo>
                    <a:pt x="308" y="782"/>
                  </a:lnTo>
                  <a:lnTo>
                    <a:pt x="309" y="784"/>
                  </a:lnTo>
                  <a:lnTo>
                    <a:pt x="309" y="788"/>
                  </a:lnTo>
                  <a:lnTo>
                    <a:pt x="305" y="788"/>
                  </a:lnTo>
                  <a:lnTo>
                    <a:pt x="300" y="788"/>
                  </a:lnTo>
                  <a:lnTo>
                    <a:pt x="303" y="799"/>
                  </a:lnTo>
                  <a:lnTo>
                    <a:pt x="302" y="800"/>
                  </a:lnTo>
                  <a:lnTo>
                    <a:pt x="303" y="804"/>
                  </a:lnTo>
                  <a:lnTo>
                    <a:pt x="299" y="804"/>
                  </a:lnTo>
                  <a:lnTo>
                    <a:pt x="294" y="801"/>
                  </a:lnTo>
                  <a:lnTo>
                    <a:pt x="293" y="800"/>
                  </a:lnTo>
                  <a:lnTo>
                    <a:pt x="286" y="793"/>
                  </a:lnTo>
                  <a:lnTo>
                    <a:pt x="284" y="796"/>
                  </a:lnTo>
                  <a:lnTo>
                    <a:pt x="284" y="799"/>
                  </a:lnTo>
                  <a:lnTo>
                    <a:pt x="281" y="803"/>
                  </a:lnTo>
                  <a:lnTo>
                    <a:pt x="278" y="804"/>
                  </a:lnTo>
                  <a:lnTo>
                    <a:pt x="278" y="812"/>
                  </a:lnTo>
                  <a:lnTo>
                    <a:pt x="281" y="813"/>
                  </a:lnTo>
                  <a:lnTo>
                    <a:pt x="280" y="822"/>
                  </a:lnTo>
                  <a:lnTo>
                    <a:pt x="278" y="826"/>
                  </a:lnTo>
                  <a:lnTo>
                    <a:pt x="283" y="829"/>
                  </a:lnTo>
                  <a:lnTo>
                    <a:pt x="286" y="832"/>
                  </a:lnTo>
                  <a:lnTo>
                    <a:pt x="284" y="835"/>
                  </a:lnTo>
                  <a:lnTo>
                    <a:pt x="289" y="838"/>
                  </a:lnTo>
                  <a:lnTo>
                    <a:pt x="290" y="837"/>
                  </a:lnTo>
                  <a:lnTo>
                    <a:pt x="299" y="838"/>
                  </a:lnTo>
                  <a:lnTo>
                    <a:pt x="305" y="844"/>
                  </a:lnTo>
                  <a:lnTo>
                    <a:pt x="311" y="854"/>
                  </a:lnTo>
                  <a:lnTo>
                    <a:pt x="305" y="854"/>
                  </a:lnTo>
                  <a:lnTo>
                    <a:pt x="305" y="856"/>
                  </a:lnTo>
                  <a:lnTo>
                    <a:pt x="311" y="859"/>
                  </a:lnTo>
                  <a:lnTo>
                    <a:pt x="313" y="859"/>
                  </a:lnTo>
                  <a:lnTo>
                    <a:pt x="316" y="860"/>
                  </a:lnTo>
                  <a:lnTo>
                    <a:pt x="316" y="860"/>
                  </a:lnTo>
                  <a:lnTo>
                    <a:pt x="316" y="860"/>
                  </a:lnTo>
                  <a:lnTo>
                    <a:pt x="316" y="862"/>
                  </a:lnTo>
                  <a:lnTo>
                    <a:pt x="316" y="863"/>
                  </a:lnTo>
                  <a:lnTo>
                    <a:pt x="315" y="863"/>
                  </a:lnTo>
                  <a:lnTo>
                    <a:pt x="315" y="864"/>
                  </a:lnTo>
                  <a:lnTo>
                    <a:pt x="315" y="866"/>
                  </a:lnTo>
                  <a:lnTo>
                    <a:pt x="313" y="866"/>
                  </a:lnTo>
                  <a:lnTo>
                    <a:pt x="315" y="866"/>
                  </a:lnTo>
                  <a:lnTo>
                    <a:pt x="315" y="869"/>
                  </a:lnTo>
                  <a:lnTo>
                    <a:pt x="313" y="867"/>
                  </a:lnTo>
                  <a:lnTo>
                    <a:pt x="312" y="867"/>
                  </a:lnTo>
                  <a:lnTo>
                    <a:pt x="311" y="867"/>
                  </a:lnTo>
                  <a:lnTo>
                    <a:pt x="308" y="867"/>
                  </a:lnTo>
                  <a:lnTo>
                    <a:pt x="312" y="870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1" y="872"/>
                  </a:lnTo>
                  <a:lnTo>
                    <a:pt x="309" y="872"/>
                  </a:lnTo>
                  <a:lnTo>
                    <a:pt x="309" y="872"/>
                  </a:lnTo>
                  <a:lnTo>
                    <a:pt x="308" y="872"/>
                  </a:lnTo>
                  <a:lnTo>
                    <a:pt x="308" y="872"/>
                  </a:lnTo>
                  <a:lnTo>
                    <a:pt x="308" y="872"/>
                  </a:lnTo>
                  <a:lnTo>
                    <a:pt x="306" y="872"/>
                  </a:lnTo>
                  <a:lnTo>
                    <a:pt x="308" y="872"/>
                  </a:lnTo>
                  <a:lnTo>
                    <a:pt x="308" y="873"/>
                  </a:lnTo>
                  <a:lnTo>
                    <a:pt x="306" y="875"/>
                  </a:lnTo>
                  <a:lnTo>
                    <a:pt x="305" y="875"/>
                  </a:lnTo>
                  <a:lnTo>
                    <a:pt x="303" y="875"/>
                  </a:lnTo>
                  <a:lnTo>
                    <a:pt x="302" y="875"/>
                  </a:lnTo>
                  <a:lnTo>
                    <a:pt x="302" y="876"/>
                  </a:lnTo>
                  <a:lnTo>
                    <a:pt x="300" y="876"/>
                  </a:lnTo>
                  <a:lnTo>
                    <a:pt x="299" y="875"/>
                  </a:lnTo>
                  <a:lnTo>
                    <a:pt x="297" y="875"/>
                  </a:lnTo>
                  <a:lnTo>
                    <a:pt x="297" y="876"/>
                  </a:lnTo>
                  <a:lnTo>
                    <a:pt x="296" y="879"/>
                  </a:lnTo>
                  <a:lnTo>
                    <a:pt x="296" y="882"/>
                  </a:lnTo>
                  <a:lnTo>
                    <a:pt x="294" y="882"/>
                  </a:lnTo>
                  <a:lnTo>
                    <a:pt x="293" y="885"/>
                  </a:lnTo>
                  <a:lnTo>
                    <a:pt x="293" y="888"/>
                  </a:lnTo>
                  <a:lnTo>
                    <a:pt x="293" y="892"/>
                  </a:lnTo>
                  <a:lnTo>
                    <a:pt x="291" y="894"/>
                  </a:lnTo>
                  <a:lnTo>
                    <a:pt x="290" y="897"/>
                  </a:lnTo>
                  <a:lnTo>
                    <a:pt x="291" y="901"/>
                  </a:lnTo>
                  <a:lnTo>
                    <a:pt x="293" y="901"/>
                  </a:lnTo>
                  <a:lnTo>
                    <a:pt x="294" y="901"/>
                  </a:lnTo>
                  <a:lnTo>
                    <a:pt x="297" y="903"/>
                  </a:lnTo>
                  <a:lnTo>
                    <a:pt x="299" y="904"/>
                  </a:lnTo>
                  <a:lnTo>
                    <a:pt x="299" y="908"/>
                  </a:lnTo>
                  <a:lnTo>
                    <a:pt x="303" y="910"/>
                  </a:lnTo>
                  <a:lnTo>
                    <a:pt x="303" y="908"/>
                  </a:lnTo>
                  <a:lnTo>
                    <a:pt x="306" y="908"/>
                  </a:lnTo>
                  <a:lnTo>
                    <a:pt x="305" y="911"/>
                  </a:lnTo>
                  <a:lnTo>
                    <a:pt x="303" y="913"/>
                  </a:lnTo>
                  <a:lnTo>
                    <a:pt x="302" y="913"/>
                  </a:lnTo>
                  <a:lnTo>
                    <a:pt x="302" y="916"/>
                  </a:lnTo>
                  <a:lnTo>
                    <a:pt x="303" y="916"/>
                  </a:lnTo>
                  <a:lnTo>
                    <a:pt x="305" y="917"/>
                  </a:lnTo>
                  <a:lnTo>
                    <a:pt x="305" y="919"/>
                  </a:lnTo>
                  <a:lnTo>
                    <a:pt x="305" y="922"/>
                  </a:lnTo>
                  <a:lnTo>
                    <a:pt x="308" y="925"/>
                  </a:lnTo>
                  <a:lnTo>
                    <a:pt x="308" y="929"/>
                  </a:lnTo>
                  <a:lnTo>
                    <a:pt x="313" y="935"/>
                  </a:lnTo>
                  <a:lnTo>
                    <a:pt x="321" y="941"/>
                  </a:lnTo>
                  <a:lnTo>
                    <a:pt x="322" y="942"/>
                  </a:lnTo>
                  <a:lnTo>
                    <a:pt x="322" y="942"/>
                  </a:lnTo>
                  <a:lnTo>
                    <a:pt x="316" y="948"/>
                  </a:lnTo>
                  <a:lnTo>
                    <a:pt x="313" y="949"/>
                  </a:lnTo>
                  <a:lnTo>
                    <a:pt x="312" y="952"/>
                  </a:lnTo>
                  <a:lnTo>
                    <a:pt x="306" y="951"/>
                  </a:lnTo>
                  <a:lnTo>
                    <a:pt x="305" y="948"/>
                  </a:lnTo>
                  <a:lnTo>
                    <a:pt x="297" y="942"/>
                  </a:lnTo>
                  <a:lnTo>
                    <a:pt x="294" y="942"/>
                  </a:lnTo>
                  <a:lnTo>
                    <a:pt x="293" y="948"/>
                  </a:lnTo>
                  <a:lnTo>
                    <a:pt x="289" y="944"/>
                  </a:lnTo>
                  <a:lnTo>
                    <a:pt x="284" y="942"/>
                  </a:lnTo>
                  <a:lnTo>
                    <a:pt x="286" y="939"/>
                  </a:lnTo>
                  <a:lnTo>
                    <a:pt x="287" y="939"/>
                  </a:lnTo>
                  <a:lnTo>
                    <a:pt x="287" y="936"/>
                  </a:lnTo>
                  <a:lnTo>
                    <a:pt x="284" y="935"/>
                  </a:lnTo>
                  <a:lnTo>
                    <a:pt x="281" y="935"/>
                  </a:lnTo>
                  <a:lnTo>
                    <a:pt x="278" y="932"/>
                  </a:lnTo>
                  <a:lnTo>
                    <a:pt x="277" y="932"/>
                  </a:lnTo>
                  <a:lnTo>
                    <a:pt x="275" y="932"/>
                  </a:lnTo>
                  <a:lnTo>
                    <a:pt x="275" y="932"/>
                  </a:lnTo>
                  <a:lnTo>
                    <a:pt x="274" y="933"/>
                  </a:lnTo>
                  <a:lnTo>
                    <a:pt x="272" y="932"/>
                  </a:lnTo>
                  <a:lnTo>
                    <a:pt x="272" y="932"/>
                  </a:lnTo>
                  <a:lnTo>
                    <a:pt x="271" y="930"/>
                  </a:lnTo>
                  <a:lnTo>
                    <a:pt x="271" y="932"/>
                  </a:lnTo>
                  <a:lnTo>
                    <a:pt x="267" y="932"/>
                  </a:lnTo>
                  <a:lnTo>
                    <a:pt x="265" y="933"/>
                  </a:lnTo>
                  <a:lnTo>
                    <a:pt x="265" y="933"/>
                  </a:lnTo>
                  <a:lnTo>
                    <a:pt x="264" y="933"/>
                  </a:lnTo>
                  <a:lnTo>
                    <a:pt x="262" y="933"/>
                  </a:lnTo>
                  <a:lnTo>
                    <a:pt x="262" y="935"/>
                  </a:lnTo>
                  <a:lnTo>
                    <a:pt x="261" y="933"/>
                  </a:lnTo>
                  <a:lnTo>
                    <a:pt x="259" y="933"/>
                  </a:lnTo>
                  <a:lnTo>
                    <a:pt x="259" y="933"/>
                  </a:lnTo>
                  <a:lnTo>
                    <a:pt x="259" y="932"/>
                  </a:lnTo>
                  <a:lnTo>
                    <a:pt x="258" y="930"/>
                  </a:lnTo>
                  <a:lnTo>
                    <a:pt x="256" y="929"/>
                  </a:lnTo>
                  <a:lnTo>
                    <a:pt x="255" y="929"/>
                  </a:lnTo>
                  <a:lnTo>
                    <a:pt x="253" y="929"/>
                  </a:lnTo>
                  <a:lnTo>
                    <a:pt x="250" y="927"/>
                  </a:lnTo>
                  <a:lnTo>
                    <a:pt x="249" y="926"/>
                  </a:lnTo>
                  <a:lnTo>
                    <a:pt x="249" y="925"/>
                  </a:lnTo>
                  <a:lnTo>
                    <a:pt x="249" y="925"/>
                  </a:lnTo>
                  <a:lnTo>
                    <a:pt x="248" y="925"/>
                  </a:lnTo>
                  <a:lnTo>
                    <a:pt x="248" y="923"/>
                  </a:lnTo>
                  <a:lnTo>
                    <a:pt x="245" y="923"/>
                  </a:lnTo>
                  <a:lnTo>
                    <a:pt x="245" y="923"/>
                  </a:lnTo>
                  <a:lnTo>
                    <a:pt x="245" y="923"/>
                  </a:lnTo>
                  <a:lnTo>
                    <a:pt x="240" y="922"/>
                  </a:lnTo>
                  <a:lnTo>
                    <a:pt x="240" y="922"/>
                  </a:lnTo>
                  <a:lnTo>
                    <a:pt x="239" y="922"/>
                  </a:lnTo>
                  <a:lnTo>
                    <a:pt x="239" y="922"/>
                  </a:lnTo>
                  <a:lnTo>
                    <a:pt x="237" y="922"/>
                  </a:lnTo>
                  <a:lnTo>
                    <a:pt x="236" y="922"/>
                  </a:lnTo>
                  <a:lnTo>
                    <a:pt x="234" y="923"/>
                  </a:lnTo>
                  <a:lnTo>
                    <a:pt x="234" y="922"/>
                  </a:lnTo>
                  <a:lnTo>
                    <a:pt x="234" y="922"/>
                  </a:lnTo>
                  <a:lnTo>
                    <a:pt x="233" y="922"/>
                  </a:lnTo>
                  <a:lnTo>
                    <a:pt x="233" y="923"/>
                  </a:lnTo>
                  <a:lnTo>
                    <a:pt x="230" y="922"/>
                  </a:lnTo>
                  <a:lnTo>
                    <a:pt x="228" y="922"/>
                  </a:lnTo>
                  <a:lnTo>
                    <a:pt x="227" y="920"/>
                  </a:lnTo>
                  <a:lnTo>
                    <a:pt x="227" y="920"/>
                  </a:lnTo>
                  <a:lnTo>
                    <a:pt x="226" y="919"/>
                  </a:lnTo>
                  <a:lnTo>
                    <a:pt x="224" y="920"/>
                  </a:lnTo>
                  <a:lnTo>
                    <a:pt x="223" y="919"/>
                  </a:lnTo>
                  <a:lnTo>
                    <a:pt x="221" y="919"/>
                  </a:lnTo>
                  <a:lnTo>
                    <a:pt x="221" y="919"/>
                  </a:lnTo>
                  <a:lnTo>
                    <a:pt x="220" y="919"/>
                  </a:lnTo>
                  <a:lnTo>
                    <a:pt x="218" y="917"/>
                  </a:lnTo>
                  <a:lnTo>
                    <a:pt x="218" y="917"/>
                  </a:lnTo>
                  <a:lnTo>
                    <a:pt x="215" y="916"/>
                  </a:lnTo>
                  <a:lnTo>
                    <a:pt x="214" y="916"/>
                  </a:lnTo>
                  <a:lnTo>
                    <a:pt x="214" y="916"/>
                  </a:lnTo>
                  <a:lnTo>
                    <a:pt x="214" y="916"/>
                  </a:lnTo>
                  <a:lnTo>
                    <a:pt x="209" y="914"/>
                  </a:lnTo>
                  <a:lnTo>
                    <a:pt x="208" y="916"/>
                  </a:lnTo>
                  <a:lnTo>
                    <a:pt x="208" y="916"/>
                  </a:lnTo>
                  <a:lnTo>
                    <a:pt x="206" y="917"/>
                  </a:lnTo>
                  <a:lnTo>
                    <a:pt x="206" y="917"/>
                  </a:lnTo>
                  <a:lnTo>
                    <a:pt x="206" y="919"/>
                  </a:lnTo>
                  <a:lnTo>
                    <a:pt x="205" y="917"/>
                  </a:lnTo>
                  <a:lnTo>
                    <a:pt x="204" y="917"/>
                  </a:lnTo>
                  <a:lnTo>
                    <a:pt x="201" y="914"/>
                  </a:lnTo>
                  <a:lnTo>
                    <a:pt x="201" y="913"/>
                  </a:lnTo>
                  <a:lnTo>
                    <a:pt x="198" y="913"/>
                  </a:lnTo>
                  <a:lnTo>
                    <a:pt x="196" y="908"/>
                  </a:lnTo>
                  <a:lnTo>
                    <a:pt x="187" y="903"/>
                  </a:lnTo>
                  <a:lnTo>
                    <a:pt x="183" y="903"/>
                  </a:lnTo>
                  <a:lnTo>
                    <a:pt x="179" y="898"/>
                  </a:lnTo>
                  <a:lnTo>
                    <a:pt x="173" y="900"/>
                  </a:lnTo>
                  <a:lnTo>
                    <a:pt x="170" y="897"/>
                  </a:lnTo>
                  <a:lnTo>
                    <a:pt x="170" y="894"/>
                  </a:lnTo>
                  <a:lnTo>
                    <a:pt x="167" y="891"/>
                  </a:lnTo>
                  <a:lnTo>
                    <a:pt x="165" y="891"/>
                  </a:lnTo>
                  <a:lnTo>
                    <a:pt x="161" y="891"/>
                  </a:lnTo>
                  <a:lnTo>
                    <a:pt x="164" y="889"/>
                  </a:lnTo>
                  <a:lnTo>
                    <a:pt x="165" y="888"/>
                  </a:lnTo>
                  <a:lnTo>
                    <a:pt x="164" y="886"/>
                  </a:lnTo>
                  <a:lnTo>
                    <a:pt x="164" y="885"/>
                  </a:lnTo>
                  <a:lnTo>
                    <a:pt x="167" y="886"/>
                  </a:lnTo>
                  <a:lnTo>
                    <a:pt x="170" y="888"/>
                  </a:lnTo>
                  <a:lnTo>
                    <a:pt x="170" y="886"/>
                  </a:lnTo>
                  <a:lnTo>
                    <a:pt x="173" y="888"/>
                  </a:lnTo>
                  <a:lnTo>
                    <a:pt x="174" y="884"/>
                  </a:lnTo>
                  <a:lnTo>
                    <a:pt x="173" y="882"/>
                  </a:lnTo>
                  <a:lnTo>
                    <a:pt x="173" y="879"/>
                  </a:lnTo>
                  <a:lnTo>
                    <a:pt x="176" y="878"/>
                  </a:lnTo>
                  <a:lnTo>
                    <a:pt x="176" y="876"/>
                  </a:lnTo>
                  <a:lnTo>
                    <a:pt x="176" y="875"/>
                  </a:lnTo>
                  <a:lnTo>
                    <a:pt x="179" y="875"/>
                  </a:lnTo>
                  <a:lnTo>
                    <a:pt x="179" y="873"/>
                  </a:lnTo>
                  <a:lnTo>
                    <a:pt x="182" y="873"/>
                  </a:lnTo>
                  <a:lnTo>
                    <a:pt x="182" y="872"/>
                  </a:lnTo>
                  <a:lnTo>
                    <a:pt x="179" y="872"/>
                  </a:lnTo>
                  <a:lnTo>
                    <a:pt x="177" y="870"/>
                  </a:lnTo>
                  <a:lnTo>
                    <a:pt x="176" y="870"/>
                  </a:lnTo>
                  <a:lnTo>
                    <a:pt x="174" y="869"/>
                  </a:lnTo>
                  <a:lnTo>
                    <a:pt x="173" y="864"/>
                  </a:lnTo>
                  <a:lnTo>
                    <a:pt x="177" y="864"/>
                  </a:lnTo>
                  <a:lnTo>
                    <a:pt x="180" y="864"/>
                  </a:lnTo>
                  <a:lnTo>
                    <a:pt x="182" y="863"/>
                  </a:lnTo>
                  <a:lnTo>
                    <a:pt x="180" y="863"/>
                  </a:lnTo>
                  <a:lnTo>
                    <a:pt x="179" y="862"/>
                  </a:lnTo>
                  <a:lnTo>
                    <a:pt x="182" y="860"/>
                  </a:lnTo>
                  <a:lnTo>
                    <a:pt x="189" y="856"/>
                  </a:lnTo>
                  <a:lnTo>
                    <a:pt x="189" y="854"/>
                  </a:lnTo>
                  <a:lnTo>
                    <a:pt x="189" y="853"/>
                  </a:lnTo>
                  <a:lnTo>
                    <a:pt x="184" y="853"/>
                  </a:lnTo>
                  <a:lnTo>
                    <a:pt x="182" y="856"/>
                  </a:lnTo>
                  <a:lnTo>
                    <a:pt x="180" y="854"/>
                  </a:lnTo>
                  <a:lnTo>
                    <a:pt x="179" y="854"/>
                  </a:lnTo>
                  <a:lnTo>
                    <a:pt x="179" y="854"/>
                  </a:lnTo>
                  <a:lnTo>
                    <a:pt x="180" y="848"/>
                  </a:lnTo>
                  <a:lnTo>
                    <a:pt x="182" y="848"/>
                  </a:lnTo>
                  <a:lnTo>
                    <a:pt x="184" y="842"/>
                  </a:lnTo>
                  <a:lnTo>
                    <a:pt x="190" y="842"/>
                  </a:lnTo>
                  <a:lnTo>
                    <a:pt x="193" y="841"/>
                  </a:lnTo>
                  <a:lnTo>
                    <a:pt x="193" y="838"/>
                  </a:lnTo>
                  <a:lnTo>
                    <a:pt x="195" y="832"/>
                  </a:lnTo>
                  <a:lnTo>
                    <a:pt x="193" y="828"/>
                  </a:lnTo>
                  <a:lnTo>
                    <a:pt x="190" y="826"/>
                  </a:lnTo>
                  <a:lnTo>
                    <a:pt x="190" y="821"/>
                  </a:lnTo>
                  <a:lnTo>
                    <a:pt x="193" y="819"/>
                  </a:lnTo>
                  <a:lnTo>
                    <a:pt x="196" y="816"/>
                  </a:lnTo>
                  <a:lnTo>
                    <a:pt x="196" y="813"/>
                  </a:lnTo>
                  <a:lnTo>
                    <a:pt x="193" y="812"/>
                  </a:lnTo>
                  <a:lnTo>
                    <a:pt x="193" y="809"/>
                  </a:lnTo>
                  <a:lnTo>
                    <a:pt x="190" y="810"/>
                  </a:lnTo>
                  <a:lnTo>
                    <a:pt x="186" y="810"/>
                  </a:lnTo>
                  <a:lnTo>
                    <a:pt x="183" y="807"/>
                  </a:lnTo>
                  <a:lnTo>
                    <a:pt x="180" y="809"/>
                  </a:lnTo>
                  <a:lnTo>
                    <a:pt x="177" y="807"/>
                  </a:lnTo>
                  <a:lnTo>
                    <a:pt x="174" y="806"/>
                  </a:lnTo>
                  <a:lnTo>
                    <a:pt x="170" y="806"/>
                  </a:lnTo>
                  <a:lnTo>
                    <a:pt x="167" y="807"/>
                  </a:lnTo>
                  <a:lnTo>
                    <a:pt x="165" y="804"/>
                  </a:lnTo>
                  <a:lnTo>
                    <a:pt x="163" y="801"/>
                  </a:lnTo>
                  <a:lnTo>
                    <a:pt x="160" y="796"/>
                  </a:lnTo>
                  <a:lnTo>
                    <a:pt x="157" y="796"/>
                  </a:lnTo>
                  <a:lnTo>
                    <a:pt x="152" y="799"/>
                  </a:lnTo>
                  <a:lnTo>
                    <a:pt x="149" y="799"/>
                  </a:lnTo>
                  <a:lnTo>
                    <a:pt x="146" y="800"/>
                  </a:lnTo>
                  <a:lnTo>
                    <a:pt x="142" y="797"/>
                  </a:lnTo>
                  <a:lnTo>
                    <a:pt x="141" y="800"/>
                  </a:lnTo>
                  <a:lnTo>
                    <a:pt x="133" y="794"/>
                  </a:lnTo>
                  <a:lnTo>
                    <a:pt x="132" y="790"/>
                  </a:lnTo>
                  <a:lnTo>
                    <a:pt x="132" y="787"/>
                  </a:lnTo>
                  <a:lnTo>
                    <a:pt x="130" y="785"/>
                  </a:lnTo>
                  <a:lnTo>
                    <a:pt x="129" y="782"/>
                  </a:lnTo>
                  <a:lnTo>
                    <a:pt x="127" y="781"/>
                  </a:lnTo>
                  <a:lnTo>
                    <a:pt x="119" y="782"/>
                  </a:lnTo>
                  <a:lnTo>
                    <a:pt x="116" y="777"/>
                  </a:lnTo>
                  <a:lnTo>
                    <a:pt x="117" y="774"/>
                  </a:lnTo>
                  <a:lnTo>
                    <a:pt x="114" y="772"/>
                  </a:lnTo>
                  <a:lnTo>
                    <a:pt x="113" y="765"/>
                  </a:lnTo>
                  <a:lnTo>
                    <a:pt x="110" y="765"/>
                  </a:lnTo>
                  <a:lnTo>
                    <a:pt x="105" y="766"/>
                  </a:lnTo>
                  <a:lnTo>
                    <a:pt x="98" y="766"/>
                  </a:lnTo>
                  <a:lnTo>
                    <a:pt x="92" y="765"/>
                  </a:lnTo>
                  <a:lnTo>
                    <a:pt x="89" y="766"/>
                  </a:lnTo>
                  <a:lnTo>
                    <a:pt x="91" y="769"/>
                  </a:lnTo>
                  <a:lnTo>
                    <a:pt x="88" y="771"/>
                  </a:lnTo>
                  <a:lnTo>
                    <a:pt x="85" y="769"/>
                  </a:lnTo>
                  <a:lnTo>
                    <a:pt x="85" y="766"/>
                  </a:lnTo>
                  <a:lnTo>
                    <a:pt x="82" y="762"/>
                  </a:lnTo>
                  <a:lnTo>
                    <a:pt x="82" y="759"/>
                  </a:lnTo>
                  <a:lnTo>
                    <a:pt x="79" y="755"/>
                  </a:lnTo>
                  <a:lnTo>
                    <a:pt x="79" y="752"/>
                  </a:lnTo>
                  <a:lnTo>
                    <a:pt x="80" y="749"/>
                  </a:lnTo>
                  <a:lnTo>
                    <a:pt x="83" y="752"/>
                  </a:lnTo>
                  <a:lnTo>
                    <a:pt x="91" y="750"/>
                  </a:lnTo>
                  <a:lnTo>
                    <a:pt x="94" y="746"/>
                  </a:lnTo>
                  <a:lnTo>
                    <a:pt x="95" y="744"/>
                  </a:lnTo>
                  <a:lnTo>
                    <a:pt x="91" y="743"/>
                  </a:lnTo>
                  <a:lnTo>
                    <a:pt x="91" y="740"/>
                  </a:lnTo>
                  <a:lnTo>
                    <a:pt x="86" y="736"/>
                  </a:lnTo>
                  <a:lnTo>
                    <a:pt x="82" y="734"/>
                  </a:lnTo>
                  <a:lnTo>
                    <a:pt x="80" y="730"/>
                  </a:lnTo>
                  <a:lnTo>
                    <a:pt x="78" y="728"/>
                  </a:lnTo>
                  <a:lnTo>
                    <a:pt x="73" y="724"/>
                  </a:lnTo>
                  <a:lnTo>
                    <a:pt x="72" y="719"/>
                  </a:lnTo>
                  <a:lnTo>
                    <a:pt x="69" y="716"/>
                  </a:lnTo>
                  <a:lnTo>
                    <a:pt x="69" y="712"/>
                  </a:lnTo>
                  <a:lnTo>
                    <a:pt x="67" y="709"/>
                  </a:lnTo>
                  <a:lnTo>
                    <a:pt x="67" y="706"/>
                  </a:lnTo>
                  <a:lnTo>
                    <a:pt x="67" y="703"/>
                  </a:lnTo>
                  <a:lnTo>
                    <a:pt x="61" y="700"/>
                  </a:lnTo>
                  <a:lnTo>
                    <a:pt x="60" y="700"/>
                  </a:lnTo>
                  <a:lnTo>
                    <a:pt x="57" y="699"/>
                  </a:lnTo>
                  <a:lnTo>
                    <a:pt x="54" y="700"/>
                  </a:lnTo>
                  <a:lnTo>
                    <a:pt x="50" y="702"/>
                  </a:lnTo>
                  <a:lnTo>
                    <a:pt x="48" y="697"/>
                  </a:lnTo>
                  <a:lnTo>
                    <a:pt x="45" y="697"/>
                  </a:lnTo>
                  <a:lnTo>
                    <a:pt x="41" y="699"/>
                  </a:lnTo>
                  <a:lnTo>
                    <a:pt x="39" y="694"/>
                  </a:lnTo>
                  <a:lnTo>
                    <a:pt x="36" y="696"/>
                  </a:lnTo>
                  <a:lnTo>
                    <a:pt x="34" y="694"/>
                  </a:lnTo>
                  <a:lnTo>
                    <a:pt x="32" y="696"/>
                  </a:lnTo>
                  <a:lnTo>
                    <a:pt x="32" y="692"/>
                  </a:lnTo>
                  <a:lnTo>
                    <a:pt x="31" y="689"/>
                  </a:lnTo>
                  <a:lnTo>
                    <a:pt x="29" y="686"/>
                  </a:lnTo>
                  <a:lnTo>
                    <a:pt x="28" y="684"/>
                  </a:lnTo>
                  <a:lnTo>
                    <a:pt x="26" y="680"/>
                  </a:lnTo>
                  <a:lnTo>
                    <a:pt x="26" y="678"/>
                  </a:lnTo>
                  <a:lnTo>
                    <a:pt x="26" y="677"/>
                  </a:lnTo>
                  <a:lnTo>
                    <a:pt x="25" y="675"/>
                  </a:lnTo>
                  <a:lnTo>
                    <a:pt x="25" y="674"/>
                  </a:lnTo>
                  <a:lnTo>
                    <a:pt x="25" y="672"/>
                  </a:lnTo>
                  <a:lnTo>
                    <a:pt x="22" y="671"/>
                  </a:lnTo>
                  <a:lnTo>
                    <a:pt x="23" y="668"/>
                  </a:lnTo>
                  <a:lnTo>
                    <a:pt x="23" y="667"/>
                  </a:lnTo>
                  <a:lnTo>
                    <a:pt x="26" y="664"/>
                  </a:lnTo>
                  <a:lnTo>
                    <a:pt x="26" y="661"/>
                  </a:lnTo>
                  <a:lnTo>
                    <a:pt x="19" y="651"/>
                  </a:lnTo>
                  <a:lnTo>
                    <a:pt x="20" y="640"/>
                  </a:lnTo>
                  <a:lnTo>
                    <a:pt x="22" y="639"/>
                  </a:lnTo>
                  <a:lnTo>
                    <a:pt x="23" y="634"/>
                  </a:lnTo>
                  <a:lnTo>
                    <a:pt x="25" y="633"/>
                  </a:lnTo>
                  <a:lnTo>
                    <a:pt x="25" y="631"/>
                  </a:lnTo>
                  <a:lnTo>
                    <a:pt x="25" y="631"/>
                  </a:lnTo>
                  <a:lnTo>
                    <a:pt x="23" y="629"/>
                  </a:lnTo>
                  <a:lnTo>
                    <a:pt x="23" y="629"/>
                  </a:lnTo>
                  <a:lnTo>
                    <a:pt x="25" y="626"/>
                  </a:lnTo>
                  <a:lnTo>
                    <a:pt x="23" y="624"/>
                  </a:lnTo>
                  <a:lnTo>
                    <a:pt x="23" y="623"/>
                  </a:lnTo>
                  <a:lnTo>
                    <a:pt x="25" y="621"/>
                  </a:lnTo>
                  <a:lnTo>
                    <a:pt x="26" y="624"/>
                  </a:lnTo>
                  <a:lnTo>
                    <a:pt x="28" y="623"/>
                  </a:lnTo>
                  <a:lnTo>
                    <a:pt x="28" y="620"/>
                  </a:lnTo>
                  <a:lnTo>
                    <a:pt x="29" y="620"/>
                  </a:lnTo>
                  <a:lnTo>
                    <a:pt x="32" y="621"/>
                  </a:lnTo>
                  <a:lnTo>
                    <a:pt x="35" y="618"/>
                  </a:lnTo>
                  <a:lnTo>
                    <a:pt x="36" y="615"/>
                  </a:lnTo>
                  <a:lnTo>
                    <a:pt x="38" y="615"/>
                  </a:lnTo>
                  <a:lnTo>
                    <a:pt x="42" y="617"/>
                  </a:lnTo>
                  <a:lnTo>
                    <a:pt x="44" y="615"/>
                  </a:lnTo>
                  <a:lnTo>
                    <a:pt x="41" y="611"/>
                  </a:lnTo>
                  <a:lnTo>
                    <a:pt x="39" y="611"/>
                  </a:lnTo>
                  <a:lnTo>
                    <a:pt x="38" y="612"/>
                  </a:lnTo>
                  <a:lnTo>
                    <a:pt x="35" y="612"/>
                  </a:lnTo>
                  <a:lnTo>
                    <a:pt x="34" y="609"/>
                  </a:lnTo>
                  <a:lnTo>
                    <a:pt x="31" y="609"/>
                  </a:lnTo>
                  <a:lnTo>
                    <a:pt x="26" y="605"/>
                  </a:lnTo>
                  <a:lnTo>
                    <a:pt x="28" y="604"/>
                  </a:lnTo>
                  <a:lnTo>
                    <a:pt x="31" y="607"/>
                  </a:lnTo>
                  <a:lnTo>
                    <a:pt x="31" y="604"/>
                  </a:lnTo>
                  <a:lnTo>
                    <a:pt x="29" y="602"/>
                  </a:lnTo>
                  <a:lnTo>
                    <a:pt x="31" y="601"/>
                  </a:lnTo>
                  <a:lnTo>
                    <a:pt x="28" y="601"/>
                  </a:lnTo>
                  <a:lnTo>
                    <a:pt x="28" y="602"/>
                  </a:lnTo>
                  <a:lnTo>
                    <a:pt x="26" y="602"/>
                  </a:lnTo>
                  <a:lnTo>
                    <a:pt x="25" y="602"/>
                  </a:lnTo>
                  <a:lnTo>
                    <a:pt x="25" y="604"/>
                  </a:lnTo>
                  <a:lnTo>
                    <a:pt x="23" y="604"/>
                  </a:lnTo>
                  <a:lnTo>
                    <a:pt x="23" y="604"/>
                  </a:lnTo>
                  <a:lnTo>
                    <a:pt x="23" y="601"/>
                  </a:lnTo>
                  <a:lnTo>
                    <a:pt x="29" y="595"/>
                  </a:lnTo>
                  <a:lnTo>
                    <a:pt x="32" y="593"/>
                  </a:lnTo>
                  <a:lnTo>
                    <a:pt x="36" y="586"/>
                  </a:lnTo>
                  <a:lnTo>
                    <a:pt x="41" y="580"/>
                  </a:lnTo>
                  <a:lnTo>
                    <a:pt x="42" y="574"/>
                  </a:lnTo>
                  <a:lnTo>
                    <a:pt x="48" y="564"/>
                  </a:lnTo>
                  <a:lnTo>
                    <a:pt x="53" y="555"/>
                  </a:lnTo>
                  <a:lnTo>
                    <a:pt x="51" y="551"/>
                  </a:lnTo>
                  <a:lnTo>
                    <a:pt x="45" y="544"/>
                  </a:lnTo>
                  <a:lnTo>
                    <a:pt x="42" y="544"/>
                  </a:lnTo>
                  <a:lnTo>
                    <a:pt x="36" y="535"/>
                  </a:lnTo>
                  <a:lnTo>
                    <a:pt x="36" y="530"/>
                  </a:lnTo>
                  <a:lnTo>
                    <a:pt x="39" y="527"/>
                  </a:lnTo>
                  <a:lnTo>
                    <a:pt x="39" y="523"/>
                  </a:lnTo>
                  <a:lnTo>
                    <a:pt x="35" y="520"/>
                  </a:lnTo>
                  <a:lnTo>
                    <a:pt x="34" y="517"/>
                  </a:lnTo>
                  <a:lnTo>
                    <a:pt x="34" y="511"/>
                  </a:lnTo>
                  <a:lnTo>
                    <a:pt x="35" y="511"/>
                  </a:lnTo>
                  <a:lnTo>
                    <a:pt x="34" y="508"/>
                  </a:lnTo>
                  <a:lnTo>
                    <a:pt x="31" y="507"/>
                  </a:lnTo>
                  <a:lnTo>
                    <a:pt x="28" y="505"/>
                  </a:lnTo>
                  <a:lnTo>
                    <a:pt x="28" y="501"/>
                  </a:lnTo>
                  <a:lnTo>
                    <a:pt x="31" y="498"/>
                  </a:lnTo>
                  <a:lnTo>
                    <a:pt x="28" y="498"/>
                  </a:lnTo>
                  <a:lnTo>
                    <a:pt x="28" y="495"/>
                  </a:lnTo>
                  <a:lnTo>
                    <a:pt x="28" y="486"/>
                  </a:lnTo>
                  <a:lnTo>
                    <a:pt x="31" y="486"/>
                  </a:lnTo>
                  <a:lnTo>
                    <a:pt x="25" y="472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4" y="454"/>
                  </a:lnTo>
                  <a:lnTo>
                    <a:pt x="17" y="448"/>
                  </a:lnTo>
                  <a:lnTo>
                    <a:pt x="19" y="444"/>
                  </a:lnTo>
                  <a:lnTo>
                    <a:pt x="20" y="439"/>
                  </a:lnTo>
                  <a:lnTo>
                    <a:pt x="19" y="438"/>
                  </a:lnTo>
                  <a:lnTo>
                    <a:pt x="13" y="434"/>
                  </a:lnTo>
                  <a:lnTo>
                    <a:pt x="12" y="432"/>
                  </a:lnTo>
                  <a:lnTo>
                    <a:pt x="10" y="429"/>
                  </a:lnTo>
                  <a:lnTo>
                    <a:pt x="6" y="426"/>
                  </a:lnTo>
                  <a:lnTo>
                    <a:pt x="4" y="426"/>
                  </a:lnTo>
                  <a:lnTo>
                    <a:pt x="1" y="420"/>
                  </a:lnTo>
                  <a:lnTo>
                    <a:pt x="0" y="418"/>
                  </a:lnTo>
                  <a:lnTo>
                    <a:pt x="1" y="413"/>
                  </a:lnTo>
                  <a:lnTo>
                    <a:pt x="1" y="410"/>
                  </a:lnTo>
                  <a:lnTo>
                    <a:pt x="0" y="409"/>
                  </a:lnTo>
                  <a:lnTo>
                    <a:pt x="1" y="407"/>
                  </a:lnTo>
                  <a:lnTo>
                    <a:pt x="6" y="406"/>
                  </a:lnTo>
                  <a:lnTo>
                    <a:pt x="6" y="406"/>
                  </a:lnTo>
                  <a:lnTo>
                    <a:pt x="7" y="406"/>
                  </a:lnTo>
                  <a:lnTo>
                    <a:pt x="7" y="401"/>
                  </a:lnTo>
                  <a:lnTo>
                    <a:pt x="10" y="397"/>
                  </a:lnTo>
                  <a:lnTo>
                    <a:pt x="13" y="397"/>
                  </a:lnTo>
                  <a:lnTo>
                    <a:pt x="16" y="394"/>
                  </a:lnTo>
                  <a:lnTo>
                    <a:pt x="16" y="390"/>
                  </a:lnTo>
                  <a:lnTo>
                    <a:pt x="17" y="390"/>
                  </a:lnTo>
                  <a:lnTo>
                    <a:pt x="20" y="391"/>
                  </a:lnTo>
                  <a:lnTo>
                    <a:pt x="22" y="390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5" y="387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8" y="393"/>
                  </a:lnTo>
                  <a:lnTo>
                    <a:pt x="28" y="388"/>
                  </a:lnTo>
                  <a:lnTo>
                    <a:pt x="29" y="387"/>
                  </a:lnTo>
                  <a:lnTo>
                    <a:pt x="31" y="387"/>
                  </a:lnTo>
                  <a:lnTo>
                    <a:pt x="32" y="387"/>
                  </a:lnTo>
                  <a:lnTo>
                    <a:pt x="29" y="385"/>
                  </a:lnTo>
                  <a:lnTo>
                    <a:pt x="29" y="384"/>
                  </a:lnTo>
                  <a:lnTo>
                    <a:pt x="31" y="384"/>
                  </a:lnTo>
                  <a:lnTo>
                    <a:pt x="32" y="384"/>
                  </a:lnTo>
                  <a:lnTo>
                    <a:pt x="32" y="382"/>
                  </a:lnTo>
                  <a:lnTo>
                    <a:pt x="32" y="382"/>
                  </a:lnTo>
                  <a:lnTo>
                    <a:pt x="31" y="381"/>
                  </a:lnTo>
                  <a:lnTo>
                    <a:pt x="32" y="379"/>
                  </a:lnTo>
                  <a:lnTo>
                    <a:pt x="34" y="381"/>
                  </a:lnTo>
                  <a:lnTo>
                    <a:pt x="36" y="381"/>
                  </a:lnTo>
                  <a:lnTo>
                    <a:pt x="38" y="384"/>
                  </a:lnTo>
                  <a:lnTo>
                    <a:pt x="39" y="385"/>
                  </a:lnTo>
                  <a:lnTo>
                    <a:pt x="41" y="384"/>
                  </a:lnTo>
                  <a:lnTo>
                    <a:pt x="42" y="385"/>
                  </a:lnTo>
                  <a:lnTo>
                    <a:pt x="44" y="385"/>
                  </a:lnTo>
                  <a:lnTo>
                    <a:pt x="45" y="387"/>
                  </a:lnTo>
                  <a:lnTo>
                    <a:pt x="45" y="388"/>
                  </a:lnTo>
                  <a:lnTo>
                    <a:pt x="42" y="390"/>
                  </a:lnTo>
                  <a:lnTo>
                    <a:pt x="41" y="388"/>
                  </a:lnTo>
                  <a:lnTo>
                    <a:pt x="38" y="390"/>
                  </a:lnTo>
                  <a:lnTo>
                    <a:pt x="35" y="387"/>
                  </a:lnTo>
                  <a:lnTo>
                    <a:pt x="35" y="385"/>
                  </a:lnTo>
                  <a:lnTo>
                    <a:pt x="34" y="387"/>
                  </a:lnTo>
                  <a:lnTo>
                    <a:pt x="34" y="390"/>
                  </a:lnTo>
                  <a:lnTo>
                    <a:pt x="35" y="393"/>
                  </a:lnTo>
                  <a:lnTo>
                    <a:pt x="36" y="391"/>
                  </a:lnTo>
                  <a:lnTo>
                    <a:pt x="38" y="391"/>
                  </a:lnTo>
                  <a:lnTo>
                    <a:pt x="38" y="394"/>
                  </a:lnTo>
                  <a:lnTo>
                    <a:pt x="41" y="393"/>
                  </a:lnTo>
                  <a:lnTo>
                    <a:pt x="42" y="393"/>
                  </a:lnTo>
                  <a:lnTo>
                    <a:pt x="42" y="396"/>
                  </a:lnTo>
                  <a:lnTo>
                    <a:pt x="44" y="396"/>
                  </a:lnTo>
                  <a:lnTo>
                    <a:pt x="45" y="393"/>
                  </a:lnTo>
                  <a:lnTo>
                    <a:pt x="45" y="394"/>
                  </a:lnTo>
                  <a:lnTo>
                    <a:pt x="45" y="396"/>
                  </a:lnTo>
                  <a:lnTo>
                    <a:pt x="45" y="397"/>
                  </a:lnTo>
                  <a:lnTo>
                    <a:pt x="48" y="394"/>
                  </a:lnTo>
                  <a:lnTo>
                    <a:pt x="48" y="393"/>
                  </a:lnTo>
                  <a:lnTo>
                    <a:pt x="50" y="394"/>
                  </a:lnTo>
                  <a:lnTo>
                    <a:pt x="50" y="394"/>
                  </a:lnTo>
                  <a:lnTo>
                    <a:pt x="48" y="396"/>
                  </a:lnTo>
                  <a:lnTo>
                    <a:pt x="51" y="396"/>
                  </a:lnTo>
                  <a:lnTo>
                    <a:pt x="51" y="397"/>
                  </a:lnTo>
                  <a:lnTo>
                    <a:pt x="50" y="398"/>
                  </a:lnTo>
                  <a:lnTo>
                    <a:pt x="48" y="400"/>
                  </a:lnTo>
                  <a:lnTo>
                    <a:pt x="51" y="400"/>
                  </a:lnTo>
                  <a:lnTo>
                    <a:pt x="53" y="397"/>
                  </a:lnTo>
                  <a:lnTo>
                    <a:pt x="53" y="396"/>
                  </a:lnTo>
                  <a:lnTo>
                    <a:pt x="54" y="394"/>
                  </a:lnTo>
                  <a:lnTo>
                    <a:pt x="56" y="394"/>
                  </a:lnTo>
                  <a:lnTo>
                    <a:pt x="58" y="396"/>
                  </a:lnTo>
                  <a:lnTo>
                    <a:pt x="58" y="394"/>
                  </a:lnTo>
                  <a:lnTo>
                    <a:pt x="57" y="393"/>
                  </a:lnTo>
                  <a:lnTo>
                    <a:pt x="57" y="391"/>
                  </a:lnTo>
                  <a:lnTo>
                    <a:pt x="60" y="393"/>
                  </a:lnTo>
                  <a:lnTo>
                    <a:pt x="61" y="396"/>
                  </a:lnTo>
                  <a:lnTo>
                    <a:pt x="66" y="396"/>
                  </a:lnTo>
                  <a:lnTo>
                    <a:pt x="67" y="396"/>
                  </a:lnTo>
                  <a:lnTo>
                    <a:pt x="70" y="396"/>
                  </a:lnTo>
                  <a:lnTo>
                    <a:pt x="70" y="394"/>
                  </a:lnTo>
                  <a:lnTo>
                    <a:pt x="73" y="394"/>
                  </a:lnTo>
                  <a:lnTo>
                    <a:pt x="76" y="396"/>
                  </a:lnTo>
                  <a:lnTo>
                    <a:pt x="76" y="396"/>
                  </a:lnTo>
                  <a:lnTo>
                    <a:pt x="79" y="397"/>
                  </a:lnTo>
                  <a:lnTo>
                    <a:pt x="94" y="404"/>
                  </a:lnTo>
                  <a:lnTo>
                    <a:pt x="102" y="410"/>
                  </a:lnTo>
                  <a:lnTo>
                    <a:pt x="104" y="412"/>
                  </a:lnTo>
                  <a:lnTo>
                    <a:pt x="107" y="413"/>
                  </a:lnTo>
                  <a:lnTo>
                    <a:pt x="110" y="418"/>
                  </a:lnTo>
                  <a:lnTo>
                    <a:pt x="113" y="418"/>
                  </a:lnTo>
                  <a:lnTo>
                    <a:pt x="111" y="416"/>
                  </a:lnTo>
                  <a:lnTo>
                    <a:pt x="111" y="416"/>
                  </a:lnTo>
                  <a:lnTo>
                    <a:pt x="113" y="416"/>
                  </a:lnTo>
                  <a:lnTo>
                    <a:pt x="117" y="419"/>
                  </a:lnTo>
                  <a:lnTo>
                    <a:pt x="119" y="419"/>
                  </a:lnTo>
                  <a:lnTo>
                    <a:pt x="123" y="422"/>
                  </a:lnTo>
                  <a:lnTo>
                    <a:pt x="124" y="422"/>
                  </a:lnTo>
                  <a:lnTo>
                    <a:pt x="121" y="419"/>
                  </a:lnTo>
                  <a:lnTo>
                    <a:pt x="121" y="418"/>
                  </a:lnTo>
                  <a:lnTo>
                    <a:pt x="123" y="418"/>
                  </a:lnTo>
                  <a:lnTo>
                    <a:pt x="126" y="420"/>
                  </a:lnTo>
                  <a:lnTo>
                    <a:pt x="126" y="422"/>
                  </a:lnTo>
                  <a:lnTo>
                    <a:pt x="132" y="426"/>
                  </a:lnTo>
                  <a:lnTo>
                    <a:pt x="130" y="428"/>
                  </a:lnTo>
                  <a:lnTo>
                    <a:pt x="133" y="429"/>
                  </a:lnTo>
                  <a:lnTo>
                    <a:pt x="135" y="428"/>
                  </a:lnTo>
                  <a:lnTo>
                    <a:pt x="136" y="429"/>
                  </a:lnTo>
                  <a:lnTo>
                    <a:pt x="139" y="432"/>
                  </a:lnTo>
                  <a:lnTo>
                    <a:pt x="141" y="435"/>
                  </a:lnTo>
                  <a:lnTo>
                    <a:pt x="142" y="437"/>
                  </a:lnTo>
                  <a:lnTo>
                    <a:pt x="145" y="439"/>
                  </a:lnTo>
                  <a:lnTo>
                    <a:pt x="145" y="439"/>
                  </a:lnTo>
                  <a:lnTo>
                    <a:pt x="146" y="439"/>
                  </a:lnTo>
                  <a:lnTo>
                    <a:pt x="146" y="444"/>
                  </a:lnTo>
                  <a:lnTo>
                    <a:pt x="146" y="447"/>
                  </a:lnTo>
                  <a:lnTo>
                    <a:pt x="146" y="451"/>
                  </a:lnTo>
                  <a:lnTo>
                    <a:pt x="145" y="453"/>
                  </a:lnTo>
                  <a:lnTo>
                    <a:pt x="145" y="454"/>
                  </a:lnTo>
                  <a:lnTo>
                    <a:pt x="142" y="459"/>
                  </a:lnTo>
                  <a:lnTo>
                    <a:pt x="142" y="460"/>
                  </a:lnTo>
                  <a:lnTo>
                    <a:pt x="136" y="467"/>
                  </a:lnTo>
                  <a:lnTo>
                    <a:pt x="133" y="469"/>
                  </a:lnTo>
                  <a:lnTo>
                    <a:pt x="129" y="470"/>
                  </a:lnTo>
                  <a:lnTo>
                    <a:pt x="126" y="472"/>
                  </a:lnTo>
                  <a:lnTo>
                    <a:pt x="123" y="472"/>
                  </a:lnTo>
                  <a:lnTo>
                    <a:pt x="121" y="472"/>
                  </a:lnTo>
                  <a:lnTo>
                    <a:pt x="116" y="473"/>
                  </a:lnTo>
                  <a:lnTo>
                    <a:pt x="108" y="473"/>
                  </a:lnTo>
                  <a:lnTo>
                    <a:pt x="104" y="472"/>
                  </a:lnTo>
                  <a:lnTo>
                    <a:pt x="99" y="469"/>
                  </a:lnTo>
                  <a:lnTo>
                    <a:pt x="98" y="470"/>
                  </a:lnTo>
                  <a:lnTo>
                    <a:pt x="97" y="470"/>
                  </a:lnTo>
                  <a:lnTo>
                    <a:pt x="92" y="470"/>
                  </a:lnTo>
                  <a:lnTo>
                    <a:pt x="92" y="469"/>
                  </a:lnTo>
                  <a:lnTo>
                    <a:pt x="89" y="467"/>
                  </a:lnTo>
                  <a:lnTo>
                    <a:pt x="88" y="469"/>
                  </a:lnTo>
                  <a:lnTo>
                    <a:pt x="83" y="466"/>
                  </a:lnTo>
                  <a:lnTo>
                    <a:pt x="83" y="464"/>
                  </a:lnTo>
                  <a:lnTo>
                    <a:pt x="82" y="464"/>
                  </a:lnTo>
                  <a:lnTo>
                    <a:pt x="79" y="464"/>
                  </a:lnTo>
                  <a:lnTo>
                    <a:pt x="80" y="464"/>
                  </a:lnTo>
                  <a:lnTo>
                    <a:pt x="76" y="464"/>
                  </a:lnTo>
                  <a:lnTo>
                    <a:pt x="75" y="464"/>
                  </a:lnTo>
                  <a:lnTo>
                    <a:pt x="72" y="464"/>
                  </a:lnTo>
                  <a:lnTo>
                    <a:pt x="72" y="463"/>
                  </a:lnTo>
                  <a:lnTo>
                    <a:pt x="72" y="463"/>
                  </a:lnTo>
                  <a:lnTo>
                    <a:pt x="73" y="461"/>
                  </a:lnTo>
                  <a:lnTo>
                    <a:pt x="70" y="460"/>
                  </a:lnTo>
                  <a:lnTo>
                    <a:pt x="70" y="460"/>
                  </a:lnTo>
                  <a:lnTo>
                    <a:pt x="66" y="460"/>
                  </a:lnTo>
                  <a:lnTo>
                    <a:pt x="63" y="459"/>
                  </a:lnTo>
                  <a:lnTo>
                    <a:pt x="63" y="460"/>
                  </a:lnTo>
                  <a:lnTo>
                    <a:pt x="61" y="460"/>
                  </a:lnTo>
                  <a:lnTo>
                    <a:pt x="56" y="454"/>
                  </a:lnTo>
                  <a:lnTo>
                    <a:pt x="54" y="453"/>
                  </a:lnTo>
                  <a:lnTo>
                    <a:pt x="51" y="451"/>
                  </a:lnTo>
                  <a:lnTo>
                    <a:pt x="50" y="451"/>
                  </a:lnTo>
                  <a:lnTo>
                    <a:pt x="48" y="451"/>
                  </a:lnTo>
                  <a:lnTo>
                    <a:pt x="47" y="451"/>
                  </a:lnTo>
                  <a:lnTo>
                    <a:pt x="50" y="454"/>
                  </a:lnTo>
                  <a:lnTo>
                    <a:pt x="51" y="457"/>
                  </a:lnTo>
                  <a:lnTo>
                    <a:pt x="54" y="460"/>
                  </a:lnTo>
                  <a:lnTo>
                    <a:pt x="54" y="461"/>
                  </a:lnTo>
                  <a:lnTo>
                    <a:pt x="58" y="463"/>
                  </a:lnTo>
                  <a:lnTo>
                    <a:pt x="60" y="463"/>
                  </a:lnTo>
                  <a:lnTo>
                    <a:pt x="57" y="464"/>
                  </a:lnTo>
                  <a:lnTo>
                    <a:pt x="56" y="467"/>
                  </a:lnTo>
                  <a:lnTo>
                    <a:pt x="56" y="467"/>
                  </a:lnTo>
                  <a:lnTo>
                    <a:pt x="60" y="466"/>
                  </a:lnTo>
                  <a:lnTo>
                    <a:pt x="63" y="464"/>
                  </a:lnTo>
                  <a:lnTo>
                    <a:pt x="64" y="466"/>
                  </a:lnTo>
                  <a:lnTo>
                    <a:pt x="63" y="467"/>
                  </a:lnTo>
                  <a:lnTo>
                    <a:pt x="63" y="467"/>
                  </a:lnTo>
                  <a:lnTo>
                    <a:pt x="66" y="469"/>
                  </a:lnTo>
                  <a:lnTo>
                    <a:pt x="64" y="470"/>
                  </a:lnTo>
                  <a:lnTo>
                    <a:pt x="61" y="470"/>
                  </a:lnTo>
                  <a:lnTo>
                    <a:pt x="61" y="472"/>
                  </a:lnTo>
                  <a:lnTo>
                    <a:pt x="64" y="473"/>
                  </a:lnTo>
                  <a:lnTo>
                    <a:pt x="66" y="472"/>
                  </a:lnTo>
                  <a:lnTo>
                    <a:pt x="67" y="472"/>
                  </a:lnTo>
                  <a:lnTo>
                    <a:pt x="69" y="473"/>
                  </a:lnTo>
                  <a:lnTo>
                    <a:pt x="70" y="472"/>
                  </a:lnTo>
                  <a:lnTo>
                    <a:pt x="76" y="475"/>
                  </a:lnTo>
                  <a:lnTo>
                    <a:pt x="79" y="479"/>
                  </a:lnTo>
                  <a:lnTo>
                    <a:pt x="80" y="479"/>
                  </a:lnTo>
                  <a:lnTo>
                    <a:pt x="80" y="481"/>
                  </a:lnTo>
                  <a:lnTo>
                    <a:pt x="79" y="482"/>
                  </a:lnTo>
                  <a:lnTo>
                    <a:pt x="80" y="483"/>
                  </a:lnTo>
                  <a:lnTo>
                    <a:pt x="80" y="485"/>
                  </a:lnTo>
                  <a:lnTo>
                    <a:pt x="80" y="489"/>
                  </a:lnTo>
                  <a:lnTo>
                    <a:pt x="79" y="491"/>
                  </a:lnTo>
                  <a:lnTo>
                    <a:pt x="78" y="492"/>
                  </a:lnTo>
                  <a:lnTo>
                    <a:pt x="80" y="494"/>
                  </a:lnTo>
                  <a:lnTo>
                    <a:pt x="80" y="497"/>
                  </a:lnTo>
                  <a:lnTo>
                    <a:pt x="83" y="500"/>
                  </a:lnTo>
                  <a:lnTo>
                    <a:pt x="83" y="502"/>
                  </a:lnTo>
                  <a:lnTo>
                    <a:pt x="86" y="504"/>
                  </a:lnTo>
                  <a:lnTo>
                    <a:pt x="86" y="507"/>
                  </a:lnTo>
                  <a:lnTo>
                    <a:pt x="86" y="510"/>
                  </a:lnTo>
                  <a:lnTo>
                    <a:pt x="86" y="513"/>
                  </a:lnTo>
                  <a:lnTo>
                    <a:pt x="86" y="514"/>
                  </a:lnTo>
                  <a:lnTo>
                    <a:pt x="88" y="516"/>
                  </a:lnTo>
                  <a:lnTo>
                    <a:pt x="94" y="517"/>
                  </a:lnTo>
                  <a:lnTo>
                    <a:pt x="97" y="516"/>
                  </a:lnTo>
                  <a:lnTo>
                    <a:pt x="97" y="516"/>
                  </a:lnTo>
                  <a:lnTo>
                    <a:pt x="99" y="519"/>
                  </a:lnTo>
                  <a:lnTo>
                    <a:pt x="101" y="520"/>
                  </a:lnTo>
                  <a:lnTo>
                    <a:pt x="102" y="523"/>
                  </a:lnTo>
                  <a:lnTo>
                    <a:pt x="102" y="524"/>
                  </a:lnTo>
                  <a:lnTo>
                    <a:pt x="107" y="524"/>
                  </a:lnTo>
                  <a:lnTo>
                    <a:pt x="108" y="526"/>
                  </a:lnTo>
                  <a:lnTo>
                    <a:pt x="113" y="526"/>
                  </a:lnTo>
                  <a:lnTo>
                    <a:pt x="116" y="527"/>
                  </a:lnTo>
                  <a:lnTo>
                    <a:pt x="117" y="527"/>
                  </a:lnTo>
                  <a:lnTo>
                    <a:pt x="120" y="524"/>
                  </a:lnTo>
                  <a:lnTo>
                    <a:pt x="121" y="524"/>
                  </a:lnTo>
                  <a:lnTo>
                    <a:pt x="123" y="524"/>
                  </a:lnTo>
                  <a:lnTo>
                    <a:pt x="123" y="520"/>
                  </a:lnTo>
                  <a:lnTo>
                    <a:pt x="121" y="519"/>
                  </a:lnTo>
                  <a:lnTo>
                    <a:pt x="123" y="517"/>
                  </a:lnTo>
                  <a:lnTo>
                    <a:pt x="123" y="516"/>
                  </a:lnTo>
                  <a:lnTo>
                    <a:pt x="120" y="514"/>
                  </a:lnTo>
                  <a:lnTo>
                    <a:pt x="119" y="513"/>
                  </a:lnTo>
                  <a:lnTo>
                    <a:pt x="117" y="514"/>
                  </a:lnTo>
                  <a:lnTo>
                    <a:pt x="116" y="514"/>
                  </a:lnTo>
                  <a:lnTo>
                    <a:pt x="113" y="514"/>
                  </a:lnTo>
                  <a:lnTo>
                    <a:pt x="110" y="513"/>
                  </a:lnTo>
                  <a:lnTo>
                    <a:pt x="107" y="510"/>
                  </a:lnTo>
                  <a:lnTo>
                    <a:pt x="104" y="508"/>
                  </a:lnTo>
                  <a:lnTo>
                    <a:pt x="102" y="505"/>
                  </a:lnTo>
                  <a:lnTo>
                    <a:pt x="101" y="501"/>
                  </a:lnTo>
                  <a:lnTo>
                    <a:pt x="104" y="502"/>
                  </a:lnTo>
                  <a:lnTo>
                    <a:pt x="105" y="500"/>
                  </a:lnTo>
                  <a:lnTo>
                    <a:pt x="104" y="498"/>
                  </a:lnTo>
                  <a:lnTo>
                    <a:pt x="105" y="497"/>
                  </a:lnTo>
                  <a:lnTo>
                    <a:pt x="104" y="495"/>
                  </a:lnTo>
                  <a:lnTo>
                    <a:pt x="105" y="494"/>
                  </a:lnTo>
                  <a:lnTo>
                    <a:pt x="108" y="494"/>
                  </a:lnTo>
                  <a:lnTo>
                    <a:pt x="111" y="495"/>
                  </a:lnTo>
                  <a:lnTo>
                    <a:pt x="114" y="497"/>
                  </a:lnTo>
                  <a:lnTo>
                    <a:pt x="117" y="500"/>
                  </a:lnTo>
                  <a:lnTo>
                    <a:pt x="119" y="501"/>
                  </a:lnTo>
                  <a:lnTo>
                    <a:pt x="123" y="501"/>
                  </a:lnTo>
                  <a:lnTo>
                    <a:pt x="124" y="502"/>
                  </a:lnTo>
                  <a:lnTo>
                    <a:pt x="127" y="504"/>
                  </a:lnTo>
                  <a:lnTo>
                    <a:pt x="136" y="507"/>
                  </a:lnTo>
                  <a:lnTo>
                    <a:pt x="139" y="511"/>
                  </a:lnTo>
                  <a:lnTo>
                    <a:pt x="141" y="508"/>
                  </a:lnTo>
                  <a:lnTo>
                    <a:pt x="143" y="507"/>
                  </a:lnTo>
                  <a:lnTo>
                    <a:pt x="143" y="504"/>
                  </a:lnTo>
                  <a:lnTo>
                    <a:pt x="145" y="504"/>
                  </a:lnTo>
                  <a:lnTo>
                    <a:pt x="148" y="501"/>
                  </a:lnTo>
                  <a:lnTo>
                    <a:pt x="143" y="497"/>
                  </a:lnTo>
                  <a:lnTo>
                    <a:pt x="138" y="491"/>
                  </a:lnTo>
                  <a:lnTo>
                    <a:pt x="136" y="486"/>
                  </a:lnTo>
                  <a:lnTo>
                    <a:pt x="136" y="483"/>
                  </a:lnTo>
                  <a:lnTo>
                    <a:pt x="141" y="481"/>
                  </a:lnTo>
                  <a:lnTo>
                    <a:pt x="143" y="476"/>
                  </a:lnTo>
                  <a:lnTo>
                    <a:pt x="145" y="473"/>
                  </a:lnTo>
                  <a:lnTo>
                    <a:pt x="146" y="472"/>
                  </a:lnTo>
                  <a:lnTo>
                    <a:pt x="149" y="470"/>
                  </a:lnTo>
                  <a:lnTo>
                    <a:pt x="154" y="467"/>
                  </a:lnTo>
                  <a:lnTo>
                    <a:pt x="157" y="460"/>
                  </a:lnTo>
                  <a:lnTo>
                    <a:pt x="160" y="459"/>
                  </a:lnTo>
                  <a:lnTo>
                    <a:pt x="163" y="460"/>
                  </a:lnTo>
                  <a:lnTo>
                    <a:pt x="165" y="461"/>
                  </a:lnTo>
                  <a:lnTo>
                    <a:pt x="168" y="461"/>
                  </a:lnTo>
                  <a:lnTo>
                    <a:pt x="173" y="461"/>
                  </a:lnTo>
                  <a:lnTo>
                    <a:pt x="174" y="463"/>
                  </a:lnTo>
                  <a:lnTo>
                    <a:pt x="174" y="466"/>
                  </a:lnTo>
                  <a:lnTo>
                    <a:pt x="177" y="463"/>
                  </a:lnTo>
                  <a:lnTo>
                    <a:pt x="180" y="466"/>
                  </a:lnTo>
                  <a:lnTo>
                    <a:pt x="182" y="469"/>
                  </a:lnTo>
                  <a:lnTo>
                    <a:pt x="183" y="470"/>
                  </a:lnTo>
                  <a:lnTo>
                    <a:pt x="183" y="466"/>
                  </a:lnTo>
                  <a:lnTo>
                    <a:pt x="182" y="463"/>
                  </a:lnTo>
                  <a:lnTo>
                    <a:pt x="183" y="461"/>
                  </a:lnTo>
                  <a:lnTo>
                    <a:pt x="183" y="454"/>
                  </a:lnTo>
                  <a:lnTo>
                    <a:pt x="183" y="453"/>
                  </a:lnTo>
                  <a:lnTo>
                    <a:pt x="182" y="451"/>
                  </a:lnTo>
                  <a:lnTo>
                    <a:pt x="182" y="450"/>
                  </a:lnTo>
                  <a:lnTo>
                    <a:pt x="183" y="448"/>
                  </a:lnTo>
                  <a:lnTo>
                    <a:pt x="182" y="447"/>
                  </a:lnTo>
                  <a:lnTo>
                    <a:pt x="183" y="445"/>
                  </a:lnTo>
                  <a:lnTo>
                    <a:pt x="180" y="444"/>
                  </a:lnTo>
                  <a:lnTo>
                    <a:pt x="177" y="442"/>
                  </a:lnTo>
                  <a:lnTo>
                    <a:pt x="174" y="442"/>
                  </a:lnTo>
                  <a:lnTo>
                    <a:pt x="173" y="438"/>
                  </a:lnTo>
                  <a:lnTo>
                    <a:pt x="173" y="435"/>
                  </a:lnTo>
                  <a:lnTo>
                    <a:pt x="173" y="429"/>
                  </a:lnTo>
                  <a:lnTo>
                    <a:pt x="174" y="428"/>
                  </a:lnTo>
                  <a:lnTo>
                    <a:pt x="174" y="426"/>
                  </a:lnTo>
                  <a:lnTo>
                    <a:pt x="174" y="423"/>
                  </a:lnTo>
                  <a:lnTo>
                    <a:pt x="176" y="423"/>
                  </a:lnTo>
                  <a:lnTo>
                    <a:pt x="174" y="420"/>
                  </a:lnTo>
                  <a:lnTo>
                    <a:pt x="174" y="418"/>
                  </a:lnTo>
                  <a:lnTo>
                    <a:pt x="171" y="412"/>
                  </a:lnTo>
                  <a:lnTo>
                    <a:pt x="168" y="409"/>
                  </a:lnTo>
                  <a:lnTo>
                    <a:pt x="161" y="404"/>
                  </a:lnTo>
                  <a:lnTo>
                    <a:pt x="161" y="403"/>
                  </a:lnTo>
                  <a:lnTo>
                    <a:pt x="164" y="403"/>
                  </a:lnTo>
                  <a:lnTo>
                    <a:pt x="170" y="406"/>
                  </a:lnTo>
                  <a:lnTo>
                    <a:pt x="173" y="406"/>
                  </a:lnTo>
                  <a:lnTo>
                    <a:pt x="174" y="404"/>
                  </a:lnTo>
                  <a:lnTo>
                    <a:pt x="180" y="404"/>
                  </a:lnTo>
                  <a:lnTo>
                    <a:pt x="187" y="406"/>
                  </a:lnTo>
                  <a:lnTo>
                    <a:pt x="190" y="407"/>
                  </a:lnTo>
                  <a:lnTo>
                    <a:pt x="190" y="410"/>
                  </a:lnTo>
                  <a:lnTo>
                    <a:pt x="193" y="413"/>
                  </a:lnTo>
                  <a:lnTo>
                    <a:pt x="196" y="413"/>
                  </a:lnTo>
                  <a:lnTo>
                    <a:pt x="196" y="416"/>
                  </a:lnTo>
                  <a:lnTo>
                    <a:pt x="201" y="420"/>
                  </a:lnTo>
                  <a:lnTo>
                    <a:pt x="201" y="423"/>
                  </a:lnTo>
                  <a:lnTo>
                    <a:pt x="195" y="422"/>
                  </a:lnTo>
                  <a:lnTo>
                    <a:pt x="195" y="425"/>
                  </a:lnTo>
                  <a:lnTo>
                    <a:pt x="190" y="425"/>
                  </a:lnTo>
                  <a:lnTo>
                    <a:pt x="189" y="426"/>
                  </a:lnTo>
                  <a:lnTo>
                    <a:pt x="189" y="428"/>
                  </a:lnTo>
                  <a:lnTo>
                    <a:pt x="187" y="429"/>
                  </a:lnTo>
                  <a:lnTo>
                    <a:pt x="186" y="429"/>
                  </a:lnTo>
                  <a:lnTo>
                    <a:pt x="186" y="431"/>
                  </a:lnTo>
                  <a:lnTo>
                    <a:pt x="186" y="434"/>
                  </a:lnTo>
                  <a:lnTo>
                    <a:pt x="187" y="435"/>
                  </a:lnTo>
                  <a:lnTo>
                    <a:pt x="193" y="439"/>
                  </a:lnTo>
                  <a:lnTo>
                    <a:pt x="199" y="447"/>
                  </a:lnTo>
                  <a:lnTo>
                    <a:pt x="201" y="447"/>
                  </a:lnTo>
                  <a:lnTo>
                    <a:pt x="205" y="444"/>
                  </a:lnTo>
                  <a:lnTo>
                    <a:pt x="206" y="447"/>
                  </a:lnTo>
                  <a:lnTo>
                    <a:pt x="208" y="445"/>
                  </a:lnTo>
                  <a:lnTo>
                    <a:pt x="211" y="445"/>
                  </a:lnTo>
                  <a:lnTo>
                    <a:pt x="211" y="444"/>
                  </a:lnTo>
                  <a:lnTo>
                    <a:pt x="215" y="442"/>
                  </a:lnTo>
                  <a:lnTo>
                    <a:pt x="217" y="439"/>
                  </a:lnTo>
                  <a:lnTo>
                    <a:pt x="215" y="435"/>
                  </a:lnTo>
                  <a:lnTo>
                    <a:pt x="217" y="432"/>
                  </a:lnTo>
                  <a:lnTo>
                    <a:pt x="217" y="429"/>
                  </a:lnTo>
                  <a:lnTo>
                    <a:pt x="215" y="428"/>
                  </a:lnTo>
                  <a:lnTo>
                    <a:pt x="217" y="426"/>
                  </a:lnTo>
                  <a:lnTo>
                    <a:pt x="224" y="425"/>
                  </a:lnTo>
                  <a:lnTo>
                    <a:pt x="226" y="423"/>
                  </a:lnTo>
                  <a:lnTo>
                    <a:pt x="230" y="425"/>
                  </a:lnTo>
                  <a:lnTo>
                    <a:pt x="228" y="423"/>
                  </a:lnTo>
                  <a:lnTo>
                    <a:pt x="226" y="420"/>
                  </a:lnTo>
                  <a:lnTo>
                    <a:pt x="224" y="418"/>
                  </a:lnTo>
                  <a:lnTo>
                    <a:pt x="226" y="418"/>
                  </a:lnTo>
                  <a:lnTo>
                    <a:pt x="227" y="420"/>
                  </a:lnTo>
                  <a:lnTo>
                    <a:pt x="230" y="419"/>
                  </a:lnTo>
                  <a:lnTo>
                    <a:pt x="234" y="413"/>
                  </a:lnTo>
                  <a:lnTo>
                    <a:pt x="236" y="412"/>
                  </a:lnTo>
                  <a:lnTo>
                    <a:pt x="242" y="406"/>
                  </a:lnTo>
                  <a:lnTo>
                    <a:pt x="242" y="404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50" y="401"/>
                  </a:lnTo>
                  <a:lnTo>
                    <a:pt x="250" y="400"/>
                  </a:lnTo>
                  <a:lnTo>
                    <a:pt x="256" y="398"/>
                  </a:lnTo>
                  <a:lnTo>
                    <a:pt x="256" y="400"/>
                  </a:lnTo>
                  <a:lnTo>
                    <a:pt x="258" y="400"/>
                  </a:lnTo>
                  <a:lnTo>
                    <a:pt x="258" y="403"/>
                  </a:lnTo>
                  <a:lnTo>
                    <a:pt x="256" y="404"/>
                  </a:lnTo>
                  <a:lnTo>
                    <a:pt x="258" y="406"/>
                  </a:lnTo>
                  <a:lnTo>
                    <a:pt x="261" y="403"/>
                  </a:lnTo>
                  <a:lnTo>
                    <a:pt x="262" y="400"/>
                  </a:lnTo>
                  <a:lnTo>
                    <a:pt x="261" y="400"/>
                  </a:lnTo>
                  <a:lnTo>
                    <a:pt x="258" y="397"/>
                  </a:lnTo>
                  <a:lnTo>
                    <a:pt x="258" y="396"/>
                  </a:lnTo>
                  <a:lnTo>
                    <a:pt x="262" y="391"/>
                  </a:lnTo>
                  <a:lnTo>
                    <a:pt x="264" y="391"/>
                  </a:lnTo>
                  <a:lnTo>
                    <a:pt x="264" y="393"/>
                  </a:lnTo>
                  <a:lnTo>
                    <a:pt x="264" y="394"/>
                  </a:lnTo>
                  <a:lnTo>
                    <a:pt x="262" y="394"/>
                  </a:lnTo>
                  <a:lnTo>
                    <a:pt x="265" y="397"/>
                  </a:lnTo>
                  <a:lnTo>
                    <a:pt x="267" y="397"/>
                  </a:lnTo>
                  <a:lnTo>
                    <a:pt x="268" y="396"/>
                  </a:lnTo>
                  <a:lnTo>
                    <a:pt x="267" y="394"/>
                  </a:lnTo>
                  <a:lnTo>
                    <a:pt x="267" y="391"/>
                  </a:lnTo>
                  <a:lnTo>
                    <a:pt x="265" y="390"/>
                  </a:lnTo>
                  <a:lnTo>
                    <a:pt x="267" y="388"/>
                  </a:lnTo>
                  <a:lnTo>
                    <a:pt x="274" y="385"/>
                  </a:lnTo>
                  <a:lnTo>
                    <a:pt x="280" y="384"/>
                  </a:lnTo>
                  <a:lnTo>
                    <a:pt x="280" y="385"/>
                  </a:lnTo>
                  <a:lnTo>
                    <a:pt x="277" y="387"/>
                  </a:lnTo>
                  <a:lnTo>
                    <a:pt x="275" y="387"/>
                  </a:lnTo>
                  <a:lnTo>
                    <a:pt x="269" y="390"/>
                  </a:lnTo>
                  <a:lnTo>
                    <a:pt x="271" y="391"/>
                  </a:lnTo>
                  <a:lnTo>
                    <a:pt x="272" y="391"/>
                  </a:lnTo>
                  <a:lnTo>
                    <a:pt x="274" y="390"/>
                  </a:lnTo>
                  <a:lnTo>
                    <a:pt x="277" y="393"/>
                  </a:lnTo>
                  <a:lnTo>
                    <a:pt x="275" y="394"/>
                  </a:lnTo>
                  <a:lnTo>
                    <a:pt x="275" y="396"/>
                  </a:lnTo>
                  <a:lnTo>
                    <a:pt x="277" y="398"/>
                  </a:lnTo>
                  <a:lnTo>
                    <a:pt x="275" y="400"/>
                  </a:lnTo>
                  <a:lnTo>
                    <a:pt x="272" y="400"/>
                  </a:lnTo>
                  <a:lnTo>
                    <a:pt x="271" y="403"/>
                  </a:lnTo>
                  <a:lnTo>
                    <a:pt x="271" y="404"/>
                  </a:lnTo>
                  <a:lnTo>
                    <a:pt x="272" y="406"/>
                  </a:lnTo>
                  <a:lnTo>
                    <a:pt x="275" y="404"/>
                  </a:lnTo>
                  <a:lnTo>
                    <a:pt x="277" y="404"/>
                  </a:lnTo>
                  <a:lnTo>
                    <a:pt x="278" y="403"/>
                  </a:lnTo>
                  <a:lnTo>
                    <a:pt x="281" y="404"/>
                  </a:lnTo>
                  <a:lnTo>
                    <a:pt x="281" y="407"/>
                  </a:lnTo>
                  <a:lnTo>
                    <a:pt x="283" y="404"/>
                  </a:lnTo>
                  <a:lnTo>
                    <a:pt x="286" y="401"/>
                  </a:lnTo>
                  <a:lnTo>
                    <a:pt x="287" y="401"/>
                  </a:lnTo>
                  <a:lnTo>
                    <a:pt x="289" y="403"/>
                  </a:lnTo>
                  <a:lnTo>
                    <a:pt x="290" y="404"/>
                  </a:lnTo>
                  <a:lnTo>
                    <a:pt x="291" y="403"/>
                  </a:lnTo>
                  <a:lnTo>
                    <a:pt x="290" y="401"/>
                  </a:lnTo>
                  <a:lnTo>
                    <a:pt x="291" y="400"/>
                  </a:lnTo>
                  <a:lnTo>
                    <a:pt x="289" y="398"/>
                  </a:lnTo>
                  <a:lnTo>
                    <a:pt x="289" y="397"/>
                  </a:lnTo>
                  <a:lnTo>
                    <a:pt x="291" y="396"/>
                  </a:lnTo>
                  <a:lnTo>
                    <a:pt x="294" y="394"/>
                  </a:lnTo>
                  <a:lnTo>
                    <a:pt x="294" y="393"/>
                  </a:lnTo>
                  <a:lnTo>
                    <a:pt x="299" y="391"/>
                  </a:lnTo>
                  <a:lnTo>
                    <a:pt x="300" y="393"/>
                  </a:lnTo>
                  <a:lnTo>
                    <a:pt x="302" y="393"/>
                  </a:lnTo>
                  <a:lnTo>
                    <a:pt x="303" y="391"/>
                  </a:lnTo>
                  <a:lnTo>
                    <a:pt x="305" y="393"/>
                  </a:lnTo>
                  <a:lnTo>
                    <a:pt x="311" y="393"/>
                  </a:lnTo>
                  <a:lnTo>
                    <a:pt x="313" y="391"/>
                  </a:lnTo>
                  <a:lnTo>
                    <a:pt x="313" y="390"/>
                  </a:lnTo>
                  <a:lnTo>
                    <a:pt x="315" y="387"/>
                  </a:lnTo>
                  <a:lnTo>
                    <a:pt x="318" y="387"/>
                  </a:lnTo>
                  <a:lnTo>
                    <a:pt x="318" y="385"/>
                  </a:lnTo>
                  <a:lnTo>
                    <a:pt x="321" y="384"/>
                  </a:lnTo>
                  <a:lnTo>
                    <a:pt x="322" y="382"/>
                  </a:lnTo>
                  <a:lnTo>
                    <a:pt x="327" y="379"/>
                  </a:lnTo>
                  <a:lnTo>
                    <a:pt x="328" y="379"/>
                  </a:lnTo>
                  <a:lnTo>
                    <a:pt x="330" y="378"/>
                  </a:lnTo>
                  <a:lnTo>
                    <a:pt x="330" y="379"/>
                  </a:lnTo>
                  <a:lnTo>
                    <a:pt x="328" y="381"/>
                  </a:lnTo>
                  <a:lnTo>
                    <a:pt x="330" y="382"/>
                  </a:lnTo>
                  <a:lnTo>
                    <a:pt x="333" y="385"/>
                  </a:lnTo>
                  <a:lnTo>
                    <a:pt x="333" y="387"/>
                  </a:lnTo>
                  <a:lnTo>
                    <a:pt x="331" y="388"/>
                  </a:lnTo>
                  <a:lnTo>
                    <a:pt x="333" y="391"/>
                  </a:lnTo>
                  <a:lnTo>
                    <a:pt x="331" y="393"/>
                  </a:lnTo>
                  <a:lnTo>
                    <a:pt x="333" y="396"/>
                  </a:lnTo>
                  <a:lnTo>
                    <a:pt x="340" y="396"/>
                  </a:lnTo>
                  <a:lnTo>
                    <a:pt x="341" y="394"/>
                  </a:lnTo>
                  <a:lnTo>
                    <a:pt x="341" y="393"/>
                  </a:lnTo>
                  <a:lnTo>
                    <a:pt x="340" y="391"/>
                  </a:lnTo>
                  <a:lnTo>
                    <a:pt x="337" y="388"/>
                  </a:lnTo>
                  <a:lnTo>
                    <a:pt x="338" y="387"/>
                  </a:lnTo>
                  <a:lnTo>
                    <a:pt x="340" y="385"/>
                  </a:lnTo>
                  <a:lnTo>
                    <a:pt x="343" y="387"/>
                  </a:lnTo>
                  <a:lnTo>
                    <a:pt x="346" y="385"/>
                  </a:lnTo>
                  <a:lnTo>
                    <a:pt x="347" y="381"/>
                  </a:lnTo>
                  <a:lnTo>
                    <a:pt x="349" y="381"/>
                  </a:lnTo>
                  <a:lnTo>
                    <a:pt x="350" y="381"/>
                  </a:lnTo>
                  <a:lnTo>
                    <a:pt x="355" y="382"/>
                  </a:lnTo>
                  <a:lnTo>
                    <a:pt x="350" y="378"/>
                  </a:lnTo>
                  <a:lnTo>
                    <a:pt x="347" y="376"/>
                  </a:lnTo>
                  <a:lnTo>
                    <a:pt x="347" y="375"/>
                  </a:lnTo>
                  <a:lnTo>
                    <a:pt x="344" y="371"/>
                  </a:lnTo>
                  <a:lnTo>
                    <a:pt x="343" y="371"/>
                  </a:lnTo>
                  <a:lnTo>
                    <a:pt x="343" y="372"/>
                  </a:lnTo>
                  <a:lnTo>
                    <a:pt x="341" y="371"/>
                  </a:lnTo>
                  <a:lnTo>
                    <a:pt x="340" y="365"/>
                  </a:lnTo>
                  <a:lnTo>
                    <a:pt x="338" y="365"/>
                  </a:lnTo>
                  <a:lnTo>
                    <a:pt x="335" y="362"/>
                  </a:lnTo>
                  <a:lnTo>
                    <a:pt x="335" y="360"/>
                  </a:lnTo>
                  <a:lnTo>
                    <a:pt x="338" y="359"/>
                  </a:lnTo>
                  <a:lnTo>
                    <a:pt x="338" y="357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41" y="353"/>
                  </a:lnTo>
                  <a:lnTo>
                    <a:pt x="343" y="352"/>
                  </a:lnTo>
                  <a:lnTo>
                    <a:pt x="344" y="354"/>
                  </a:lnTo>
                  <a:lnTo>
                    <a:pt x="347" y="353"/>
                  </a:lnTo>
                  <a:lnTo>
                    <a:pt x="350" y="354"/>
                  </a:lnTo>
                  <a:lnTo>
                    <a:pt x="360" y="353"/>
                  </a:lnTo>
                  <a:lnTo>
                    <a:pt x="374" y="353"/>
                  </a:lnTo>
                  <a:lnTo>
                    <a:pt x="376" y="356"/>
                  </a:lnTo>
                  <a:lnTo>
                    <a:pt x="385" y="359"/>
                  </a:lnTo>
                  <a:lnTo>
                    <a:pt x="387" y="362"/>
                  </a:lnTo>
                  <a:lnTo>
                    <a:pt x="385" y="363"/>
                  </a:lnTo>
                  <a:lnTo>
                    <a:pt x="387" y="366"/>
                  </a:lnTo>
                  <a:lnTo>
                    <a:pt x="390" y="363"/>
                  </a:lnTo>
                  <a:lnTo>
                    <a:pt x="393" y="362"/>
                  </a:lnTo>
                  <a:lnTo>
                    <a:pt x="396" y="363"/>
                  </a:lnTo>
                  <a:lnTo>
                    <a:pt x="397" y="365"/>
                  </a:lnTo>
                  <a:lnTo>
                    <a:pt x="398" y="366"/>
                  </a:lnTo>
                  <a:lnTo>
                    <a:pt x="403" y="368"/>
                  </a:lnTo>
                  <a:lnTo>
                    <a:pt x="410" y="372"/>
                  </a:lnTo>
                  <a:lnTo>
                    <a:pt x="418" y="372"/>
                  </a:lnTo>
                  <a:lnTo>
                    <a:pt x="420" y="375"/>
                  </a:lnTo>
                  <a:lnTo>
                    <a:pt x="422" y="378"/>
                  </a:lnTo>
                  <a:lnTo>
                    <a:pt x="426" y="379"/>
                  </a:lnTo>
                  <a:lnTo>
                    <a:pt x="429" y="382"/>
                  </a:lnTo>
                  <a:lnTo>
                    <a:pt x="432" y="388"/>
                  </a:lnTo>
                  <a:lnTo>
                    <a:pt x="435" y="388"/>
                  </a:lnTo>
                  <a:lnTo>
                    <a:pt x="435" y="387"/>
                  </a:lnTo>
                  <a:lnTo>
                    <a:pt x="435" y="382"/>
                  </a:lnTo>
                  <a:lnTo>
                    <a:pt x="437" y="382"/>
                  </a:lnTo>
                  <a:lnTo>
                    <a:pt x="437" y="381"/>
                  </a:lnTo>
                  <a:lnTo>
                    <a:pt x="435" y="378"/>
                  </a:lnTo>
                  <a:lnTo>
                    <a:pt x="437" y="376"/>
                  </a:lnTo>
                  <a:lnTo>
                    <a:pt x="437" y="369"/>
                  </a:lnTo>
                  <a:lnTo>
                    <a:pt x="438" y="368"/>
                  </a:lnTo>
                  <a:lnTo>
                    <a:pt x="437" y="368"/>
                  </a:lnTo>
                  <a:lnTo>
                    <a:pt x="435" y="366"/>
                  </a:lnTo>
                  <a:lnTo>
                    <a:pt x="434" y="366"/>
                  </a:lnTo>
                  <a:lnTo>
                    <a:pt x="431" y="368"/>
                  </a:lnTo>
                  <a:lnTo>
                    <a:pt x="428" y="368"/>
                  </a:lnTo>
                  <a:lnTo>
                    <a:pt x="423" y="360"/>
                  </a:lnTo>
                  <a:lnTo>
                    <a:pt x="422" y="360"/>
                  </a:lnTo>
                  <a:lnTo>
                    <a:pt x="419" y="357"/>
                  </a:lnTo>
                  <a:lnTo>
                    <a:pt x="419" y="353"/>
                  </a:lnTo>
                  <a:lnTo>
                    <a:pt x="418" y="352"/>
                  </a:lnTo>
                  <a:lnTo>
                    <a:pt x="415" y="354"/>
                  </a:lnTo>
                  <a:lnTo>
                    <a:pt x="413" y="353"/>
                  </a:lnTo>
                  <a:lnTo>
                    <a:pt x="409" y="353"/>
                  </a:lnTo>
                  <a:lnTo>
                    <a:pt x="407" y="352"/>
                  </a:lnTo>
                  <a:lnTo>
                    <a:pt x="406" y="353"/>
                  </a:lnTo>
                  <a:lnTo>
                    <a:pt x="404" y="349"/>
                  </a:lnTo>
                  <a:lnTo>
                    <a:pt x="403" y="347"/>
                  </a:lnTo>
                  <a:lnTo>
                    <a:pt x="400" y="341"/>
                  </a:lnTo>
                  <a:lnTo>
                    <a:pt x="400" y="340"/>
                  </a:lnTo>
                  <a:lnTo>
                    <a:pt x="401" y="341"/>
                  </a:lnTo>
                  <a:lnTo>
                    <a:pt x="404" y="338"/>
                  </a:lnTo>
                  <a:lnTo>
                    <a:pt x="404" y="335"/>
                  </a:lnTo>
                  <a:lnTo>
                    <a:pt x="400" y="333"/>
                  </a:lnTo>
                  <a:lnTo>
                    <a:pt x="400" y="330"/>
                  </a:lnTo>
                  <a:lnTo>
                    <a:pt x="401" y="327"/>
                  </a:lnTo>
                  <a:lnTo>
                    <a:pt x="404" y="328"/>
                  </a:lnTo>
                  <a:lnTo>
                    <a:pt x="401" y="325"/>
                  </a:lnTo>
                  <a:lnTo>
                    <a:pt x="398" y="325"/>
                  </a:lnTo>
                  <a:lnTo>
                    <a:pt x="397" y="319"/>
                  </a:lnTo>
                  <a:lnTo>
                    <a:pt x="394" y="318"/>
                  </a:lnTo>
                  <a:lnTo>
                    <a:pt x="393" y="319"/>
                  </a:lnTo>
                  <a:lnTo>
                    <a:pt x="390" y="316"/>
                  </a:lnTo>
                  <a:lnTo>
                    <a:pt x="390" y="312"/>
                  </a:lnTo>
                  <a:lnTo>
                    <a:pt x="391" y="309"/>
                  </a:lnTo>
                  <a:lnTo>
                    <a:pt x="390" y="306"/>
                  </a:lnTo>
                  <a:lnTo>
                    <a:pt x="390" y="305"/>
                  </a:lnTo>
                  <a:lnTo>
                    <a:pt x="391" y="303"/>
                  </a:lnTo>
                  <a:lnTo>
                    <a:pt x="396" y="296"/>
                  </a:lnTo>
                  <a:lnTo>
                    <a:pt x="398" y="294"/>
                  </a:lnTo>
                  <a:lnTo>
                    <a:pt x="400" y="293"/>
                  </a:lnTo>
                  <a:lnTo>
                    <a:pt x="398" y="289"/>
                  </a:lnTo>
                  <a:lnTo>
                    <a:pt x="398" y="287"/>
                  </a:lnTo>
                  <a:lnTo>
                    <a:pt x="400" y="283"/>
                  </a:lnTo>
                  <a:lnTo>
                    <a:pt x="397" y="280"/>
                  </a:lnTo>
                  <a:lnTo>
                    <a:pt x="397" y="275"/>
                  </a:lnTo>
                  <a:lnTo>
                    <a:pt x="398" y="274"/>
                  </a:lnTo>
                  <a:lnTo>
                    <a:pt x="397" y="271"/>
                  </a:lnTo>
                  <a:lnTo>
                    <a:pt x="397" y="268"/>
                  </a:lnTo>
                  <a:lnTo>
                    <a:pt x="396" y="267"/>
                  </a:lnTo>
                  <a:lnTo>
                    <a:pt x="397" y="262"/>
                  </a:lnTo>
                  <a:lnTo>
                    <a:pt x="398" y="261"/>
                  </a:lnTo>
                  <a:lnTo>
                    <a:pt x="396" y="258"/>
                  </a:lnTo>
                  <a:lnTo>
                    <a:pt x="397" y="253"/>
                  </a:lnTo>
                  <a:lnTo>
                    <a:pt x="397" y="248"/>
                  </a:lnTo>
                  <a:lnTo>
                    <a:pt x="398" y="248"/>
                  </a:lnTo>
                  <a:lnTo>
                    <a:pt x="401" y="248"/>
                  </a:lnTo>
                  <a:lnTo>
                    <a:pt x="400" y="249"/>
                  </a:lnTo>
                  <a:lnTo>
                    <a:pt x="401" y="250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10" y="248"/>
                  </a:lnTo>
                  <a:lnTo>
                    <a:pt x="413" y="248"/>
                  </a:lnTo>
                  <a:lnTo>
                    <a:pt x="416" y="249"/>
                  </a:lnTo>
                  <a:lnTo>
                    <a:pt x="418" y="248"/>
                  </a:lnTo>
                  <a:lnTo>
                    <a:pt x="420" y="248"/>
                  </a:lnTo>
                  <a:lnTo>
                    <a:pt x="428" y="250"/>
                  </a:lnTo>
                  <a:lnTo>
                    <a:pt x="432" y="250"/>
                  </a:lnTo>
                  <a:lnTo>
                    <a:pt x="435" y="250"/>
                  </a:lnTo>
                  <a:lnTo>
                    <a:pt x="437" y="253"/>
                  </a:lnTo>
                  <a:lnTo>
                    <a:pt x="434" y="255"/>
                  </a:lnTo>
                  <a:lnTo>
                    <a:pt x="435" y="258"/>
                  </a:lnTo>
                  <a:lnTo>
                    <a:pt x="435" y="261"/>
                  </a:lnTo>
                  <a:lnTo>
                    <a:pt x="437" y="262"/>
                  </a:lnTo>
                  <a:lnTo>
                    <a:pt x="437" y="267"/>
                  </a:lnTo>
                  <a:lnTo>
                    <a:pt x="440" y="271"/>
                  </a:lnTo>
                  <a:lnTo>
                    <a:pt x="438" y="278"/>
                  </a:lnTo>
                  <a:lnTo>
                    <a:pt x="440" y="281"/>
                  </a:lnTo>
                  <a:lnTo>
                    <a:pt x="438" y="283"/>
                  </a:lnTo>
                  <a:lnTo>
                    <a:pt x="440" y="286"/>
                  </a:lnTo>
                  <a:lnTo>
                    <a:pt x="440" y="287"/>
                  </a:lnTo>
                  <a:lnTo>
                    <a:pt x="437" y="289"/>
                  </a:lnTo>
                  <a:lnTo>
                    <a:pt x="438" y="291"/>
                  </a:lnTo>
                  <a:lnTo>
                    <a:pt x="441" y="294"/>
                  </a:lnTo>
                  <a:lnTo>
                    <a:pt x="442" y="297"/>
                  </a:lnTo>
                  <a:lnTo>
                    <a:pt x="447" y="299"/>
                  </a:lnTo>
                  <a:lnTo>
                    <a:pt x="447" y="299"/>
                  </a:lnTo>
                  <a:lnTo>
                    <a:pt x="448" y="299"/>
                  </a:lnTo>
                  <a:lnTo>
                    <a:pt x="450" y="300"/>
                  </a:lnTo>
                  <a:lnTo>
                    <a:pt x="451" y="305"/>
                  </a:lnTo>
                  <a:lnTo>
                    <a:pt x="454" y="308"/>
                  </a:lnTo>
                  <a:lnTo>
                    <a:pt x="456" y="311"/>
                  </a:lnTo>
                  <a:lnTo>
                    <a:pt x="457" y="318"/>
                  </a:lnTo>
                  <a:lnTo>
                    <a:pt x="459" y="321"/>
                  </a:lnTo>
                  <a:lnTo>
                    <a:pt x="459" y="322"/>
                  </a:lnTo>
                  <a:lnTo>
                    <a:pt x="459" y="324"/>
                  </a:lnTo>
                  <a:lnTo>
                    <a:pt x="461" y="328"/>
                  </a:lnTo>
                  <a:lnTo>
                    <a:pt x="461" y="331"/>
                  </a:lnTo>
                  <a:lnTo>
                    <a:pt x="466" y="337"/>
                  </a:lnTo>
                  <a:lnTo>
                    <a:pt x="464" y="341"/>
                  </a:lnTo>
                  <a:lnTo>
                    <a:pt x="466" y="344"/>
                  </a:lnTo>
                  <a:lnTo>
                    <a:pt x="469" y="346"/>
                  </a:lnTo>
                  <a:lnTo>
                    <a:pt x="467" y="349"/>
                  </a:lnTo>
                  <a:lnTo>
                    <a:pt x="469" y="350"/>
                  </a:lnTo>
                  <a:lnTo>
                    <a:pt x="470" y="356"/>
                  </a:lnTo>
                  <a:lnTo>
                    <a:pt x="475" y="362"/>
                  </a:lnTo>
                  <a:lnTo>
                    <a:pt x="479" y="363"/>
                  </a:lnTo>
                  <a:lnTo>
                    <a:pt x="482" y="366"/>
                  </a:lnTo>
                  <a:lnTo>
                    <a:pt x="483" y="366"/>
                  </a:lnTo>
                  <a:lnTo>
                    <a:pt x="488" y="371"/>
                  </a:lnTo>
                  <a:lnTo>
                    <a:pt x="488" y="372"/>
                  </a:lnTo>
                  <a:lnTo>
                    <a:pt x="486" y="372"/>
                  </a:lnTo>
                  <a:lnTo>
                    <a:pt x="486" y="375"/>
                  </a:lnTo>
                  <a:lnTo>
                    <a:pt x="485" y="379"/>
                  </a:lnTo>
                  <a:lnTo>
                    <a:pt x="486" y="384"/>
                  </a:lnTo>
                  <a:lnTo>
                    <a:pt x="491" y="387"/>
                  </a:lnTo>
                  <a:lnTo>
                    <a:pt x="491" y="391"/>
                  </a:lnTo>
                  <a:lnTo>
                    <a:pt x="488" y="393"/>
                  </a:lnTo>
                  <a:lnTo>
                    <a:pt x="488" y="394"/>
                  </a:lnTo>
                  <a:lnTo>
                    <a:pt x="486" y="397"/>
                  </a:lnTo>
                  <a:lnTo>
                    <a:pt x="488" y="398"/>
                  </a:lnTo>
                  <a:lnTo>
                    <a:pt x="488" y="404"/>
                  </a:lnTo>
                  <a:lnTo>
                    <a:pt x="485" y="406"/>
                  </a:lnTo>
                  <a:lnTo>
                    <a:pt x="485" y="407"/>
                  </a:lnTo>
                  <a:lnTo>
                    <a:pt x="488" y="406"/>
                  </a:lnTo>
                  <a:lnTo>
                    <a:pt x="488" y="407"/>
                  </a:lnTo>
                  <a:lnTo>
                    <a:pt x="485" y="410"/>
                  </a:lnTo>
                  <a:lnTo>
                    <a:pt x="485" y="416"/>
                  </a:lnTo>
                  <a:lnTo>
                    <a:pt x="483" y="418"/>
                  </a:lnTo>
                  <a:lnTo>
                    <a:pt x="479" y="416"/>
                  </a:lnTo>
                  <a:lnTo>
                    <a:pt x="479" y="418"/>
                  </a:lnTo>
                  <a:lnTo>
                    <a:pt x="482" y="420"/>
                  </a:lnTo>
                  <a:lnTo>
                    <a:pt x="482" y="422"/>
                  </a:lnTo>
                  <a:lnTo>
                    <a:pt x="481" y="423"/>
                  </a:lnTo>
                  <a:lnTo>
                    <a:pt x="478" y="426"/>
                  </a:lnTo>
                  <a:lnTo>
                    <a:pt x="473" y="426"/>
                  </a:lnTo>
                  <a:lnTo>
                    <a:pt x="470" y="425"/>
                  </a:lnTo>
                  <a:lnTo>
                    <a:pt x="475" y="422"/>
                  </a:lnTo>
                  <a:lnTo>
                    <a:pt x="475" y="420"/>
                  </a:lnTo>
                  <a:lnTo>
                    <a:pt x="472" y="420"/>
                  </a:lnTo>
                  <a:lnTo>
                    <a:pt x="470" y="422"/>
                  </a:lnTo>
                  <a:lnTo>
                    <a:pt x="469" y="422"/>
                  </a:lnTo>
                  <a:lnTo>
                    <a:pt x="463" y="419"/>
                  </a:lnTo>
                  <a:lnTo>
                    <a:pt x="461" y="420"/>
                  </a:lnTo>
                  <a:lnTo>
                    <a:pt x="454" y="422"/>
                  </a:lnTo>
                  <a:lnTo>
                    <a:pt x="450" y="422"/>
                  </a:lnTo>
                  <a:lnTo>
                    <a:pt x="448" y="425"/>
                  </a:lnTo>
                  <a:lnTo>
                    <a:pt x="450" y="426"/>
                  </a:lnTo>
                  <a:lnTo>
                    <a:pt x="451" y="426"/>
                  </a:lnTo>
                  <a:lnTo>
                    <a:pt x="453" y="423"/>
                  </a:lnTo>
                  <a:lnTo>
                    <a:pt x="456" y="423"/>
                  </a:lnTo>
                  <a:lnTo>
                    <a:pt x="457" y="426"/>
                  </a:lnTo>
                  <a:lnTo>
                    <a:pt x="461" y="429"/>
                  </a:lnTo>
                  <a:lnTo>
                    <a:pt x="472" y="431"/>
                  </a:lnTo>
                  <a:lnTo>
                    <a:pt x="476" y="432"/>
                  </a:lnTo>
                  <a:lnTo>
                    <a:pt x="481" y="431"/>
                  </a:lnTo>
                  <a:lnTo>
                    <a:pt x="485" y="431"/>
                  </a:lnTo>
                  <a:lnTo>
                    <a:pt x="486" y="432"/>
                  </a:lnTo>
                  <a:lnTo>
                    <a:pt x="491" y="434"/>
                  </a:lnTo>
                  <a:lnTo>
                    <a:pt x="495" y="432"/>
                  </a:lnTo>
                  <a:lnTo>
                    <a:pt x="495" y="429"/>
                  </a:lnTo>
                  <a:lnTo>
                    <a:pt x="494" y="426"/>
                  </a:lnTo>
                  <a:lnTo>
                    <a:pt x="494" y="423"/>
                  </a:lnTo>
                  <a:lnTo>
                    <a:pt x="495" y="420"/>
                  </a:lnTo>
                  <a:lnTo>
                    <a:pt x="498" y="420"/>
                  </a:lnTo>
                  <a:lnTo>
                    <a:pt x="498" y="418"/>
                  </a:lnTo>
                  <a:lnTo>
                    <a:pt x="503" y="415"/>
                  </a:lnTo>
                  <a:lnTo>
                    <a:pt x="503" y="412"/>
                  </a:lnTo>
                  <a:lnTo>
                    <a:pt x="504" y="406"/>
                  </a:lnTo>
                  <a:lnTo>
                    <a:pt x="503" y="401"/>
                  </a:lnTo>
                  <a:lnTo>
                    <a:pt x="503" y="397"/>
                  </a:lnTo>
                  <a:lnTo>
                    <a:pt x="507" y="390"/>
                  </a:lnTo>
                  <a:lnTo>
                    <a:pt x="507" y="387"/>
                  </a:lnTo>
                  <a:lnTo>
                    <a:pt x="504" y="376"/>
                  </a:lnTo>
                  <a:lnTo>
                    <a:pt x="498" y="374"/>
                  </a:lnTo>
                  <a:lnTo>
                    <a:pt x="497" y="372"/>
                  </a:lnTo>
                  <a:lnTo>
                    <a:pt x="495" y="363"/>
                  </a:lnTo>
                  <a:lnTo>
                    <a:pt x="500" y="360"/>
                  </a:lnTo>
                  <a:lnTo>
                    <a:pt x="503" y="357"/>
                  </a:lnTo>
                  <a:lnTo>
                    <a:pt x="505" y="357"/>
                  </a:lnTo>
                  <a:lnTo>
                    <a:pt x="511" y="352"/>
                  </a:lnTo>
                  <a:lnTo>
                    <a:pt x="514" y="352"/>
                  </a:lnTo>
                  <a:lnTo>
                    <a:pt x="519" y="356"/>
                  </a:lnTo>
                  <a:lnTo>
                    <a:pt x="519" y="359"/>
                  </a:lnTo>
                  <a:lnTo>
                    <a:pt x="523" y="362"/>
                  </a:lnTo>
                  <a:lnTo>
                    <a:pt x="525" y="363"/>
                  </a:lnTo>
                  <a:lnTo>
                    <a:pt x="526" y="363"/>
                  </a:lnTo>
                  <a:lnTo>
                    <a:pt x="529" y="368"/>
                  </a:lnTo>
                  <a:lnTo>
                    <a:pt x="529" y="371"/>
                  </a:lnTo>
                  <a:lnTo>
                    <a:pt x="532" y="372"/>
                  </a:lnTo>
                  <a:lnTo>
                    <a:pt x="532" y="375"/>
                  </a:lnTo>
                  <a:lnTo>
                    <a:pt x="535" y="378"/>
                  </a:lnTo>
                  <a:lnTo>
                    <a:pt x="535" y="382"/>
                  </a:lnTo>
                  <a:lnTo>
                    <a:pt x="533" y="384"/>
                  </a:lnTo>
                  <a:lnTo>
                    <a:pt x="536" y="387"/>
                  </a:lnTo>
                  <a:lnTo>
                    <a:pt x="539" y="387"/>
                  </a:lnTo>
                  <a:lnTo>
                    <a:pt x="542" y="390"/>
                  </a:lnTo>
                  <a:lnTo>
                    <a:pt x="546" y="388"/>
                  </a:lnTo>
                  <a:lnTo>
                    <a:pt x="548" y="388"/>
                  </a:lnTo>
                  <a:lnTo>
                    <a:pt x="552" y="387"/>
                  </a:lnTo>
                  <a:lnTo>
                    <a:pt x="554" y="385"/>
                  </a:lnTo>
                  <a:lnTo>
                    <a:pt x="555" y="385"/>
                  </a:lnTo>
                  <a:lnTo>
                    <a:pt x="554" y="384"/>
                  </a:lnTo>
                  <a:lnTo>
                    <a:pt x="551" y="385"/>
                  </a:lnTo>
                  <a:lnTo>
                    <a:pt x="549" y="382"/>
                  </a:lnTo>
                  <a:lnTo>
                    <a:pt x="548" y="387"/>
                  </a:lnTo>
                  <a:lnTo>
                    <a:pt x="544" y="387"/>
                  </a:lnTo>
                  <a:lnTo>
                    <a:pt x="542" y="384"/>
                  </a:lnTo>
                  <a:lnTo>
                    <a:pt x="539" y="384"/>
                  </a:lnTo>
                  <a:lnTo>
                    <a:pt x="538" y="381"/>
                  </a:lnTo>
                  <a:lnTo>
                    <a:pt x="538" y="379"/>
                  </a:lnTo>
                  <a:lnTo>
                    <a:pt x="536" y="378"/>
                  </a:lnTo>
                  <a:lnTo>
                    <a:pt x="535" y="374"/>
                  </a:lnTo>
                  <a:lnTo>
                    <a:pt x="535" y="369"/>
                  </a:lnTo>
                  <a:lnTo>
                    <a:pt x="538" y="369"/>
                  </a:lnTo>
                  <a:lnTo>
                    <a:pt x="539" y="368"/>
                  </a:lnTo>
                  <a:lnTo>
                    <a:pt x="538" y="366"/>
                  </a:lnTo>
                  <a:lnTo>
                    <a:pt x="538" y="363"/>
                  </a:lnTo>
                  <a:lnTo>
                    <a:pt x="536" y="363"/>
                  </a:lnTo>
                  <a:lnTo>
                    <a:pt x="535" y="360"/>
                  </a:lnTo>
                  <a:lnTo>
                    <a:pt x="532" y="359"/>
                  </a:lnTo>
                  <a:lnTo>
                    <a:pt x="530" y="356"/>
                  </a:lnTo>
                  <a:lnTo>
                    <a:pt x="527" y="352"/>
                  </a:lnTo>
                  <a:lnTo>
                    <a:pt x="523" y="352"/>
                  </a:lnTo>
                  <a:lnTo>
                    <a:pt x="517" y="350"/>
                  </a:lnTo>
                  <a:lnTo>
                    <a:pt x="516" y="347"/>
                  </a:lnTo>
                  <a:lnTo>
                    <a:pt x="513" y="347"/>
                  </a:lnTo>
                  <a:lnTo>
                    <a:pt x="507" y="344"/>
                  </a:lnTo>
                  <a:lnTo>
                    <a:pt x="505" y="346"/>
                  </a:lnTo>
                  <a:lnTo>
                    <a:pt x="503" y="344"/>
                  </a:lnTo>
                  <a:lnTo>
                    <a:pt x="498" y="347"/>
                  </a:lnTo>
                  <a:lnTo>
                    <a:pt x="498" y="352"/>
                  </a:lnTo>
                  <a:lnTo>
                    <a:pt x="495" y="353"/>
                  </a:lnTo>
                  <a:lnTo>
                    <a:pt x="491" y="352"/>
                  </a:lnTo>
                  <a:lnTo>
                    <a:pt x="486" y="354"/>
                  </a:lnTo>
                  <a:lnTo>
                    <a:pt x="483" y="353"/>
                  </a:lnTo>
                  <a:lnTo>
                    <a:pt x="482" y="352"/>
                  </a:lnTo>
                  <a:lnTo>
                    <a:pt x="482" y="347"/>
                  </a:lnTo>
                  <a:lnTo>
                    <a:pt x="482" y="344"/>
                  </a:lnTo>
                  <a:lnTo>
                    <a:pt x="476" y="340"/>
                  </a:lnTo>
                  <a:lnTo>
                    <a:pt x="475" y="337"/>
                  </a:lnTo>
                  <a:lnTo>
                    <a:pt x="476" y="330"/>
                  </a:lnTo>
                  <a:lnTo>
                    <a:pt x="472" y="325"/>
                  </a:lnTo>
                  <a:lnTo>
                    <a:pt x="473" y="322"/>
                  </a:lnTo>
                  <a:lnTo>
                    <a:pt x="475" y="313"/>
                  </a:lnTo>
                  <a:lnTo>
                    <a:pt x="472" y="308"/>
                  </a:lnTo>
                  <a:lnTo>
                    <a:pt x="469" y="305"/>
                  </a:lnTo>
                  <a:lnTo>
                    <a:pt x="464" y="305"/>
                  </a:lnTo>
                  <a:lnTo>
                    <a:pt x="464" y="300"/>
                  </a:lnTo>
                  <a:lnTo>
                    <a:pt x="457" y="296"/>
                  </a:lnTo>
                  <a:lnTo>
                    <a:pt x="453" y="293"/>
                  </a:lnTo>
                  <a:lnTo>
                    <a:pt x="453" y="289"/>
                  </a:lnTo>
                  <a:lnTo>
                    <a:pt x="454" y="284"/>
                  </a:lnTo>
                  <a:lnTo>
                    <a:pt x="453" y="280"/>
                  </a:lnTo>
                  <a:lnTo>
                    <a:pt x="451" y="278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9" y="268"/>
                  </a:lnTo>
                  <a:lnTo>
                    <a:pt x="460" y="262"/>
                  </a:lnTo>
                  <a:lnTo>
                    <a:pt x="459" y="255"/>
                  </a:lnTo>
                  <a:lnTo>
                    <a:pt x="453" y="245"/>
                  </a:lnTo>
                  <a:lnTo>
                    <a:pt x="454" y="243"/>
                  </a:lnTo>
                  <a:lnTo>
                    <a:pt x="459" y="246"/>
                  </a:lnTo>
                  <a:lnTo>
                    <a:pt x="459" y="249"/>
                  </a:lnTo>
                  <a:lnTo>
                    <a:pt x="460" y="250"/>
                  </a:lnTo>
                  <a:lnTo>
                    <a:pt x="461" y="252"/>
                  </a:lnTo>
                  <a:lnTo>
                    <a:pt x="461" y="256"/>
                  </a:lnTo>
                  <a:lnTo>
                    <a:pt x="464" y="258"/>
                  </a:lnTo>
                  <a:lnTo>
                    <a:pt x="464" y="265"/>
                  </a:lnTo>
                  <a:lnTo>
                    <a:pt x="467" y="268"/>
                  </a:lnTo>
                  <a:lnTo>
                    <a:pt x="466" y="271"/>
                  </a:lnTo>
                  <a:lnTo>
                    <a:pt x="467" y="274"/>
                  </a:lnTo>
                  <a:lnTo>
                    <a:pt x="472" y="278"/>
                  </a:lnTo>
                  <a:lnTo>
                    <a:pt x="472" y="280"/>
                  </a:lnTo>
                  <a:lnTo>
                    <a:pt x="473" y="283"/>
                  </a:lnTo>
                  <a:lnTo>
                    <a:pt x="473" y="284"/>
                  </a:lnTo>
                  <a:lnTo>
                    <a:pt x="472" y="286"/>
                  </a:lnTo>
                  <a:lnTo>
                    <a:pt x="473" y="289"/>
                  </a:lnTo>
                  <a:lnTo>
                    <a:pt x="476" y="287"/>
                  </a:lnTo>
                  <a:lnTo>
                    <a:pt x="479" y="290"/>
                  </a:lnTo>
                  <a:lnTo>
                    <a:pt x="485" y="290"/>
                  </a:lnTo>
                  <a:lnTo>
                    <a:pt x="486" y="289"/>
                  </a:lnTo>
                  <a:lnTo>
                    <a:pt x="489" y="290"/>
                  </a:lnTo>
                  <a:lnTo>
                    <a:pt x="491" y="293"/>
                  </a:lnTo>
                  <a:lnTo>
                    <a:pt x="492" y="290"/>
                  </a:lnTo>
                  <a:lnTo>
                    <a:pt x="497" y="289"/>
                  </a:lnTo>
                  <a:lnTo>
                    <a:pt x="498" y="289"/>
                  </a:lnTo>
                  <a:lnTo>
                    <a:pt x="501" y="289"/>
                  </a:lnTo>
                  <a:lnTo>
                    <a:pt x="504" y="293"/>
                  </a:lnTo>
                  <a:lnTo>
                    <a:pt x="507" y="293"/>
                  </a:lnTo>
                  <a:lnTo>
                    <a:pt x="511" y="294"/>
                  </a:lnTo>
                  <a:lnTo>
                    <a:pt x="516" y="294"/>
                  </a:lnTo>
                  <a:lnTo>
                    <a:pt x="519" y="291"/>
                  </a:lnTo>
                  <a:lnTo>
                    <a:pt x="516" y="293"/>
                  </a:lnTo>
                  <a:lnTo>
                    <a:pt x="510" y="293"/>
                  </a:lnTo>
                  <a:lnTo>
                    <a:pt x="510" y="290"/>
                  </a:lnTo>
                  <a:lnTo>
                    <a:pt x="508" y="289"/>
                  </a:lnTo>
                  <a:lnTo>
                    <a:pt x="507" y="286"/>
                  </a:lnTo>
                  <a:lnTo>
                    <a:pt x="503" y="286"/>
                  </a:lnTo>
                  <a:lnTo>
                    <a:pt x="501" y="283"/>
                  </a:lnTo>
                  <a:lnTo>
                    <a:pt x="500" y="283"/>
                  </a:lnTo>
                  <a:lnTo>
                    <a:pt x="498" y="284"/>
                  </a:lnTo>
                  <a:lnTo>
                    <a:pt x="492" y="284"/>
                  </a:lnTo>
                  <a:lnTo>
                    <a:pt x="489" y="283"/>
                  </a:lnTo>
                  <a:lnTo>
                    <a:pt x="485" y="281"/>
                  </a:lnTo>
                  <a:lnTo>
                    <a:pt x="481" y="278"/>
                  </a:lnTo>
                  <a:lnTo>
                    <a:pt x="479" y="274"/>
                  </a:lnTo>
                  <a:lnTo>
                    <a:pt x="478" y="274"/>
                  </a:lnTo>
                  <a:lnTo>
                    <a:pt x="473" y="268"/>
                  </a:lnTo>
                  <a:lnTo>
                    <a:pt x="475" y="268"/>
                  </a:lnTo>
                  <a:lnTo>
                    <a:pt x="476" y="267"/>
                  </a:lnTo>
                  <a:lnTo>
                    <a:pt x="481" y="264"/>
                  </a:lnTo>
                  <a:lnTo>
                    <a:pt x="482" y="264"/>
                  </a:lnTo>
                  <a:lnTo>
                    <a:pt x="486" y="268"/>
                  </a:lnTo>
                  <a:lnTo>
                    <a:pt x="492" y="269"/>
                  </a:lnTo>
                  <a:lnTo>
                    <a:pt x="495" y="269"/>
                  </a:lnTo>
                  <a:lnTo>
                    <a:pt x="498" y="264"/>
                  </a:lnTo>
                  <a:lnTo>
                    <a:pt x="497" y="259"/>
                  </a:lnTo>
                  <a:lnTo>
                    <a:pt x="491" y="258"/>
                  </a:lnTo>
                  <a:lnTo>
                    <a:pt x="486" y="261"/>
                  </a:lnTo>
                  <a:lnTo>
                    <a:pt x="485" y="258"/>
                  </a:lnTo>
                  <a:lnTo>
                    <a:pt x="486" y="256"/>
                  </a:lnTo>
                  <a:lnTo>
                    <a:pt x="488" y="258"/>
                  </a:lnTo>
                  <a:lnTo>
                    <a:pt x="489" y="256"/>
                  </a:lnTo>
                  <a:lnTo>
                    <a:pt x="489" y="253"/>
                  </a:lnTo>
                  <a:lnTo>
                    <a:pt x="492" y="249"/>
                  </a:lnTo>
                  <a:lnTo>
                    <a:pt x="495" y="246"/>
                  </a:lnTo>
                  <a:lnTo>
                    <a:pt x="498" y="248"/>
                  </a:lnTo>
                  <a:lnTo>
                    <a:pt x="507" y="248"/>
                  </a:lnTo>
                  <a:lnTo>
                    <a:pt x="511" y="252"/>
                  </a:lnTo>
                  <a:lnTo>
                    <a:pt x="514" y="253"/>
                  </a:lnTo>
                  <a:lnTo>
                    <a:pt x="522" y="255"/>
                  </a:lnTo>
                  <a:lnTo>
                    <a:pt x="523" y="258"/>
                  </a:lnTo>
                  <a:lnTo>
                    <a:pt x="526" y="259"/>
                  </a:lnTo>
                  <a:lnTo>
                    <a:pt x="532" y="265"/>
                  </a:lnTo>
                  <a:lnTo>
                    <a:pt x="535" y="265"/>
                  </a:lnTo>
                  <a:lnTo>
                    <a:pt x="542" y="264"/>
                  </a:lnTo>
                  <a:lnTo>
                    <a:pt x="548" y="261"/>
                  </a:lnTo>
                  <a:lnTo>
                    <a:pt x="549" y="262"/>
                  </a:lnTo>
                  <a:lnTo>
                    <a:pt x="551" y="262"/>
                  </a:lnTo>
                  <a:lnTo>
                    <a:pt x="554" y="262"/>
                  </a:lnTo>
                  <a:lnTo>
                    <a:pt x="554" y="267"/>
                  </a:lnTo>
                  <a:lnTo>
                    <a:pt x="554" y="269"/>
                  </a:lnTo>
                  <a:lnTo>
                    <a:pt x="554" y="271"/>
                  </a:lnTo>
                  <a:lnTo>
                    <a:pt x="549" y="274"/>
                  </a:lnTo>
                  <a:lnTo>
                    <a:pt x="549" y="278"/>
                  </a:lnTo>
                  <a:lnTo>
                    <a:pt x="552" y="281"/>
                  </a:lnTo>
                  <a:lnTo>
                    <a:pt x="552" y="286"/>
                  </a:lnTo>
                  <a:lnTo>
                    <a:pt x="557" y="289"/>
                  </a:lnTo>
                  <a:lnTo>
                    <a:pt x="557" y="291"/>
                  </a:lnTo>
                  <a:lnTo>
                    <a:pt x="555" y="294"/>
                  </a:lnTo>
                  <a:lnTo>
                    <a:pt x="555" y="303"/>
                  </a:lnTo>
                  <a:lnTo>
                    <a:pt x="558" y="302"/>
                  </a:lnTo>
                  <a:lnTo>
                    <a:pt x="558" y="300"/>
                  </a:lnTo>
                  <a:lnTo>
                    <a:pt x="558" y="297"/>
                  </a:lnTo>
                  <a:lnTo>
                    <a:pt x="560" y="296"/>
                  </a:lnTo>
                  <a:lnTo>
                    <a:pt x="558" y="293"/>
                  </a:lnTo>
                  <a:lnTo>
                    <a:pt x="561" y="291"/>
                  </a:lnTo>
                  <a:lnTo>
                    <a:pt x="563" y="287"/>
                  </a:lnTo>
                  <a:lnTo>
                    <a:pt x="564" y="289"/>
                  </a:lnTo>
                  <a:lnTo>
                    <a:pt x="566" y="293"/>
                  </a:lnTo>
                  <a:lnTo>
                    <a:pt x="567" y="300"/>
                  </a:lnTo>
                  <a:lnTo>
                    <a:pt x="567" y="302"/>
                  </a:lnTo>
                  <a:lnTo>
                    <a:pt x="566" y="303"/>
                  </a:lnTo>
                  <a:lnTo>
                    <a:pt x="566" y="306"/>
                  </a:lnTo>
                  <a:lnTo>
                    <a:pt x="564" y="308"/>
                  </a:lnTo>
                  <a:lnTo>
                    <a:pt x="568" y="311"/>
                  </a:lnTo>
                  <a:lnTo>
                    <a:pt x="573" y="311"/>
                  </a:lnTo>
                  <a:lnTo>
                    <a:pt x="577" y="312"/>
                  </a:lnTo>
                  <a:lnTo>
                    <a:pt x="580" y="315"/>
                  </a:lnTo>
                  <a:lnTo>
                    <a:pt x="580" y="318"/>
                  </a:lnTo>
                  <a:lnTo>
                    <a:pt x="583" y="319"/>
                  </a:lnTo>
                  <a:lnTo>
                    <a:pt x="589" y="319"/>
                  </a:lnTo>
                  <a:lnTo>
                    <a:pt x="593" y="325"/>
                  </a:lnTo>
                  <a:lnTo>
                    <a:pt x="593" y="324"/>
                  </a:lnTo>
                  <a:lnTo>
                    <a:pt x="593" y="319"/>
                  </a:lnTo>
                  <a:lnTo>
                    <a:pt x="598" y="315"/>
                  </a:lnTo>
                  <a:lnTo>
                    <a:pt x="601" y="315"/>
                  </a:lnTo>
                  <a:lnTo>
                    <a:pt x="607" y="321"/>
                  </a:lnTo>
                  <a:lnTo>
                    <a:pt x="611" y="321"/>
                  </a:lnTo>
                  <a:lnTo>
                    <a:pt x="612" y="322"/>
                  </a:lnTo>
                  <a:lnTo>
                    <a:pt x="614" y="328"/>
                  </a:lnTo>
                  <a:lnTo>
                    <a:pt x="614" y="322"/>
                  </a:lnTo>
                  <a:lnTo>
                    <a:pt x="611" y="319"/>
                  </a:lnTo>
                  <a:lnTo>
                    <a:pt x="610" y="319"/>
                  </a:lnTo>
                  <a:lnTo>
                    <a:pt x="605" y="318"/>
                  </a:lnTo>
                  <a:lnTo>
                    <a:pt x="601" y="313"/>
                  </a:lnTo>
                  <a:lnTo>
                    <a:pt x="596" y="315"/>
                  </a:lnTo>
                  <a:lnTo>
                    <a:pt x="592" y="318"/>
                  </a:lnTo>
                  <a:lnTo>
                    <a:pt x="589" y="318"/>
                  </a:lnTo>
                  <a:lnTo>
                    <a:pt x="589" y="318"/>
                  </a:lnTo>
                  <a:lnTo>
                    <a:pt x="585" y="316"/>
                  </a:lnTo>
                  <a:lnTo>
                    <a:pt x="579" y="311"/>
                  </a:lnTo>
                  <a:lnTo>
                    <a:pt x="577" y="309"/>
                  </a:lnTo>
                  <a:lnTo>
                    <a:pt x="571" y="309"/>
                  </a:lnTo>
                  <a:lnTo>
                    <a:pt x="570" y="305"/>
                  </a:lnTo>
                  <a:lnTo>
                    <a:pt x="571" y="305"/>
                  </a:lnTo>
                  <a:lnTo>
                    <a:pt x="573" y="305"/>
                  </a:lnTo>
                  <a:lnTo>
                    <a:pt x="576" y="299"/>
                  </a:lnTo>
                  <a:lnTo>
                    <a:pt x="576" y="296"/>
                  </a:lnTo>
                  <a:lnTo>
                    <a:pt x="571" y="293"/>
                  </a:lnTo>
                  <a:lnTo>
                    <a:pt x="570" y="287"/>
                  </a:lnTo>
                  <a:lnTo>
                    <a:pt x="566" y="281"/>
                  </a:lnTo>
                  <a:lnTo>
                    <a:pt x="563" y="278"/>
                  </a:lnTo>
                  <a:lnTo>
                    <a:pt x="560" y="275"/>
                  </a:lnTo>
                  <a:lnTo>
                    <a:pt x="561" y="272"/>
                  </a:lnTo>
                  <a:lnTo>
                    <a:pt x="560" y="269"/>
                  </a:lnTo>
                  <a:lnTo>
                    <a:pt x="560" y="262"/>
                  </a:lnTo>
                  <a:lnTo>
                    <a:pt x="557" y="259"/>
                  </a:lnTo>
                  <a:lnTo>
                    <a:pt x="555" y="259"/>
                  </a:lnTo>
                  <a:lnTo>
                    <a:pt x="549" y="256"/>
                  </a:lnTo>
                  <a:lnTo>
                    <a:pt x="544" y="256"/>
                  </a:lnTo>
                  <a:lnTo>
                    <a:pt x="541" y="252"/>
                  </a:lnTo>
                  <a:lnTo>
                    <a:pt x="536" y="250"/>
                  </a:lnTo>
                  <a:lnTo>
                    <a:pt x="536" y="246"/>
                  </a:lnTo>
                  <a:lnTo>
                    <a:pt x="536" y="245"/>
                  </a:lnTo>
                  <a:lnTo>
                    <a:pt x="536" y="242"/>
                  </a:lnTo>
                  <a:lnTo>
                    <a:pt x="532" y="245"/>
                  </a:lnTo>
                  <a:lnTo>
                    <a:pt x="523" y="243"/>
                  </a:lnTo>
                  <a:lnTo>
                    <a:pt x="520" y="245"/>
                  </a:lnTo>
                  <a:lnTo>
                    <a:pt x="516" y="242"/>
                  </a:lnTo>
                  <a:lnTo>
                    <a:pt x="516" y="237"/>
                  </a:lnTo>
                  <a:lnTo>
                    <a:pt x="514" y="237"/>
                  </a:lnTo>
                  <a:lnTo>
                    <a:pt x="513" y="236"/>
                  </a:lnTo>
                  <a:lnTo>
                    <a:pt x="513" y="231"/>
                  </a:lnTo>
                  <a:lnTo>
                    <a:pt x="510" y="224"/>
                  </a:lnTo>
                  <a:lnTo>
                    <a:pt x="505" y="221"/>
                  </a:lnTo>
                  <a:lnTo>
                    <a:pt x="505" y="220"/>
                  </a:lnTo>
                  <a:lnTo>
                    <a:pt x="505" y="218"/>
                  </a:lnTo>
                  <a:lnTo>
                    <a:pt x="504" y="218"/>
                  </a:lnTo>
                  <a:lnTo>
                    <a:pt x="501" y="217"/>
                  </a:lnTo>
                  <a:lnTo>
                    <a:pt x="503" y="214"/>
                  </a:lnTo>
                  <a:lnTo>
                    <a:pt x="503" y="211"/>
                  </a:lnTo>
                  <a:lnTo>
                    <a:pt x="500" y="208"/>
                  </a:lnTo>
                  <a:lnTo>
                    <a:pt x="501" y="206"/>
                  </a:lnTo>
                  <a:lnTo>
                    <a:pt x="505" y="206"/>
                  </a:lnTo>
                  <a:lnTo>
                    <a:pt x="508" y="204"/>
                  </a:lnTo>
                  <a:lnTo>
                    <a:pt x="511" y="204"/>
                  </a:lnTo>
                  <a:lnTo>
                    <a:pt x="519" y="201"/>
                  </a:lnTo>
                  <a:lnTo>
                    <a:pt x="529" y="198"/>
                  </a:lnTo>
                  <a:lnTo>
                    <a:pt x="533" y="195"/>
                  </a:lnTo>
                  <a:lnTo>
                    <a:pt x="536" y="193"/>
                  </a:lnTo>
                  <a:lnTo>
                    <a:pt x="539" y="195"/>
                  </a:lnTo>
                  <a:lnTo>
                    <a:pt x="542" y="193"/>
                  </a:lnTo>
                  <a:lnTo>
                    <a:pt x="544" y="190"/>
                  </a:lnTo>
                  <a:lnTo>
                    <a:pt x="549" y="187"/>
                  </a:lnTo>
                  <a:lnTo>
                    <a:pt x="558" y="184"/>
                  </a:lnTo>
                  <a:lnTo>
                    <a:pt x="560" y="184"/>
                  </a:lnTo>
                  <a:lnTo>
                    <a:pt x="558" y="187"/>
                  </a:lnTo>
                  <a:lnTo>
                    <a:pt x="558" y="190"/>
                  </a:lnTo>
                  <a:lnTo>
                    <a:pt x="557" y="192"/>
                  </a:lnTo>
                  <a:lnTo>
                    <a:pt x="554" y="198"/>
                  </a:lnTo>
                  <a:lnTo>
                    <a:pt x="554" y="201"/>
                  </a:lnTo>
                  <a:lnTo>
                    <a:pt x="560" y="205"/>
                  </a:lnTo>
                  <a:lnTo>
                    <a:pt x="564" y="205"/>
                  </a:lnTo>
                  <a:lnTo>
                    <a:pt x="561" y="204"/>
                  </a:lnTo>
                  <a:lnTo>
                    <a:pt x="557" y="198"/>
                  </a:lnTo>
                  <a:lnTo>
                    <a:pt x="557" y="196"/>
                  </a:lnTo>
                  <a:lnTo>
                    <a:pt x="558" y="193"/>
                  </a:lnTo>
                  <a:lnTo>
                    <a:pt x="564" y="190"/>
                  </a:lnTo>
                  <a:lnTo>
                    <a:pt x="566" y="186"/>
                  </a:lnTo>
                  <a:lnTo>
                    <a:pt x="564" y="182"/>
                  </a:lnTo>
                  <a:lnTo>
                    <a:pt x="561" y="182"/>
                  </a:lnTo>
                  <a:lnTo>
                    <a:pt x="557" y="179"/>
                  </a:lnTo>
                  <a:lnTo>
                    <a:pt x="558" y="176"/>
                  </a:lnTo>
                  <a:lnTo>
                    <a:pt x="554" y="176"/>
                  </a:lnTo>
                  <a:lnTo>
                    <a:pt x="552" y="177"/>
                  </a:lnTo>
                  <a:lnTo>
                    <a:pt x="551" y="177"/>
                  </a:lnTo>
                  <a:lnTo>
                    <a:pt x="549" y="173"/>
                  </a:lnTo>
                  <a:lnTo>
                    <a:pt x="545" y="173"/>
                  </a:lnTo>
                  <a:lnTo>
                    <a:pt x="542" y="174"/>
                  </a:lnTo>
                  <a:lnTo>
                    <a:pt x="539" y="170"/>
                  </a:lnTo>
                  <a:lnTo>
                    <a:pt x="541" y="170"/>
                  </a:lnTo>
                  <a:lnTo>
                    <a:pt x="541" y="167"/>
                  </a:lnTo>
                  <a:lnTo>
                    <a:pt x="542" y="167"/>
                  </a:lnTo>
                  <a:lnTo>
                    <a:pt x="545" y="168"/>
                  </a:lnTo>
                  <a:lnTo>
                    <a:pt x="548" y="168"/>
                  </a:lnTo>
                  <a:lnTo>
                    <a:pt x="551" y="167"/>
                  </a:lnTo>
                  <a:lnTo>
                    <a:pt x="551" y="165"/>
                  </a:lnTo>
                  <a:lnTo>
                    <a:pt x="549" y="167"/>
                  </a:lnTo>
                  <a:lnTo>
                    <a:pt x="546" y="167"/>
                  </a:lnTo>
                  <a:lnTo>
                    <a:pt x="544" y="165"/>
                  </a:lnTo>
                  <a:lnTo>
                    <a:pt x="544" y="163"/>
                  </a:lnTo>
                  <a:lnTo>
                    <a:pt x="541" y="163"/>
                  </a:lnTo>
                  <a:lnTo>
                    <a:pt x="536" y="161"/>
                  </a:lnTo>
                  <a:lnTo>
                    <a:pt x="533" y="163"/>
                  </a:lnTo>
                  <a:lnTo>
                    <a:pt x="532" y="160"/>
                  </a:lnTo>
                  <a:lnTo>
                    <a:pt x="533" y="157"/>
                  </a:lnTo>
                  <a:lnTo>
                    <a:pt x="533" y="155"/>
                  </a:lnTo>
                  <a:lnTo>
                    <a:pt x="530" y="154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6" y="157"/>
                  </a:lnTo>
                  <a:lnTo>
                    <a:pt x="539" y="155"/>
                  </a:lnTo>
                  <a:lnTo>
                    <a:pt x="542" y="160"/>
                  </a:lnTo>
                  <a:lnTo>
                    <a:pt x="542" y="158"/>
                  </a:lnTo>
                  <a:lnTo>
                    <a:pt x="542" y="155"/>
                  </a:lnTo>
                  <a:lnTo>
                    <a:pt x="544" y="154"/>
                  </a:lnTo>
                  <a:lnTo>
                    <a:pt x="545" y="148"/>
                  </a:lnTo>
                  <a:lnTo>
                    <a:pt x="542" y="146"/>
                  </a:lnTo>
                  <a:lnTo>
                    <a:pt x="544" y="146"/>
                  </a:lnTo>
                  <a:lnTo>
                    <a:pt x="546" y="146"/>
                  </a:lnTo>
                  <a:lnTo>
                    <a:pt x="548" y="145"/>
                  </a:lnTo>
                  <a:lnTo>
                    <a:pt x="541" y="142"/>
                  </a:lnTo>
                  <a:lnTo>
                    <a:pt x="539" y="145"/>
                  </a:lnTo>
                  <a:lnTo>
                    <a:pt x="538" y="145"/>
                  </a:lnTo>
                  <a:lnTo>
                    <a:pt x="538" y="142"/>
                  </a:lnTo>
                  <a:lnTo>
                    <a:pt x="541" y="139"/>
                  </a:lnTo>
                  <a:lnTo>
                    <a:pt x="545" y="139"/>
                  </a:lnTo>
                  <a:lnTo>
                    <a:pt x="548" y="138"/>
                  </a:lnTo>
                  <a:lnTo>
                    <a:pt x="548" y="136"/>
                  </a:lnTo>
                  <a:lnTo>
                    <a:pt x="551" y="133"/>
                  </a:lnTo>
                  <a:lnTo>
                    <a:pt x="551" y="130"/>
                  </a:lnTo>
                  <a:lnTo>
                    <a:pt x="551" y="129"/>
                  </a:lnTo>
                  <a:lnTo>
                    <a:pt x="551" y="127"/>
                  </a:lnTo>
                  <a:lnTo>
                    <a:pt x="554" y="124"/>
                  </a:lnTo>
                  <a:lnTo>
                    <a:pt x="555" y="124"/>
                  </a:lnTo>
                  <a:lnTo>
                    <a:pt x="555" y="126"/>
                  </a:lnTo>
                  <a:lnTo>
                    <a:pt x="557" y="126"/>
                  </a:lnTo>
                  <a:lnTo>
                    <a:pt x="558" y="123"/>
                  </a:lnTo>
                  <a:lnTo>
                    <a:pt x="560" y="123"/>
                  </a:lnTo>
                  <a:lnTo>
                    <a:pt x="558" y="120"/>
                  </a:lnTo>
                  <a:lnTo>
                    <a:pt x="558" y="119"/>
                  </a:lnTo>
                  <a:lnTo>
                    <a:pt x="563" y="119"/>
                  </a:lnTo>
                  <a:lnTo>
                    <a:pt x="564" y="117"/>
                  </a:lnTo>
                  <a:lnTo>
                    <a:pt x="564" y="114"/>
                  </a:lnTo>
                  <a:lnTo>
                    <a:pt x="566" y="114"/>
                  </a:lnTo>
                  <a:lnTo>
                    <a:pt x="568" y="116"/>
                  </a:lnTo>
                  <a:lnTo>
                    <a:pt x="573" y="114"/>
                  </a:lnTo>
                  <a:lnTo>
                    <a:pt x="571" y="113"/>
                  </a:lnTo>
                  <a:lnTo>
                    <a:pt x="573" y="111"/>
                  </a:lnTo>
                  <a:lnTo>
                    <a:pt x="579" y="110"/>
                  </a:lnTo>
                  <a:lnTo>
                    <a:pt x="582" y="108"/>
                  </a:lnTo>
                  <a:lnTo>
                    <a:pt x="583" y="105"/>
                  </a:lnTo>
                  <a:lnTo>
                    <a:pt x="590" y="101"/>
                  </a:lnTo>
                  <a:lnTo>
                    <a:pt x="590" y="99"/>
                  </a:lnTo>
                  <a:lnTo>
                    <a:pt x="589" y="98"/>
                  </a:lnTo>
                  <a:lnTo>
                    <a:pt x="585" y="101"/>
                  </a:lnTo>
                  <a:lnTo>
                    <a:pt x="583" y="99"/>
                  </a:lnTo>
                  <a:lnTo>
                    <a:pt x="580" y="102"/>
                  </a:lnTo>
                  <a:lnTo>
                    <a:pt x="579" y="101"/>
                  </a:lnTo>
                  <a:lnTo>
                    <a:pt x="579" y="95"/>
                  </a:lnTo>
                  <a:lnTo>
                    <a:pt x="580" y="95"/>
                  </a:lnTo>
                  <a:lnTo>
                    <a:pt x="582" y="92"/>
                  </a:lnTo>
                  <a:lnTo>
                    <a:pt x="582" y="92"/>
                  </a:lnTo>
                  <a:lnTo>
                    <a:pt x="583" y="94"/>
                  </a:lnTo>
                  <a:lnTo>
                    <a:pt x="583" y="94"/>
                  </a:lnTo>
                  <a:lnTo>
                    <a:pt x="586" y="92"/>
                  </a:lnTo>
                  <a:lnTo>
                    <a:pt x="583" y="89"/>
                  </a:lnTo>
                  <a:lnTo>
                    <a:pt x="586" y="89"/>
                  </a:lnTo>
                  <a:lnTo>
                    <a:pt x="589" y="91"/>
                  </a:lnTo>
                  <a:lnTo>
                    <a:pt x="590" y="91"/>
                  </a:lnTo>
                  <a:lnTo>
                    <a:pt x="595" y="88"/>
                  </a:lnTo>
                  <a:lnTo>
                    <a:pt x="598" y="89"/>
                  </a:lnTo>
                  <a:lnTo>
                    <a:pt x="605" y="86"/>
                  </a:lnTo>
                  <a:lnTo>
                    <a:pt x="608" y="86"/>
                  </a:lnTo>
                  <a:lnTo>
                    <a:pt x="608" y="89"/>
                  </a:lnTo>
                  <a:lnTo>
                    <a:pt x="605" y="95"/>
                  </a:lnTo>
                  <a:lnTo>
                    <a:pt x="605" y="97"/>
                  </a:lnTo>
                  <a:lnTo>
                    <a:pt x="608" y="99"/>
                  </a:lnTo>
                  <a:lnTo>
                    <a:pt x="610" y="95"/>
                  </a:lnTo>
                  <a:lnTo>
                    <a:pt x="612" y="91"/>
                  </a:lnTo>
                  <a:lnTo>
                    <a:pt x="611" y="88"/>
                  </a:lnTo>
                  <a:lnTo>
                    <a:pt x="612" y="88"/>
                  </a:lnTo>
                  <a:lnTo>
                    <a:pt x="614" y="89"/>
                  </a:lnTo>
                  <a:lnTo>
                    <a:pt x="615" y="94"/>
                  </a:lnTo>
                  <a:lnTo>
                    <a:pt x="617" y="94"/>
                  </a:lnTo>
                  <a:lnTo>
                    <a:pt x="618" y="91"/>
                  </a:lnTo>
                  <a:lnTo>
                    <a:pt x="617" y="88"/>
                  </a:lnTo>
                  <a:lnTo>
                    <a:pt x="618" y="86"/>
                  </a:lnTo>
                  <a:lnTo>
                    <a:pt x="620" y="88"/>
                  </a:lnTo>
                  <a:lnTo>
                    <a:pt x="621" y="89"/>
                  </a:lnTo>
                  <a:lnTo>
                    <a:pt x="624" y="86"/>
                  </a:lnTo>
                  <a:lnTo>
                    <a:pt x="626" y="85"/>
                  </a:lnTo>
                  <a:lnTo>
                    <a:pt x="623" y="83"/>
                  </a:lnTo>
                  <a:lnTo>
                    <a:pt x="626" y="83"/>
                  </a:lnTo>
                  <a:lnTo>
                    <a:pt x="627" y="82"/>
                  </a:lnTo>
                  <a:lnTo>
                    <a:pt x="624" y="80"/>
                  </a:lnTo>
                  <a:lnTo>
                    <a:pt x="629" y="78"/>
                  </a:lnTo>
                  <a:lnTo>
                    <a:pt x="632" y="78"/>
                  </a:lnTo>
                  <a:lnTo>
                    <a:pt x="634" y="76"/>
                  </a:lnTo>
                  <a:lnTo>
                    <a:pt x="636" y="76"/>
                  </a:lnTo>
                  <a:lnTo>
                    <a:pt x="636" y="78"/>
                  </a:lnTo>
                  <a:lnTo>
                    <a:pt x="637" y="79"/>
                  </a:lnTo>
                  <a:lnTo>
                    <a:pt x="640" y="79"/>
                  </a:lnTo>
                  <a:lnTo>
                    <a:pt x="640" y="83"/>
                  </a:lnTo>
                  <a:lnTo>
                    <a:pt x="642" y="85"/>
                  </a:lnTo>
                  <a:lnTo>
                    <a:pt x="640" y="91"/>
                  </a:lnTo>
                  <a:lnTo>
                    <a:pt x="643" y="89"/>
                  </a:lnTo>
                  <a:lnTo>
                    <a:pt x="646" y="83"/>
                  </a:lnTo>
                  <a:lnTo>
                    <a:pt x="643" y="78"/>
                  </a:lnTo>
                  <a:lnTo>
                    <a:pt x="640" y="76"/>
                  </a:lnTo>
                  <a:lnTo>
                    <a:pt x="637" y="72"/>
                  </a:lnTo>
                  <a:lnTo>
                    <a:pt x="634" y="75"/>
                  </a:lnTo>
                  <a:lnTo>
                    <a:pt x="633" y="73"/>
                  </a:lnTo>
                  <a:lnTo>
                    <a:pt x="630" y="73"/>
                  </a:lnTo>
                  <a:lnTo>
                    <a:pt x="629" y="72"/>
                  </a:lnTo>
                  <a:lnTo>
                    <a:pt x="627" y="70"/>
                  </a:lnTo>
                  <a:lnTo>
                    <a:pt x="626" y="69"/>
                  </a:lnTo>
                  <a:lnTo>
                    <a:pt x="629" y="67"/>
                  </a:lnTo>
                  <a:lnTo>
                    <a:pt x="633" y="67"/>
                  </a:lnTo>
                  <a:lnTo>
                    <a:pt x="636" y="66"/>
                  </a:lnTo>
                  <a:lnTo>
                    <a:pt x="637" y="66"/>
                  </a:lnTo>
                  <a:lnTo>
                    <a:pt x="640" y="66"/>
                  </a:lnTo>
                  <a:lnTo>
                    <a:pt x="643" y="64"/>
                  </a:lnTo>
                  <a:lnTo>
                    <a:pt x="645" y="66"/>
                  </a:lnTo>
                  <a:lnTo>
                    <a:pt x="651" y="63"/>
                  </a:lnTo>
                  <a:lnTo>
                    <a:pt x="653" y="64"/>
                  </a:lnTo>
                  <a:lnTo>
                    <a:pt x="656" y="64"/>
                  </a:lnTo>
                  <a:lnTo>
                    <a:pt x="659" y="66"/>
                  </a:lnTo>
                  <a:lnTo>
                    <a:pt x="661" y="63"/>
                  </a:lnTo>
                  <a:lnTo>
                    <a:pt x="659" y="61"/>
                  </a:lnTo>
                  <a:lnTo>
                    <a:pt x="655" y="61"/>
                  </a:lnTo>
                  <a:lnTo>
                    <a:pt x="652" y="60"/>
                  </a:lnTo>
                  <a:lnTo>
                    <a:pt x="648" y="61"/>
                  </a:lnTo>
                  <a:lnTo>
                    <a:pt x="643" y="61"/>
                  </a:lnTo>
                  <a:lnTo>
                    <a:pt x="643" y="58"/>
                  </a:lnTo>
                  <a:lnTo>
                    <a:pt x="642" y="56"/>
                  </a:lnTo>
                  <a:lnTo>
                    <a:pt x="646" y="53"/>
                  </a:lnTo>
                  <a:lnTo>
                    <a:pt x="642" y="53"/>
                  </a:lnTo>
                  <a:lnTo>
                    <a:pt x="639" y="48"/>
                  </a:lnTo>
                  <a:lnTo>
                    <a:pt x="636" y="48"/>
                  </a:lnTo>
                  <a:lnTo>
                    <a:pt x="634" y="45"/>
                  </a:lnTo>
                  <a:lnTo>
                    <a:pt x="633" y="42"/>
                  </a:lnTo>
                  <a:lnTo>
                    <a:pt x="636" y="42"/>
                  </a:lnTo>
                  <a:lnTo>
                    <a:pt x="636" y="38"/>
                  </a:lnTo>
                  <a:lnTo>
                    <a:pt x="633" y="35"/>
                  </a:lnTo>
                  <a:lnTo>
                    <a:pt x="633" y="23"/>
                  </a:lnTo>
                  <a:lnTo>
                    <a:pt x="636" y="20"/>
                  </a:lnTo>
                  <a:lnTo>
                    <a:pt x="634" y="16"/>
                  </a:lnTo>
                  <a:lnTo>
                    <a:pt x="636" y="12"/>
                  </a:lnTo>
                  <a:lnTo>
                    <a:pt x="637" y="10"/>
                  </a:lnTo>
                  <a:lnTo>
                    <a:pt x="636" y="7"/>
                  </a:lnTo>
                  <a:lnTo>
                    <a:pt x="639" y="6"/>
                  </a:lnTo>
                  <a:lnTo>
                    <a:pt x="639" y="4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7" name="Freeform 150"/>
            <p:cNvSpPr>
              <a:spLocks noEditPoints="1"/>
            </p:cNvSpPr>
            <p:nvPr/>
          </p:nvSpPr>
          <p:spPr bwMode="auto">
            <a:xfrm>
              <a:off x="1458001" y="-387424"/>
              <a:ext cx="10072641" cy="3571038"/>
            </a:xfrm>
            <a:custGeom>
              <a:avLst/>
              <a:gdLst>
                <a:gd name="T0" fmla="*/ 176 w 1826"/>
                <a:gd name="T1" fmla="*/ 888 h 902"/>
                <a:gd name="T2" fmla="*/ 1647 w 1826"/>
                <a:gd name="T3" fmla="*/ 821 h 902"/>
                <a:gd name="T4" fmla="*/ 1652 w 1826"/>
                <a:gd name="T5" fmla="*/ 796 h 902"/>
                <a:gd name="T6" fmla="*/ 1677 w 1826"/>
                <a:gd name="T7" fmla="*/ 774 h 902"/>
                <a:gd name="T8" fmla="*/ 1700 w 1826"/>
                <a:gd name="T9" fmla="*/ 726 h 902"/>
                <a:gd name="T10" fmla="*/ 28 w 1826"/>
                <a:gd name="T11" fmla="*/ 715 h 902"/>
                <a:gd name="T12" fmla="*/ 1 w 1826"/>
                <a:gd name="T13" fmla="*/ 726 h 902"/>
                <a:gd name="T14" fmla="*/ 1703 w 1826"/>
                <a:gd name="T15" fmla="*/ 695 h 902"/>
                <a:gd name="T16" fmla="*/ 1706 w 1826"/>
                <a:gd name="T17" fmla="*/ 669 h 902"/>
                <a:gd name="T18" fmla="*/ 94 w 1826"/>
                <a:gd name="T19" fmla="*/ 608 h 902"/>
                <a:gd name="T20" fmla="*/ 1517 w 1826"/>
                <a:gd name="T21" fmla="*/ 600 h 902"/>
                <a:gd name="T22" fmla="*/ 1549 w 1826"/>
                <a:gd name="T23" fmla="*/ 658 h 902"/>
                <a:gd name="T24" fmla="*/ 1564 w 1826"/>
                <a:gd name="T25" fmla="*/ 715 h 902"/>
                <a:gd name="T26" fmla="*/ 1578 w 1826"/>
                <a:gd name="T27" fmla="*/ 768 h 902"/>
                <a:gd name="T28" fmla="*/ 1546 w 1826"/>
                <a:gd name="T29" fmla="*/ 698 h 902"/>
                <a:gd name="T30" fmla="*/ 1515 w 1826"/>
                <a:gd name="T31" fmla="*/ 607 h 902"/>
                <a:gd name="T32" fmla="*/ 1439 w 1826"/>
                <a:gd name="T33" fmla="*/ 581 h 902"/>
                <a:gd name="T34" fmla="*/ 1826 w 1826"/>
                <a:gd name="T35" fmla="*/ 523 h 902"/>
                <a:gd name="T36" fmla="*/ 1785 w 1826"/>
                <a:gd name="T37" fmla="*/ 507 h 902"/>
                <a:gd name="T38" fmla="*/ 532 w 1826"/>
                <a:gd name="T39" fmla="*/ 422 h 902"/>
                <a:gd name="T40" fmla="*/ 1707 w 1826"/>
                <a:gd name="T41" fmla="*/ 414 h 902"/>
                <a:gd name="T42" fmla="*/ 363 w 1826"/>
                <a:gd name="T43" fmla="*/ 383 h 902"/>
                <a:gd name="T44" fmla="*/ 292 w 1826"/>
                <a:gd name="T45" fmla="*/ 393 h 902"/>
                <a:gd name="T46" fmla="*/ 478 w 1826"/>
                <a:gd name="T47" fmla="*/ 355 h 902"/>
                <a:gd name="T48" fmla="*/ 391 w 1826"/>
                <a:gd name="T49" fmla="*/ 352 h 902"/>
                <a:gd name="T50" fmla="*/ 316 w 1826"/>
                <a:gd name="T51" fmla="*/ 329 h 902"/>
                <a:gd name="T52" fmla="*/ 630 w 1826"/>
                <a:gd name="T53" fmla="*/ 282 h 902"/>
                <a:gd name="T54" fmla="*/ 352 w 1826"/>
                <a:gd name="T55" fmla="*/ 324 h 902"/>
                <a:gd name="T56" fmla="*/ 344 w 1826"/>
                <a:gd name="T57" fmla="*/ 337 h 902"/>
                <a:gd name="T58" fmla="*/ 319 w 1826"/>
                <a:gd name="T59" fmla="*/ 323 h 902"/>
                <a:gd name="T60" fmla="*/ 299 w 1826"/>
                <a:gd name="T61" fmla="*/ 298 h 902"/>
                <a:gd name="T62" fmla="*/ 303 w 1826"/>
                <a:gd name="T63" fmla="*/ 258 h 902"/>
                <a:gd name="T64" fmla="*/ 511 w 1826"/>
                <a:gd name="T65" fmla="*/ 232 h 902"/>
                <a:gd name="T66" fmla="*/ 529 w 1826"/>
                <a:gd name="T67" fmla="*/ 227 h 902"/>
                <a:gd name="T68" fmla="*/ 596 w 1826"/>
                <a:gd name="T69" fmla="*/ 186 h 902"/>
                <a:gd name="T70" fmla="*/ 605 w 1826"/>
                <a:gd name="T71" fmla="*/ 176 h 902"/>
                <a:gd name="T72" fmla="*/ 601 w 1826"/>
                <a:gd name="T73" fmla="*/ 163 h 902"/>
                <a:gd name="T74" fmla="*/ 608 w 1826"/>
                <a:gd name="T75" fmla="*/ 151 h 902"/>
                <a:gd name="T76" fmla="*/ 538 w 1826"/>
                <a:gd name="T77" fmla="*/ 122 h 902"/>
                <a:gd name="T78" fmla="*/ 397 w 1826"/>
                <a:gd name="T79" fmla="*/ 113 h 902"/>
                <a:gd name="T80" fmla="*/ 362 w 1826"/>
                <a:gd name="T81" fmla="*/ 182 h 902"/>
                <a:gd name="T82" fmla="*/ 340 w 1826"/>
                <a:gd name="T83" fmla="*/ 222 h 902"/>
                <a:gd name="T84" fmla="*/ 327 w 1826"/>
                <a:gd name="T85" fmla="*/ 257 h 902"/>
                <a:gd name="T86" fmla="*/ 297 w 1826"/>
                <a:gd name="T87" fmla="*/ 248 h 902"/>
                <a:gd name="T88" fmla="*/ 305 w 1826"/>
                <a:gd name="T89" fmla="*/ 225 h 902"/>
                <a:gd name="T90" fmla="*/ 300 w 1826"/>
                <a:gd name="T91" fmla="*/ 195 h 902"/>
                <a:gd name="T92" fmla="*/ 333 w 1826"/>
                <a:gd name="T93" fmla="*/ 163 h 902"/>
                <a:gd name="T94" fmla="*/ 365 w 1826"/>
                <a:gd name="T95" fmla="*/ 144 h 902"/>
                <a:gd name="T96" fmla="*/ 1177 w 1826"/>
                <a:gd name="T97" fmla="*/ 116 h 902"/>
                <a:gd name="T98" fmla="*/ 875 w 1826"/>
                <a:gd name="T99" fmla="*/ 94 h 902"/>
                <a:gd name="T100" fmla="*/ 998 w 1826"/>
                <a:gd name="T101" fmla="*/ 85 h 902"/>
                <a:gd name="T102" fmla="*/ 652 w 1826"/>
                <a:gd name="T103" fmla="*/ 66 h 902"/>
                <a:gd name="T104" fmla="*/ 1558 w 1826"/>
                <a:gd name="T105" fmla="*/ 56 h 902"/>
                <a:gd name="T106" fmla="*/ 1548 w 1826"/>
                <a:gd name="T107" fmla="*/ 62 h 902"/>
                <a:gd name="T108" fmla="*/ 1435 w 1826"/>
                <a:gd name="T109" fmla="*/ 47 h 902"/>
                <a:gd name="T110" fmla="*/ 1103 w 1826"/>
                <a:gd name="T111" fmla="*/ 40 h 902"/>
                <a:gd name="T112" fmla="*/ 261 w 1826"/>
                <a:gd name="T113" fmla="*/ 25 h 902"/>
                <a:gd name="T114" fmla="*/ 1156 w 1826"/>
                <a:gd name="T115" fmla="*/ 40 h 902"/>
                <a:gd name="T116" fmla="*/ 217 w 1826"/>
                <a:gd name="T117" fmla="*/ 21 h 902"/>
                <a:gd name="T118" fmla="*/ 1137 w 1826"/>
                <a:gd name="T119" fmla="*/ 16 h 902"/>
                <a:gd name="T120" fmla="*/ 229 w 1826"/>
                <a:gd name="T121" fmla="*/ 6 h 902"/>
                <a:gd name="T122" fmla="*/ 211 w 1826"/>
                <a:gd name="T123" fmla="*/ 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6" h="902">
                  <a:moveTo>
                    <a:pt x="201" y="874"/>
                  </a:moveTo>
                  <a:lnTo>
                    <a:pt x="202" y="877"/>
                  </a:lnTo>
                  <a:lnTo>
                    <a:pt x="204" y="880"/>
                  </a:lnTo>
                  <a:lnTo>
                    <a:pt x="211" y="887"/>
                  </a:lnTo>
                  <a:lnTo>
                    <a:pt x="212" y="887"/>
                  </a:lnTo>
                  <a:lnTo>
                    <a:pt x="214" y="885"/>
                  </a:lnTo>
                  <a:lnTo>
                    <a:pt x="215" y="885"/>
                  </a:lnTo>
                  <a:lnTo>
                    <a:pt x="218" y="887"/>
                  </a:lnTo>
                  <a:lnTo>
                    <a:pt x="220" y="884"/>
                  </a:lnTo>
                  <a:lnTo>
                    <a:pt x="224" y="884"/>
                  </a:lnTo>
                  <a:lnTo>
                    <a:pt x="227" y="884"/>
                  </a:lnTo>
                  <a:lnTo>
                    <a:pt x="226" y="885"/>
                  </a:lnTo>
                  <a:lnTo>
                    <a:pt x="224" y="887"/>
                  </a:lnTo>
                  <a:lnTo>
                    <a:pt x="226" y="888"/>
                  </a:lnTo>
                  <a:lnTo>
                    <a:pt x="224" y="891"/>
                  </a:lnTo>
                  <a:lnTo>
                    <a:pt x="220" y="891"/>
                  </a:lnTo>
                  <a:lnTo>
                    <a:pt x="214" y="890"/>
                  </a:lnTo>
                  <a:lnTo>
                    <a:pt x="211" y="893"/>
                  </a:lnTo>
                  <a:lnTo>
                    <a:pt x="209" y="896"/>
                  </a:lnTo>
                  <a:lnTo>
                    <a:pt x="205" y="896"/>
                  </a:lnTo>
                  <a:lnTo>
                    <a:pt x="198" y="900"/>
                  </a:lnTo>
                  <a:lnTo>
                    <a:pt x="193" y="902"/>
                  </a:lnTo>
                  <a:lnTo>
                    <a:pt x="189" y="902"/>
                  </a:lnTo>
                  <a:lnTo>
                    <a:pt x="186" y="900"/>
                  </a:lnTo>
                  <a:lnTo>
                    <a:pt x="187" y="899"/>
                  </a:lnTo>
                  <a:lnTo>
                    <a:pt x="189" y="894"/>
                  </a:lnTo>
                  <a:lnTo>
                    <a:pt x="189" y="893"/>
                  </a:lnTo>
                  <a:lnTo>
                    <a:pt x="185" y="888"/>
                  </a:lnTo>
                  <a:lnTo>
                    <a:pt x="183" y="888"/>
                  </a:lnTo>
                  <a:lnTo>
                    <a:pt x="180" y="888"/>
                  </a:lnTo>
                  <a:lnTo>
                    <a:pt x="177" y="890"/>
                  </a:lnTo>
                  <a:lnTo>
                    <a:pt x="176" y="888"/>
                  </a:lnTo>
                  <a:lnTo>
                    <a:pt x="179" y="884"/>
                  </a:lnTo>
                  <a:lnTo>
                    <a:pt x="183" y="881"/>
                  </a:lnTo>
                  <a:lnTo>
                    <a:pt x="187" y="881"/>
                  </a:lnTo>
                  <a:lnTo>
                    <a:pt x="187" y="880"/>
                  </a:lnTo>
                  <a:lnTo>
                    <a:pt x="186" y="878"/>
                  </a:lnTo>
                  <a:lnTo>
                    <a:pt x="186" y="875"/>
                  </a:lnTo>
                  <a:lnTo>
                    <a:pt x="187" y="875"/>
                  </a:lnTo>
                  <a:lnTo>
                    <a:pt x="189" y="875"/>
                  </a:lnTo>
                  <a:lnTo>
                    <a:pt x="193" y="875"/>
                  </a:lnTo>
                  <a:lnTo>
                    <a:pt x="195" y="877"/>
                  </a:lnTo>
                  <a:lnTo>
                    <a:pt x="198" y="878"/>
                  </a:lnTo>
                  <a:lnTo>
                    <a:pt x="199" y="878"/>
                  </a:lnTo>
                  <a:lnTo>
                    <a:pt x="199" y="880"/>
                  </a:lnTo>
                  <a:lnTo>
                    <a:pt x="198" y="881"/>
                  </a:lnTo>
                  <a:lnTo>
                    <a:pt x="198" y="883"/>
                  </a:lnTo>
                  <a:lnTo>
                    <a:pt x="199" y="881"/>
                  </a:lnTo>
                  <a:lnTo>
                    <a:pt x="201" y="881"/>
                  </a:lnTo>
                  <a:lnTo>
                    <a:pt x="201" y="884"/>
                  </a:lnTo>
                  <a:lnTo>
                    <a:pt x="202" y="881"/>
                  </a:lnTo>
                  <a:lnTo>
                    <a:pt x="204" y="883"/>
                  </a:lnTo>
                  <a:lnTo>
                    <a:pt x="204" y="885"/>
                  </a:lnTo>
                  <a:lnTo>
                    <a:pt x="205" y="887"/>
                  </a:lnTo>
                  <a:lnTo>
                    <a:pt x="208" y="888"/>
                  </a:lnTo>
                  <a:lnTo>
                    <a:pt x="209" y="887"/>
                  </a:lnTo>
                  <a:lnTo>
                    <a:pt x="205" y="884"/>
                  </a:lnTo>
                  <a:lnTo>
                    <a:pt x="201" y="878"/>
                  </a:lnTo>
                  <a:lnTo>
                    <a:pt x="199" y="874"/>
                  </a:lnTo>
                  <a:lnTo>
                    <a:pt x="201" y="874"/>
                  </a:lnTo>
                  <a:close/>
                  <a:moveTo>
                    <a:pt x="1650" y="818"/>
                  </a:moveTo>
                  <a:lnTo>
                    <a:pt x="1650" y="820"/>
                  </a:lnTo>
                  <a:lnTo>
                    <a:pt x="1647" y="821"/>
                  </a:lnTo>
                  <a:lnTo>
                    <a:pt x="1647" y="821"/>
                  </a:lnTo>
                  <a:lnTo>
                    <a:pt x="1649" y="818"/>
                  </a:lnTo>
                  <a:lnTo>
                    <a:pt x="1650" y="818"/>
                  </a:lnTo>
                  <a:close/>
                  <a:moveTo>
                    <a:pt x="1635" y="806"/>
                  </a:moveTo>
                  <a:lnTo>
                    <a:pt x="1637" y="808"/>
                  </a:lnTo>
                  <a:lnTo>
                    <a:pt x="1638" y="808"/>
                  </a:lnTo>
                  <a:lnTo>
                    <a:pt x="1641" y="808"/>
                  </a:lnTo>
                  <a:lnTo>
                    <a:pt x="1641" y="808"/>
                  </a:lnTo>
                  <a:lnTo>
                    <a:pt x="1641" y="811"/>
                  </a:lnTo>
                  <a:lnTo>
                    <a:pt x="1637" y="814"/>
                  </a:lnTo>
                  <a:lnTo>
                    <a:pt x="1637" y="814"/>
                  </a:lnTo>
                  <a:lnTo>
                    <a:pt x="1635" y="821"/>
                  </a:lnTo>
                  <a:lnTo>
                    <a:pt x="1635" y="821"/>
                  </a:lnTo>
                  <a:lnTo>
                    <a:pt x="1635" y="824"/>
                  </a:lnTo>
                  <a:lnTo>
                    <a:pt x="1635" y="824"/>
                  </a:lnTo>
                  <a:lnTo>
                    <a:pt x="1633" y="821"/>
                  </a:lnTo>
                  <a:lnTo>
                    <a:pt x="1633" y="820"/>
                  </a:lnTo>
                  <a:lnTo>
                    <a:pt x="1634" y="818"/>
                  </a:lnTo>
                  <a:lnTo>
                    <a:pt x="1634" y="814"/>
                  </a:lnTo>
                  <a:lnTo>
                    <a:pt x="1634" y="811"/>
                  </a:lnTo>
                  <a:lnTo>
                    <a:pt x="1635" y="808"/>
                  </a:lnTo>
                  <a:lnTo>
                    <a:pt x="1635" y="806"/>
                  </a:lnTo>
                  <a:close/>
                  <a:moveTo>
                    <a:pt x="1665" y="778"/>
                  </a:moveTo>
                  <a:lnTo>
                    <a:pt x="1665" y="781"/>
                  </a:lnTo>
                  <a:lnTo>
                    <a:pt x="1665" y="784"/>
                  </a:lnTo>
                  <a:lnTo>
                    <a:pt x="1663" y="786"/>
                  </a:lnTo>
                  <a:lnTo>
                    <a:pt x="1660" y="786"/>
                  </a:lnTo>
                  <a:lnTo>
                    <a:pt x="1657" y="789"/>
                  </a:lnTo>
                  <a:lnTo>
                    <a:pt x="1656" y="793"/>
                  </a:lnTo>
                  <a:lnTo>
                    <a:pt x="1655" y="795"/>
                  </a:lnTo>
                  <a:lnTo>
                    <a:pt x="1653" y="795"/>
                  </a:lnTo>
                  <a:lnTo>
                    <a:pt x="1652" y="796"/>
                  </a:lnTo>
                  <a:lnTo>
                    <a:pt x="1652" y="796"/>
                  </a:lnTo>
                  <a:lnTo>
                    <a:pt x="1650" y="798"/>
                  </a:lnTo>
                  <a:lnTo>
                    <a:pt x="1650" y="802"/>
                  </a:lnTo>
                  <a:lnTo>
                    <a:pt x="1649" y="803"/>
                  </a:lnTo>
                  <a:lnTo>
                    <a:pt x="1647" y="806"/>
                  </a:lnTo>
                  <a:lnTo>
                    <a:pt x="1646" y="806"/>
                  </a:lnTo>
                  <a:lnTo>
                    <a:pt x="1646" y="803"/>
                  </a:lnTo>
                  <a:lnTo>
                    <a:pt x="1646" y="802"/>
                  </a:lnTo>
                  <a:lnTo>
                    <a:pt x="1647" y="800"/>
                  </a:lnTo>
                  <a:lnTo>
                    <a:pt x="1646" y="799"/>
                  </a:lnTo>
                  <a:lnTo>
                    <a:pt x="1646" y="798"/>
                  </a:lnTo>
                  <a:lnTo>
                    <a:pt x="1649" y="796"/>
                  </a:lnTo>
                  <a:lnTo>
                    <a:pt x="1649" y="793"/>
                  </a:lnTo>
                  <a:lnTo>
                    <a:pt x="1649" y="792"/>
                  </a:lnTo>
                  <a:lnTo>
                    <a:pt x="1650" y="792"/>
                  </a:lnTo>
                  <a:lnTo>
                    <a:pt x="1652" y="790"/>
                  </a:lnTo>
                  <a:lnTo>
                    <a:pt x="1653" y="787"/>
                  </a:lnTo>
                  <a:lnTo>
                    <a:pt x="1652" y="786"/>
                  </a:lnTo>
                  <a:lnTo>
                    <a:pt x="1653" y="784"/>
                  </a:lnTo>
                  <a:lnTo>
                    <a:pt x="1653" y="784"/>
                  </a:lnTo>
                  <a:lnTo>
                    <a:pt x="1655" y="786"/>
                  </a:lnTo>
                  <a:lnTo>
                    <a:pt x="1656" y="786"/>
                  </a:lnTo>
                  <a:lnTo>
                    <a:pt x="1657" y="784"/>
                  </a:lnTo>
                  <a:lnTo>
                    <a:pt x="1659" y="784"/>
                  </a:lnTo>
                  <a:lnTo>
                    <a:pt x="1660" y="783"/>
                  </a:lnTo>
                  <a:lnTo>
                    <a:pt x="1663" y="780"/>
                  </a:lnTo>
                  <a:lnTo>
                    <a:pt x="1665" y="778"/>
                  </a:lnTo>
                  <a:close/>
                  <a:moveTo>
                    <a:pt x="1684" y="761"/>
                  </a:moveTo>
                  <a:lnTo>
                    <a:pt x="1681" y="764"/>
                  </a:lnTo>
                  <a:lnTo>
                    <a:pt x="1679" y="767"/>
                  </a:lnTo>
                  <a:lnTo>
                    <a:pt x="1679" y="770"/>
                  </a:lnTo>
                  <a:lnTo>
                    <a:pt x="1678" y="771"/>
                  </a:lnTo>
                  <a:lnTo>
                    <a:pt x="1677" y="774"/>
                  </a:lnTo>
                  <a:lnTo>
                    <a:pt x="1674" y="777"/>
                  </a:lnTo>
                  <a:lnTo>
                    <a:pt x="1672" y="777"/>
                  </a:lnTo>
                  <a:lnTo>
                    <a:pt x="1672" y="773"/>
                  </a:lnTo>
                  <a:lnTo>
                    <a:pt x="1675" y="771"/>
                  </a:lnTo>
                  <a:lnTo>
                    <a:pt x="1675" y="770"/>
                  </a:lnTo>
                  <a:lnTo>
                    <a:pt x="1677" y="768"/>
                  </a:lnTo>
                  <a:lnTo>
                    <a:pt x="1677" y="765"/>
                  </a:lnTo>
                  <a:lnTo>
                    <a:pt x="1678" y="764"/>
                  </a:lnTo>
                  <a:lnTo>
                    <a:pt x="1679" y="762"/>
                  </a:lnTo>
                  <a:lnTo>
                    <a:pt x="1682" y="761"/>
                  </a:lnTo>
                  <a:lnTo>
                    <a:pt x="1684" y="761"/>
                  </a:lnTo>
                  <a:close/>
                  <a:moveTo>
                    <a:pt x="1696" y="740"/>
                  </a:moveTo>
                  <a:lnTo>
                    <a:pt x="1697" y="740"/>
                  </a:lnTo>
                  <a:lnTo>
                    <a:pt x="1696" y="745"/>
                  </a:lnTo>
                  <a:lnTo>
                    <a:pt x="1696" y="746"/>
                  </a:lnTo>
                  <a:lnTo>
                    <a:pt x="1694" y="746"/>
                  </a:lnTo>
                  <a:lnTo>
                    <a:pt x="1696" y="742"/>
                  </a:lnTo>
                  <a:lnTo>
                    <a:pt x="1696" y="740"/>
                  </a:lnTo>
                  <a:close/>
                  <a:moveTo>
                    <a:pt x="1697" y="735"/>
                  </a:moveTo>
                  <a:lnTo>
                    <a:pt x="1699" y="735"/>
                  </a:lnTo>
                  <a:lnTo>
                    <a:pt x="1699" y="736"/>
                  </a:lnTo>
                  <a:lnTo>
                    <a:pt x="1697" y="736"/>
                  </a:lnTo>
                  <a:lnTo>
                    <a:pt x="1697" y="735"/>
                  </a:lnTo>
                  <a:lnTo>
                    <a:pt x="1697" y="735"/>
                  </a:lnTo>
                  <a:close/>
                  <a:moveTo>
                    <a:pt x="1700" y="730"/>
                  </a:moveTo>
                  <a:lnTo>
                    <a:pt x="1701" y="730"/>
                  </a:lnTo>
                  <a:lnTo>
                    <a:pt x="1700" y="732"/>
                  </a:lnTo>
                  <a:lnTo>
                    <a:pt x="1700" y="730"/>
                  </a:lnTo>
                  <a:close/>
                  <a:moveTo>
                    <a:pt x="1700" y="724"/>
                  </a:moveTo>
                  <a:lnTo>
                    <a:pt x="1701" y="726"/>
                  </a:lnTo>
                  <a:lnTo>
                    <a:pt x="1700" y="729"/>
                  </a:lnTo>
                  <a:lnTo>
                    <a:pt x="1700" y="726"/>
                  </a:lnTo>
                  <a:lnTo>
                    <a:pt x="1700" y="724"/>
                  </a:lnTo>
                  <a:close/>
                  <a:moveTo>
                    <a:pt x="1701" y="717"/>
                  </a:moveTo>
                  <a:lnTo>
                    <a:pt x="1701" y="717"/>
                  </a:lnTo>
                  <a:lnTo>
                    <a:pt x="1701" y="718"/>
                  </a:lnTo>
                  <a:lnTo>
                    <a:pt x="1700" y="717"/>
                  </a:lnTo>
                  <a:lnTo>
                    <a:pt x="1701" y="717"/>
                  </a:lnTo>
                  <a:close/>
                  <a:moveTo>
                    <a:pt x="13" y="698"/>
                  </a:moveTo>
                  <a:lnTo>
                    <a:pt x="15" y="698"/>
                  </a:lnTo>
                  <a:lnTo>
                    <a:pt x="15" y="699"/>
                  </a:lnTo>
                  <a:lnTo>
                    <a:pt x="15" y="702"/>
                  </a:lnTo>
                  <a:lnTo>
                    <a:pt x="15" y="707"/>
                  </a:lnTo>
                  <a:lnTo>
                    <a:pt x="15" y="710"/>
                  </a:lnTo>
                  <a:lnTo>
                    <a:pt x="13" y="713"/>
                  </a:lnTo>
                  <a:lnTo>
                    <a:pt x="12" y="714"/>
                  </a:lnTo>
                  <a:lnTo>
                    <a:pt x="12" y="715"/>
                  </a:lnTo>
                  <a:lnTo>
                    <a:pt x="15" y="715"/>
                  </a:lnTo>
                  <a:lnTo>
                    <a:pt x="15" y="715"/>
                  </a:lnTo>
                  <a:lnTo>
                    <a:pt x="15" y="715"/>
                  </a:lnTo>
                  <a:lnTo>
                    <a:pt x="16" y="715"/>
                  </a:lnTo>
                  <a:lnTo>
                    <a:pt x="17" y="715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19" y="714"/>
                  </a:lnTo>
                  <a:lnTo>
                    <a:pt x="19" y="711"/>
                  </a:lnTo>
                  <a:lnTo>
                    <a:pt x="19" y="710"/>
                  </a:lnTo>
                  <a:lnTo>
                    <a:pt x="19" y="710"/>
                  </a:lnTo>
                  <a:lnTo>
                    <a:pt x="19" y="710"/>
                  </a:lnTo>
                  <a:lnTo>
                    <a:pt x="20" y="710"/>
                  </a:lnTo>
                  <a:lnTo>
                    <a:pt x="20" y="710"/>
                  </a:lnTo>
                  <a:lnTo>
                    <a:pt x="20" y="708"/>
                  </a:lnTo>
                  <a:lnTo>
                    <a:pt x="25" y="713"/>
                  </a:lnTo>
                  <a:lnTo>
                    <a:pt x="28" y="715"/>
                  </a:lnTo>
                  <a:lnTo>
                    <a:pt x="32" y="714"/>
                  </a:lnTo>
                  <a:lnTo>
                    <a:pt x="35" y="714"/>
                  </a:lnTo>
                  <a:lnTo>
                    <a:pt x="35" y="717"/>
                  </a:lnTo>
                  <a:lnTo>
                    <a:pt x="37" y="717"/>
                  </a:lnTo>
                  <a:lnTo>
                    <a:pt x="38" y="718"/>
                  </a:lnTo>
                  <a:lnTo>
                    <a:pt x="37" y="721"/>
                  </a:lnTo>
                  <a:lnTo>
                    <a:pt x="37" y="726"/>
                  </a:lnTo>
                  <a:lnTo>
                    <a:pt x="31" y="727"/>
                  </a:lnTo>
                  <a:lnTo>
                    <a:pt x="22" y="727"/>
                  </a:lnTo>
                  <a:lnTo>
                    <a:pt x="4" y="727"/>
                  </a:lnTo>
                  <a:lnTo>
                    <a:pt x="3" y="727"/>
                  </a:lnTo>
                  <a:lnTo>
                    <a:pt x="4" y="726"/>
                  </a:lnTo>
                  <a:lnTo>
                    <a:pt x="3" y="724"/>
                  </a:lnTo>
                  <a:lnTo>
                    <a:pt x="4" y="724"/>
                  </a:lnTo>
                  <a:lnTo>
                    <a:pt x="6" y="724"/>
                  </a:lnTo>
                  <a:lnTo>
                    <a:pt x="6" y="723"/>
                  </a:lnTo>
                  <a:lnTo>
                    <a:pt x="6" y="723"/>
                  </a:lnTo>
                  <a:lnTo>
                    <a:pt x="6" y="723"/>
                  </a:lnTo>
                  <a:lnTo>
                    <a:pt x="7" y="721"/>
                  </a:lnTo>
                  <a:lnTo>
                    <a:pt x="9" y="721"/>
                  </a:lnTo>
                  <a:lnTo>
                    <a:pt x="10" y="721"/>
                  </a:lnTo>
                  <a:lnTo>
                    <a:pt x="10" y="720"/>
                  </a:lnTo>
                  <a:lnTo>
                    <a:pt x="10" y="720"/>
                  </a:lnTo>
                  <a:lnTo>
                    <a:pt x="7" y="720"/>
                  </a:lnTo>
                  <a:lnTo>
                    <a:pt x="7" y="721"/>
                  </a:lnTo>
                  <a:lnTo>
                    <a:pt x="6" y="720"/>
                  </a:lnTo>
                  <a:lnTo>
                    <a:pt x="6" y="720"/>
                  </a:lnTo>
                  <a:lnTo>
                    <a:pt x="4" y="721"/>
                  </a:lnTo>
                  <a:lnTo>
                    <a:pt x="4" y="721"/>
                  </a:lnTo>
                  <a:lnTo>
                    <a:pt x="4" y="721"/>
                  </a:lnTo>
                  <a:lnTo>
                    <a:pt x="3" y="724"/>
                  </a:lnTo>
                  <a:lnTo>
                    <a:pt x="1" y="726"/>
                  </a:lnTo>
                  <a:lnTo>
                    <a:pt x="0" y="726"/>
                  </a:lnTo>
                  <a:lnTo>
                    <a:pt x="3" y="723"/>
                  </a:lnTo>
                  <a:lnTo>
                    <a:pt x="4" y="720"/>
                  </a:lnTo>
                  <a:lnTo>
                    <a:pt x="4" y="718"/>
                  </a:lnTo>
                  <a:lnTo>
                    <a:pt x="6" y="717"/>
                  </a:lnTo>
                  <a:lnTo>
                    <a:pt x="4" y="717"/>
                  </a:lnTo>
                  <a:lnTo>
                    <a:pt x="4" y="715"/>
                  </a:lnTo>
                  <a:lnTo>
                    <a:pt x="6" y="714"/>
                  </a:lnTo>
                  <a:lnTo>
                    <a:pt x="6" y="715"/>
                  </a:lnTo>
                  <a:lnTo>
                    <a:pt x="7" y="715"/>
                  </a:lnTo>
                  <a:lnTo>
                    <a:pt x="7" y="714"/>
                  </a:lnTo>
                  <a:lnTo>
                    <a:pt x="9" y="714"/>
                  </a:lnTo>
                  <a:lnTo>
                    <a:pt x="9" y="715"/>
                  </a:lnTo>
                  <a:lnTo>
                    <a:pt x="10" y="715"/>
                  </a:lnTo>
                  <a:lnTo>
                    <a:pt x="12" y="714"/>
                  </a:lnTo>
                  <a:lnTo>
                    <a:pt x="13" y="713"/>
                  </a:lnTo>
                  <a:lnTo>
                    <a:pt x="13" y="710"/>
                  </a:lnTo>
                  <a:lnTo>
                    <a:pt x="15" y="707"/>
                  </a:lnTo>
                  <a:lnTo>
                    <a:pt x="15" y="702"/>
                  </a:lnTo>
                  <a:lnTo>
                    <a:pt x="15" y="699"/>
                  </a:lnTo>
                  <a:lnTo>
                    <a:pt x="13" y="698"/>
                  </a:lnTo>
                  <a:close/>
                  <a:moveTo>
                    <a:pt x="1706" y="696"/>
                  </a:moveTo>
                  <a:lnTo>
                    <a:pt x="1707" y="698"/>
                  </a:lnTo>
                  <a:lnTo>
                    <a:pt x="1707" y="699"/>
                  </a:lnTo>
                  <a:lnTo>
                    <a:pt x="1706" y="701"/>
                  </a:lnTo>
                  <a:lnTo>
                    <a:pt x="1704" y="702"/>
                  </a:lnTo>
                  <a:lnTo>
                    <a:pt x="1706" y="698"/>
                  </a:lnTo>
                  <a:lnTo>
                    <a:pt x="1706" y="696"/>
                  </a:lnTo>
                  <a:close/>
                  <a:moveTo>
                    <a:pt x="1701" y="693"/>
                  </a:moveTo>
                  <a:lnTo>
                    <a:pt x="1703" y="695"/>
                  </a:lnTo>
                  <a:lnTo>
                    <a:pt x="1703" y="695"/>
                  </a:lnTo>
                  <a:lnTo>
                    <a:pt x="1703" y="695"/>
                  </a:lnTo>
                  <a:lnTo>
                    <a:pt x="1701" y="695"/>
                  </a:lnTo>
                  <a:lnTo>
                    <a:pt x="1701" y="693"/>
                  </a:lnTo>
                  <a:close/>
                  <a:moveTo>
                    <a:pt x="1706" y="689"/>
                  </a:moveTo>
                  <a:lnTo>
                    <a:pt x="1709" y="689"/>
                  </a:lnTo>
                  <a:lnTo>
                    <a:pt x="1709" y="691"/>
                  </a:lnTo>
                  <a:lnTo>
                    <a:pt x="1707" y="692"/>
                  </a:lnTo>
                  <a:lnTo>
                    <a:pt x="1706" y="691"/>
                  </a:lnTo>
                  <a:lnTo>
                    <a:pt x="1706" y="689"/>
                  </a:lnTo>
                  <a:lnTo>
                    <a:pt x="1706" y="689"/>
                  </a:lnTo>
                  <a:close/>
                  <a:moveTo>
                    <a:pt x="1706" y="679"/>
                  </a:moveTo>
                  <a:lnTo>
                    <a:pt x="1707" y="680"/>
                  </a:lnTo>
                  <a:lnTo>
                    <a:pt x="1707" y="682"/>
                  </a:lnTo>
                  <a:lnTo>
                    <a:pt x="1709" y="685"/>
                  </a:lnTo>
                  <a:lnTo>
                    <a:pt x="1707" y="685"/>
                  </a:lnTo>
                  <a:lnTo>
                    <a:pt x="1707" y="686"/>
                  </a:lnTo>
                  <a:lnTo>
                    <a:pt x="1707" y="686"/>
                  </a:lnTo>
                  <a:lnTo>
                    <a:pt x="1706" y="685"/>
                  </a:lnTo>
                  <a:lnTo>
                    <a:pt x="1706" y="682"/>
                  </a:lnTo>
                  <a:lnTo>
                    <a:pt x="1706" y="679"/>
                  </a:lnTo>
                  <a:close/>
                  <a:moveTo>
                    <a:pt x="1712" y="648"/>
                  </a:moveTo>
                  <a:lnTo>
                    <a:pt x="1716" y="652"/>
                  </a:lnTo>
                  <a:lnTo>
                    <a:pt x="1716" y="655"/>
                  </a:lnTo>
                  <a:lnTo>
                    <a:pt x="1715" y="657"/>
                  </a:lnTo>
                  <a:lnTo>
                    <a:pt x="1715" y="658"/>
                  </a:lnTo>
                  <a:lnTo>
                    <a:pt x="1715" y="661"/>
                  </a:lnTo>
                  <a:lnTo>
                    <a:pt x="1713" y="664"/>
                  </a:lnTo>
                  <a:lnTo>
                    <a:pt x="1710" y="664"/>
                  </a:lnTo>
                  <a:lnTo>
                    <a:pt x="1710" y="667"/>
                  </a:lnTo>
                  <a:lnTo>
                    <a:pt x="1710" y="670"/>
                  </a:lnTo>
                  <a:lnTo>
                    <a:pt x="1709" y="670"/>
                  </a:lnTo>
                  <a:lnTo>
                    <a:pt x="1709" y="669"/>
                  </a:lnTo>
                  <a:lnTo>
                    <a:pt x="1706" y="669"/>
                  </a:lnTo>
                  <a:lnTo>
                    <a:pt x="1706" y="667"/>
                  </a:lnTo>
                  <a:lnTo>
                    <a:pt x="1707" y="667"/>
                  </a:lnTo>
                  <a:lnTo>
                    <a:pt x="1707" y="664"/>
                  </a:lnTo>
                  <a:lnTo>
                    <a:pt x="1704" y="663"/>
                  </a:lnTo>
                  <a:lnTo>
                    <a:pt x="1706" y="661"/>
                  </a:lnTo>
                  <a:lnTo>
                    <a:pt x="1707" y="661"/>
                  </a:lnTo>
                  <a:lnTo>
                    <a:pt x="1709" y="658"/>
                  </a:lnTo>
                  <a:lnTo>
                    <a:pt x="1710" y="658"/>
                  </a:lnTo>
                  <a:lnTo>
                    <a:pt x="1712" y="655"/>
                  </a:lnTo>
                  <a:lnTo>
                    <a:pt x="1710" y="651"/>
                  </a:lnTo>
                  <a:lnTo>
                    <a:pt x="1712" y="648"/>
                  </a:lnTo>
                  <a:close/>
                  <a:moveTo>
                    <a:pt x="1703" y="647"/>
                  </a:moveTo>
                  <a:lnTo>
                    <a:pt x="1706" y="648"/>
                  </a:lnTo>
                  <a:lnTo>
                    <a:pt x="1706" y="651"/>
                  </a:lnTo>
                  <a:lnTo>
                    <a:pt x="1703" y="651"/>
                  </a:lnTo>
                  <a:lnTo>
                    <a:pt x="1701" y="650"/>
                  </a:lnTo>
                  <a:lnTo>
                    <a:pt x="1701" y="648"/>
                  </a:lnTo>
                  <a:lnTo>
                    <a:pt x="1703" y="647"/>
                  </a:lnTo>
                  <a:close/>
                  <a:moveTo>
                    <a:pt x="1716" y="645"/>
                  </a:moveTo>
                  <a:lnTo>
                    <a:pt x="1718" y="647"/>
                  </a:lnTo>
                  <a:lnTo>
                    <a:pt x="1719" y="650"/>
                  </a:lnTo>
                  <a:lnTo>
                    <a:pt x="1718" y="651"/>
                  </a:lnTo>
                  <a:lnTo>
                    <a:pt x="1716" y="651"/>
                  </a:lnTo>
                  <a:lnTo>
                    <a:pt x="1715" y="650"/>
                  </a:lnTo>
                  <a:lnTo>
                    <a:pt x="1715" y="647"/>
                  </a:lnTo>
                  <a:lnTo>
                    <a:pt x="1716" y="645"/>
                  </a:lnTo>
                  <a:close/>
                  <a:moveTo>
                    <a:pt x="94" y="607"/>
                  </a:moveTo>
                  <a:lnTo>
                    <a:pt x="95" y="610"/>
                  </a:lnTo>
                  <a:lnTo>
                    <a:pt x="95" y="611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94" y="608"/>
                  </a:lnTo>
                  <a:lnTo>
                    <a:pt x="94" y="607"/>
                  </a:lnTo>
                  <a:close/>
                  <a:moveTo>
                    <a:pt x="1448" y="600"/>
                  </a:moveTo>
                  <a:lnTo>
                    <a:pt x="1448" y="603"/>
                  </a:lnTo>
                  <a:lnTo>
                    <a:pt x="1448" y="603"/>
                  </a:lnTo>
                  <a:lnTo>
                    <a:pt x="1448" y="606"/>
                  </a:lnTo>
                  <a:lnTo>
                    <a:pt x="1446" y="606"/>
                  </a:lnTo>
                  <a:lnTo>
                    <a:pt x="1445" y="608"/>
                  </a:lnTo>
                  <a:lnTo>
                    <a:pt x="1442" y="607"/>
                  </a:lnTo>
                  <a:lnTo>
                    <a:pt x="1442" y="604"/>
                  </a:lnTo>
                  <a:lnTo>
                    <a:pt x="1445" y="601"/>
                  </a:lnTo>
                  <a:lnTo>
                    <a:pt x="1448" y="600"/>
                  </a:lnTo>
                  <a:close/>
                  <a:moveTo>
                    <a:pt x="1448" y="595"/>
                  </a:moveTo>
                  <a:lnTo>
                    <a:pt x="1449" y="597"/>
                  </a:lnTo>
                  <a:lnTo>
                    <a:pt x="1449" y="598"/>
                  </a:lnTo>
                  <a:lnTo>
                    <a:pt x="1448" y="600"/>
                  </a:lnTo>
                  <a:lnTo>
                    <a:pt x="1446" y="598"/>
                  </a:lnTo>
                  <a:lnTo>
                    <a:pt x="1448" y="597"/>
                  </a:lnTo>
                  <a:lnTo>
                    <a:pt x="1448" y="595"/>
                  </a:lnTo>
                  <a:lnTo>
                    <a:pt x="1448" y="595"/>
                  </a:lnTo>
                  <a:close/>
                  <a:moveTo>
                    <a:pt x="1445" y="595"/>
                  </a:moveTo>
                  <a:lnTo>
                    <a:pt x="1445" y="595"/>
                  </a:lnTo>
                  <a:lnTo>
                    <a:pt x="1445" y="597"/>
                  </a:lnTo>
                  <a:lnTo>
                    <a:pt x="1445" y="598"/>
                  </a:lnTo>
                  <a:lnTo>
                    <a:pt x="1443" y="597"/>
                  </a:lnTo>
                  <a:lnTo>
                    <a:pt x="1443" y="595"/>
                  </a:lnTo>
                  <a:lnTo>
                    <a:pt x="1445" y="595"/>
                  </a:lnTo>
                  <a:close/>
                  <a:moveTo>
                    <a:pt x="1508" y="588"/>
                  </a:moveTo>
                  <a:lnTo>
                    <a:pt x="1509" y="588"/>
                  </a:lnTo>
                  <a:lnTo>
                    <a:pt x="1511" y="592"/>
                  </a:lnTo>
                  <a:lnTo>
                    <a:pt x="1515" y="594"/>
                  </a:lnTo>
                  <a:lnTo>
                    <a:pt x="1517" y="595"/>
                  </a:lnTo>
                  <a:lnTo>
                    <a:pt x="1517" y="600"/>
                  </a:lnTo>
                  <a:lnTo>
                    <a:pt x="1518" y="603"/>
                  </a:lnTo>
                  <a:lnTo>
                    <a:pt x="1524" y="607"/>
                  </a:lnTo>
                  <a:lnTo>
                    <a:pt x="1524" y="610"/>
                  </a:lnTo>
                  <a:lnTo>
                    <a:pt x="1526" y="610"/>
                  </a:lnTo>
                  <a:lnTo>
                    <a:pt x="1528" y="613"/>
                  </a:lnTo>
                  <a:lnTo>
                    <a:pt x="1531" y="617"/>
                  </a:lnTo>
                  <a:lnTo>
                    <a:pt x="1533" y="622"/>
                  </a:lnTo>
                  <a:lnTo>
                    <a:pt x="1531" y="617"/>
                  </a:lnTo>
                  <a:lnTo>
                    <a:pt x="1528" y="616"/>
                  </a:lnTo>
                  <a:lnTo>
                    <a:pt x="1527" y="616"/>
                  </a:lnTo>
                  <a:lnTo>
                    <a:pt x="1527" y="617"/>
                  </a:lnTo>
                  <a:lnTo>
                    <a:pt x="1528" y="619"/>
                  </a:lnTo>
                  <a:lnTo>
                    <a:pt x="1528" y="620"/>
                  </a:lnTo>
                  <a:lnTo>
                    <a:pt x="1531" y="623"/>
                  </a:lnTo>
                  <a:lnTo>
                    <a:pt x="1534" y="625"/>
                  </a:lnTo>
                  <a:lnTo>
                    <a:pt x="1534" y="628"/>
                  </a:lnTo>
                  <a:lnTo>
                    <a:pt x="1536" y="632"/>
                  </a:lnTo>
                  <a:lnTo>
                    <a:pt x="1536" y="635"/>
                  </a:lnTo>
                  <a:lnTo>
                    <a:pt x="1536" y="635"/>
                  </a:lnTo>
                  <a:lnTo>
                    <a:pt x="1534" y="638"/>
                  </a:lnTo>
                  <a:lnTo>
                    <a:pt x="1536" y="641"/>
                  </a:lnTo>
                  <a:lnTo>
                    <a:pt x="1537" y="642"/>
                  </a:lnTo>
                  <a:lnTo>
                    <a:pt x="1539" y="647"/>
                  </a:lnTo>
                  <a:lnTo>
                    <a:pt x="1540" y="650"/>
                  </a:lnTo>
                  <a:lnTo>
                    <a:pt x="1543" y="651"/>
                  </a:lnTo>
                  <a:lnTo>
                    <a:pt x="1545" y="652"/>
                  </a:lnTo>
                  <a:lnTo>
                    <a:pt x="1543" y="654"/>
                  </a:lnTo>
                  <a:lnTo>
                    <a:pt x="1545" y="655"/>
                  </a:lnTo>
                  <a:lnTo>
                    <a:pt x="1546" y="655"/>
                  </a:lnTo>
                  <a:lnTo>
                    <a:pt x="1546" y="654"/>
                  </a:lnTo>
                  <a:lnTo>
                    <a:pt x="1548" y="655"/>
                  </a:lnTo>
                  <a:lnTo>
                    <a:pt x="1549" y="658"/>
                  </a:lnTo>
                  <a:lnTo>
                    <a:pt x="1549" y="661"/>
                  </a:lnTo>
                  <a:lnTo>
                    <a:pt x="1550" y="663"/>
                  </a:lnTo>
                  <a:lnTo>
                    <a:pt x="1553" y="667"/>
                  </a:lnTo>
                  <a:lnTo>
                    <a:pt x="1558" y="673"/>
                  </a:lnTo>
                  <a:lnTo>
                    <a:pt x="1559" y="676"/>
                  </a:lnTo>
                  <a:lnTo>
                    <a:pt x="1562" y="683"/>
                  </a:lnTo>
                  <a:lnTo>
                    <a:pt x="1567" y="688"/>
                  </a:lnTo>
                  <a:lnTo>
                    <a:pt x="1567" y="691"/>
                  </a:lnTo>
                  <a:lnTo>
                    <a:pt x="1570" y="692"/>
                  </a:lnTo>
                  <a:lnTo>
                    <a:pt x="1570" y="695"/>
                  </a:lnTo>
                  <a:lnTo>
                    <a:pt x="1572" y="699"/>
                  </a:lnTo>
                  <a:lnTo>
                    <a:pt x="1574" y="701"/>
                  </a:lnTo>
                  <a:lnTo>
                    <a:pt x="1574" y="702"/>
                  </a:lnTo>
                  <a:lnTo>
                    <a:pt x="1577" y="705"/>
                  </a:lnTo>
                  <a:lnTo>
                    <a:pt x="1578" y="710"/>
                  </a:lnTo>
                  <a:lnTo>
                    <a:pt x="1583" y="713"/>
                  </a:lnTo>
                  <a:lnTo>
                    <a:pt x="1586" y="715"/>
                  </a:lnTo>
                  <a:lnTo>
                    <a:pt x="1587" y="718"/>
                  </a:lnTo>
                  <a:lnTo>
                    <a:pt x="1586" y="718"/>
                  </a:lnTo>
                  <a:lnTo>
                    <a:pt x="1583" y="714"/>
                  </a:lnTo>
                  <a:lnTo>
                    <a:pt x="1580" y="713"/>
                  </a:lnTo>
                  <a:lnTo>
                    <a:pt x="1577" y="713"/>
                  </a:lnTo>
                  <a:lnTo>
                    <a:pt x="1575" y="708"/>
                  </a:lnTo>
                  <a:lnTo>
                    <a:pt x="1572" y="707"/>
                  </a:lnTo>
                  <a:lnTo>
                    <a:pt x="1570" y="705"/>
                  </a:lnTo>
                  <a:lnTo>
                    <a:pt x="1567" y="707"/>
                  </a:lnTo>
                  <a:lnTo>
                    <a:pt x="1565" y="707"/>
                  </a:lnTo>
                  <a:lnTo>
                    <a:pt x="1564" y="707"/>
                  </a:lnTo>
                  <a:lnTo>
                    <a:pt x="1564" y="708"/>
                  </a:lnTo>
                  <a:lnTo>
                    <a:pt x="1564" y="710"/>
                  </a:lnTo>
                  <a:lnTo>
                    <a:pt x="1562" y="711"/>
                  </a:lnTo>
                  <a:lnTo>
                    <a:pt x="1564" y="715"/>
                  </a:lnTo>
                  <a:lnTo>
                    <a:pt x="1564" y="718"/>
                  </a:lnTo>
                  <a:lnTo>
                    <a:pt x="1564" y="723"/>
                  </a:lnTo>
                  <a:lnTo>
                    <a:pt x="1565" y="726"/>
                  </a:lnTo>
                  <a:lnTo>
                    <a:pt x="1565" y="730"/>
                  </a:lnTo>
                  <a:lnTo>
                    <a:pt x="1565" y="735"/>
                  </a:lnTo>
                  <a:lnTo>
                    <a:pt x="1567" y="737"/>
                  </a:lnTo>
                  <a:lnTo>
                    <a:pt x="1568" y="742"/>
                  </a:lnTo>
                  <a:lnTo>
                    <a:pt x="1570" y="746"/>
                  </a:lnTo>
                  <a:lnTo>
                    <a:pt x="1571" y="749"/>
                  </a:lnTo>
                  <a:lnTo>
                    <a:pt x="1574" y="749"/>
                  </a:lnTo>
                  <a:lnTo>
                    <a:pt x="1577" y="752"/>
                  </a:lnTo>
                  <a:lnTo>
                    <a:pt x="1578" y="755"/>
                  </a:lnTo>
                  <a:lnTo>
                    <a:pt x="1580" y="759"/>
                  </a:lnTo>
                  <a:lnTo>
                    <a:pt x="1583" y="762"/>
                  </a:lnTo>
                  <a:lnTo>
                    <a:pt x="1584" y="762"/>
                  </a:lnTo>
                  <a:lnTo>
                    <a:pt x="1587" y="761"/>
                  </a:lnTo>
                  <a:lnTo>
                    <a:pt x="1587" y="762"/>
                  </a:lnTo>
                  <a:lnTo>
                    <a:pt x="1589" y="767"/>
                  </a:lnTo>
                  <a:lnTo>
                    <a:pt x="1592" y="768"/>
                  </a:lnTo>
                  <a:lnTo>
                    <a:pt x="1592" y="771"/>
                  </a:lnTo>
                  <a:lnTo>
                    <a:pt x="1590" y="774"/>
                  </a:lnTo>
                  <a:lnTo>
                    <a:pt x="1592" y="776"/>
                  </a:lnTo>
                  <a:lnTo>
                    <a:pt x="1592" y="778"/>
                  </a:lnTo>
                  <a:lnTo>
                    <a:pt x="1590" y="776"/>
                  </a:lnTo>
                  <a:lnTo>
                    <a:pt x="1589" y="774"/>
                  </a:lnTo>
                  <a:lnTo>
                    <a:pt x="1587" y="771"/>
                  </a:lnTo>
                  <a:lnTo>
                    <a:pt x="1586" y="768"/>
                  </a:lnTo>
                  <a:lnTo>
                    <a:pt x="1587" y="768"/>
                  </a:lnTo>
                  <a:lnTo>
                    <a:pt x="1586" y="767"/>
                  </a:lnTo>
                  <a:lnTo>
                    <a:pt x="1584" y="767"/>
                  </a:lnTo>
                  <a:lnTo>
                    <a:pt x="1584" y="768"/>
                  </a:lnTo>
                  <a:lnTo>
                    <a:pt x="1578" y="768"/>
                  </a:lnTo>
                  <a:lnTo>
                    <a:pt x="1577" y="767"/>
                  </a:lnTo>
                  <a:lnTo>
                    <a:pt x="1577" y="765"/>
                  </a:lnTo>
                  <a:lnTo>
                    <a:pt x="1577" y="765"/>
                  </a:lnTo>
                  <a:lnTo>
                    <a:pt x="1574" y="767"/>
                  </a:lnTo>
                  <a:lnTo>
                    <a:pt x="1572" y="771"/>
                  </a:lnTo>
                  <a:lnTo>
                    <a:pt x="1574" y="774"/>
                  </a:lnTo>
                  <a:lnTo>
                    <a:pt x="1575" y="777"/>
                  </a:lnTo>
                  <a:lnTo>
                    <a:pt x="1575" y="780"/>
                  </a:lnTo>
                  <a:lnTo>
                    <a:pt x="1575" y="783"/>
                  </a:lnTo>
                  <a:lnTo>
                    <a:pt x="1571" y="781"/>
                  </a:lnTo>
                  <a:lnTo>
                    <a:pt x="1570" y="777"/>
                  </a:lnTo>
                  <a:lnTo>
                    <a:pt x="1567" y="774"/>
                  </a:lnTo>
                  <a:lnTo>
                    <a:pt x="1565" y="771"/>
                  </a:lnTo>
                  <a:lnTo>
                    <a:pt x="1567" y="765"/>
                  </a:lnTo>
                  <a:lnTo>
                    <a:pt x="1567" y="761"/>
                  </a:lnTo>
                  <a:lnTo>
                    <a:pt x="1567" y="759"/>
                  </a:lnTo>
                  <a:lnTo>
                    <a:pt x="1562" y="755"/>
                  </a:lnTo>
                  <a:lnTo>
                    <a:pt x="1562" y="752"/>
                  </a:lnTo>
                  <a:lnTo>
                    <a:pt x="1559" y="748"/>
                  </a:lnTo>
                  <a:lnTo>
                    <a:pt x="1559" y="743"/>
                  </a:lnTo>
                  <a:lnTo>
                    <a:pt x="1559" y="737"/>
                  </a:lnTo>
                  <a:lnTo>
                    <a:pt x="1558" y="735"/>
                  </a:lnTo>
                  <a:lnTo>
                    <a:pt x="1558" y="732"/>
                  </a:lnTo>
                  <a:lnTo>
                    <a:pt x="1553" y="726"/>
                  </a:lnTo>
                  <a:lnTo>
                    <a:pt x="1550" y="723"/>
                  </a:lnTo>
                  <a:lnTo>
                    <a:pt x="1550" y="718"/>
                  </a:lnTo>
                  <a:lnTo>
                    <a:pt x="1550" y="717"/>
                  </a:lnTo>
                  <a:lnTo>
                    <a:pt x="1548" y="713"/>
                  </a:lnTo>
                  <a:lnTo>
                    <a:pt x="1548" y="708"/>
                  </a:lnTo>
                  <a:lnTo>
                    <a:pt x="1548" y="705"/>
                  </a:lnTo>
                  <a:lnTo>
                    <a:pt x="1548" y="704"/>
                  </a:lnTo>
                  <a:lnTo>
                    <a:pt x="1546" y="698"/>
                  </a:lnTo>
                  <a:lnTo>
                    <a:pt x="1545" y="695"/>
                  </a:lnTo>
                  <a:lnTo>
                    <a:pt x="1545" y="692"/>
                  </a:lnTo>
                  <a:lnTo>
                    <a:pt x="1542" y="686"/>
                  </a:lnTo>
                  <a:lnTo>
                    <a:pt x="1542" y="685"/>
                  </a:lnTo>
                  <a:lnTo>
                    <a:pt x="1542" y="683"/>
                  </a:lnTo>
                  <a:lnTo>
                    <a:pt x="1540" y="680"/>
                  </a:lnTo>
                  <a:lnTo>
                    <a:pt x="1537" y="679"/>
                  </a:lnTo>
                  <a:lnTo>
                    <a:pt x="1537" y="677"/>
                  </a:lnTo>
                  <a:lnTo>
                    <a:pt x="1536" y="673"/>
                  </a:lnTo>
                  <a:lnTo>
                    <a:pt x="1536" y="670"/>
                  </a:lnTo>
                  <a:lnTo>
                    <a:pt x="1534" y="666"/>
                  </a:lnTo>
                  <a:lnTo>
                    <a:pt x="1531" y="660"/>
                  </a:lnTo>
                  <a:lnTo>
                    <a:pt x="1528" y="660"/>
                  </a:lnTo>
                  <a:lnTo>
                    <a:pt x="1523" y="652"/>
                  </a:lnTo>
                  <a:lnTo>
                    <a:pt x="1524" y="652"/>
                  </a:lnTo>
                  <a:lnTo>
                    <a:pt x="1524" y="651"/>
                  </a:lnTo>
                  <a:lnTo>
                    <a:pt x="1521" y="650"/>
                  </a:lnTo>
                  <a:lnTo>
                    <a:pt x="1518" y="645"/>
                  </a:lnTo>
                  <a:lnTo>
                    <a:pt x="1517" y="639"/>
                  </a:lnTo>
                  <a:lnTo>
                    <a:pt x="1517" y="635"/>
                  </a:lnTo>
                  <a:lnTo>
                    <a:pt x="1515" y="633"/>
                  </a:lnTo>
                  <a:lnTo>
                    <a:pt x="1515" y="628"/>
                  </a:lnTo>
                  <a:lnTo>
                    <a:pt x="1512" y="623"/>
                  </a:lnTo>
                  <a:lnTo>
                    <a:pt x="1509" y="620"/>
                  </a:lnTo>
                  <a:lnTo>
                    <a:pt x="1509" y="617"/>
                  </a:lnTo>
                  <a:lnTo>
                    <a:pt x="1507" y="614"/>
                  </a:lnTo>
                  <a:lnTo>
                    <a:pt x="1508" y="610"/>
                  </a:lnTo>
                  <a:lnTo>
                    <a:pt x="1509" y="608"/>
                  </a:lnTo>
                  <a:lnTo>
                    <a:pt x="1511" y="611"/>
                  </a:lnTo>
                  <a:lnTo>
                    <a:pt x="1514" y="611"/>
                  </a:lnTo>
                  <a:lnTo>
                    <a:pt x="1515" y="610"/>
                  </a:lnTo>
                  <a:lnTo>
                    <a:pt x="1515" y="607"/>
                  </a:lnTo>
                  <a:lnTo>
                    <a:pt x="1512" y="607"/>
                  </a:lnTo>
                  <a:lnTo>
                    <a:pt x="1512" y="606"/>
                  </a:lnTo>
                  <a:lnTo>
                    <a:pt x="1514" y="604"/>
                  </a:lnTo>
                  <a:lnTo>
                    <a:pt x="1515" y="604"/>
                  </a:lnTo>
                  <a:lnTo>
                    <a:pt x="1515" y="601"/>
                  </a:lnTo>
                  <a:lnTo>
                    <a:pt x="1514" y="601"/>
                  </a:lnTo>
                  <a:lnTo>
                    <a:pt x="1512" y="603"/>
                  </a:lnTo>
                  <a:lnTo>
                    <a:pt x="1512" y="600"/>
                  </a:lnTo>
                  <a:lnTo>
                    <a:pt x="1511" y="598"/>
                  </a:lnTo>
                  <a:lnTo>
                    <a:pt x="1507" y="595"/>
                  </a:lnTo>
                  <a:lnTo>
                    <a:pt x="1502" y="591"/>
                  </a:lnTo>
                  <a:lnTo>
                    <a:pt x="1505" y="591"/>
                  </a:lnTo>
                  <a:lnTo>
                    <a:pt x="1507" y="592"/>
                  </a:lnTo>
                  <a:lnTo>
                    <a:pt x="1508" y="592"/>
                  </a:lnTo>
                  <a:lnTo>
                    <a:pt x="1508" y="589"/>
                  </a:lnTo>
                  <a:lnTo>
                    <a:pt x="1508" y="589"/>
                  </a:lnTo>
                  <a:lnTo>
                    <a:pt x="1508" y="588"/>
                  </a:lnTo>
                  <a:close/>
                  <a:moveTo>
                    <a:pt x="1432" y="582"/>
                  </a:moveTo>
                  <a:lnTo>
                    <a:pt x="1433" y="585"/>
                  </a:lnTo>
                  <a:lnTo>
                    <a:pt x="1432" y="586"/>
                  </a:lnTo>
                  <a:lnTo>
                    <a:pt x="1433" y="588"/>
                  </a:lnTo>
                  <a:lnTo>
                    <a:pt x="1432" y="588"/>
                  </a:lnTo>
                  <a:lnTo>
                    <a:pt x="1430" y="588"/>
                  </a:lnTo>
                  <a:lnTo>
                    <a:pt x="1429" y="588"/>
                  </a:lnTo>
                  <a:lnTo>
                    <a:pt x="1429" y="589"/>
                  </a:lnTo>
                  <a:lnTo>
                    <a:pt x="1429" y="589"/>
                  </a:lnTo>
                  <a:lnTo>
                    <a:pt x="1427" y="588"/>
                  </a:lnTo>
                  <a:lnTo>
                    <a:pt x="1427" y="585"/>
                  </a:lnTo>
                  <a:lnTo>
                    <a:pt x="1430" y="585"/>
                  </a:lnTo>
                  <a:lnTo>
                    <a:pt x="1432" y="582"/>
                  </a:lnTo>
                  <a:lnTo>
                    <a:pt x="1432" y="582"/>
                  </a:lnTo>
                  <a:close/>
                  <a:moveTo>
                    <a:pt x="1439" y="581"/>
                  </a:moveTo>
                  <a:lnTo>
                    <a:pt x="1441" y="582"/>
                  </a:lnTo>
                  <a:lnTo>
                    <a:pt x="1443" y="581"/>
                  </a:lnTo>
                  <a:lnTo>
                    <a:pt x="1445" y="582"/>
                  </a:lnTo>
                  <a:lnTo>
                    <a:pt x="1445" y="582"/>
                  </a:lnTo>
                  <a:lnTo>
                    <a:pt x="1443" y="585"/>
                  </a:lnTo>
                  <a:lnTo>
                    <a:pt x="1443" y="585"/>
                  </a:lnTo>
                  <a:lnTo>
                    <a:pt x="1445" y="584"/>
                  </a:lnTo>
                  <a:lnTo>
                    <a:pt x="1445" y="584"/>
                  </a:lnTo>
                  <a:lnTo>
                    <a:pt x="1448" y="584"/>
                  </a:lnTo>
                  <a:lnTo>
                    <a:pt x="1448" y="585"/>
                  </a:lnTo>
                  <a:lnTo>
                    <a:pt x="1446" y="586"/>
                  </a:lnTo>
                  <a:lnTo>
                    <a:pt x="1446" y="588"/>
                  </a:lnTo>
                  <a:lnTo>
                    <a:pt x="1446" y="589"/>
                  </a:lnTo>
                  <a:lnTo>
                    <a:pt x="1446" y="591"/>
                  </a:lnTo>
                  <a:lnTo>
                    <a:pt x="1445" y="592"/>
                  </a:lnTo>
                  <a:lnTo>
                    <a:pt x="1442" y="591"/>
                  </a:lnTo>
                  <a:lnTo>
                    <a:pt x="1441" y="589"/>
                  </a:lnTo>
                  <a:lnTo>
                    <a:pt x="1439" y="589"/>
                  </a:lnTo>
                  <a:lnTo>
                    <a:pt x="1439" y="589"/>
                  </a:lnTo>
                  <a:lnTo>
                    <a:pt x="1438" y="591"/>
                  </a:lnTo>
                  <a:lnTo>
                    <a:pt x="1438" y="592"/>
                  </a:lnTo>
                  <a:lnTo>
                    <a:pt x="1435" y="588"/>
                  </a:lnTo>
                  <a:lnTo>
                    <a:pt x="1435" y="586"/>
                  </a:lnTo>
                  <a:lnTo>
                    <a:pt x="1436" y="585"/>
                  </a:lnTo>
                  <a:lnTo>
                    <a:pt x="1438" y="582"/>
                  </a:lnTo>
                  <a:lnTo>
                    <a:pt x="1439" y="581"/>
                  </a:lnTo>
                  <a:close/>
                  <a:moveTo>
                    <a:pt x="1811" y="518"/>
                  </a:moveTo>
                  <a:lnTo>
                    <a:pt x="1816" y="518"/>
                  </a:lnTo>
                  <a:lnTo>
                    <a:pt x="1817" y="521"/>
                  </a:lnTo>
                  <a:lnTo>
                    <a:pt x="1820" y="521"/>
                  </a:lnTo>
                  <a:lnTo>
                    <a:pt x="1822" y="522"/>
                  </a:lnTo>
                  <a:lnTo>
                    <a:pt x="1826" y="523"/>
                  </a:lnTo>
                  <a:lnTo>
                    <a:pt x="1826" y="525"/>
                  </a:lnTo>
                  <a:lnTo>
                    <a:pt x="1823" y="525"/>
                  </a:lnTo>
                  <a:lnTo>
                    <a:pt x="1822" y="523"/>
                  </a:lnTo>
                  <a:lnTo>
                    <a:pt x="1817" y="523"/>
                  </a:lnTo>
                  <a:lnTo>
                    <a:pt x="1814" y="521"/>
                  </a:lnTo>
                  <a:lnTo>
                    <a:pt x="1813" y="521"/>
                  </a:lnTo>
                  <a:lnTo>
                    <a:pt x="1811" y="518"/>
                  </a:lnTo>
                  <a:lnTo>
                    <a:pt x="1811" y="518"/>
                  </a:lnTo>
                  <a:close/>
                  <a:moveTo>
                    <a:pt x="1788" y="507"/>
                  </a:moveTo>
                  <a:lnTo>
                    <a:pt x="1791" y="507"/>
                  </a:lnTo>
                  <a:lnTo>
                    <a:pt x="1789" y="509"/>
                  </a:lnTo>
                  <a:lnTo>
                    <a:pt x="1789" y="509"/>
                  </a:lnTo>
                  <a:lnTo>
                    <a:pt x="1792" y="513"/>
                  </a:lnTo>
                  <a:lnTo>
                    <a:pt x="1795" y="513"/>
                  </a:lnTo>
                  <a:lnTo>
                    <a:pt x="1795" y="516"/>
                  </a:lnTo>
                  <a:lnTo>
                    <a:pt x="1800" y="519"/>
                  </a:lnTo>
                  <a:lnTo>
                    <a:pt x="1803" y="519"/>
                  </a:lnTo>
                  <a:lnTo>
                    <a:pt x="1804" y="522"/>
                  </a:lnTo>
                  <a:lnTo>
                    <a:pt x="1803" y="523"/>
                  </a:lnTo>
                  <a:lnTo>
                    <a:pt x="1800" y="523"/>
                  </a:lnTo>
                  <a:lnTo>
                    <a:pt x="1798" y="521"/>
                  </a:lnTo>
                  <a:lnTo>
                    <a:pt x="1797" y="521"/>
                  </a:lnTo>
                  <a:lnTo>
                    <a:pt x="1795" y="521"/>
                  </a:lnTo>
                  <a:lnTo>
                    <a:pt x="1792" y="519"/>
                  </a:lnTo>
                  <a:lnTo>
                    <a:pt x="1791" y="518"/>
                  </a:lnTo>
                  <a:lnTo>
                    <a:pt x="1788" y="515"/>
                  </a:lnTo>
                  <a:lnTo>
                    <a:pt x="1788" y="513"/>
                  </a:lnTo>
                  <a:lnTo>
                    <a:pt x="1786" y="512"/>
                  </a:lnTo>
                  <a:lnTo>
                    <a:pt x="1785" y="512"/>
                  </a:lnTo>
                  <a:lnTo>
                    <a:pt x="1782" y="512"/>
                  </a:lnTo>
                  <a:lnTo>
                    <a:pt x="1782" y="510"/>
                  </a:lnTo>
                  <a:lnTo>
                    <a:pt x="1785" y="507"/>
                  </a:lnTo>
                  <a:lnTo>
                    <a:pt x="1786" y="507"/>
                  </a:lnTo>
                  <a:lnTo>
                    <a:pt x="1788" y="507"/>
                  </a:lnTo>
                  <a:close/>
                  <a:moveTo>
                    <a:pt x="158" y="494"/>
                  </a:moveTo>
                  <a:lnTo>
                    <a:pt x="160" y="494"/>
                  </a:lnTo>
                  <a:lnTo>
                    <a:pt x="160" y="496"/>
                  </a:lnTo>
                  <a:lnTo>
                    <a:pt x="158" y="497"/>
                  </a:lnTo>
                  <a:lnTo>
                    <a:pt x="160" y="499"/>
                  </a:lnTo>
                  <a:lnTo>
                    <a:pt x="160" y="500"/>
                  </a:lnTo>
                  <a:lnTo>
                    <a:pt x="158" y="500"/>
                  </a:lnTo>
                  <a:lnTo>
                    <a:pt x="158" y="499"/>
                  </a:lnTo>
                  <a:lnTo>
                    <a:pt x="157" y="497"/>
                  </a:lnTo>
                  <a:lnTo>
                    <a:pt x="155" y="496"/>
                  </a:lnTo>
                  <a:lnTo>
                    <a:pt x="158" y="494"/>
                  </a:lnTo>
                  <a:close/>
                  <a:moveTo>
                    <a:pt x="230" y="452"/>
                  </a:moveTo>
                  <a:lnTo>
                    <a:pt x="231" y="453"/>
                  </a:lnTo>
                  <a:lnTo>
                    <a:pt x="231" y="455"/>
                  </a:lnTo>
                  <a:lnTo>
                    <a:pt x="230" y="455"/>
                  </a:lnTo>
                  <a:lnTo>
                    <a:pt x="229" y="453"/>
                  </a:lnTo>
                  <a:lnTo>
                    <a:pt x="229" y="452"/>
                  </a:lnTo>
                  <a:lnTo>
                    <a:pt x="230" y="452"/>
                  </a:lnTo>
                  <a:close/>
                  <a:moveTo>
                    <a:pt x="1552" y="446"/>
                  </a:moveTo>
                  <a:lnTo>
                    <a:pt x="1550" y="447"/>
                  </a:lnTo>
                  <a:lnTo>
                    <a:pt x="1549" y="450"/>
                  </a:lnTo>
                  <a:lnTo>
                    <a:pt x="1548" y="450"/>
                  </a:lnTo>
                  <a:lnTo>
                    <a:pt x="1549" y="447"/>
                  </a:lnTo>
                  <a:lnTo>
                    <a:pt x="1549" y="446"/>
                  </a:lnTo>
                  <a:lnTo>
                    <a:pt x="1552" y="446"/>
                  </a:lnTo>
                  <a:close/>
                  <a:moveTo>
                    <a:pt x="525" y="421"/>
                  </a:moveTo>
                  <a:lnTo>
                    <a:pt x="526" y="421"/>
                  </a:lnTo>
                  <a:lnTo>
                    <a:pt x="527" y="422"/>
                  </a:lnTo>
                  <a:lnTo>
                    <a:pt x="530" y="421"/>
                  </a:lnTo>
                  <a:lnTo>
                    <a:pt x="532" y="422"/>
                  </a:lnTo>
                  <a:lnTo>
                    <a:pt x="533" y="424"/>
                  </a:lnTo>
                  <a:lnTo>
                    <a:pt x="532" y="425"/>
                  </a:lnTo>
                  <a:lnTo>
                    <a:pt x="529" y="427"/>
                  </a:lnTo>
                  <a:lnTo>
                    <a:pt x="526" y="425"/>
                  </a:lnTo>
                  <a:lnTo>
                    <a:pt x="526" y="422"/>
                  </a:lnTo>
                  <a:lnTo>
                    <a:pt x="525" y="422"/>
                  </a:lnTo>
                  <a:lnTo>
                    <a:pt x="525" y="421"/>
                  </a:lnTo>
                  <a:close/>
                  <a:moveTo>
                    <a:pt x="1715" y="405"/>
                  </a:moveTo>
                  <a:lnTo>
                    <a:pt x="1716" y="406"/>
                  </a:lnTo>
                  <a:lnTo>
                    <a:pt x="1719" y="409"/>
                  </a:lnTo>
                  <a:lnTo>
                    <a:pt x="1720" y="412"/>
                  </a:lnTo>
                  <a:lnTo>
                    <a:pt x="1722" y="415"/>
                  </a:lnTo>
                  <a:lnTo>
                    <a:pt x="1720" y="417"/>
                  </a:lnTo>
                  <a:lnTo>
                    <a:pt x="1718" y="418"/>
                  </a:lnTo>
                  <a:lnTo>
                    <a:pt x="1715" y="421"/>
                  </a:lnTo>
                  <a:lnTo>
                    <a:pt x="1713" y="424"/>
                  </a:lnTo>
                  <a:lnTo>
                    <a:pt x="1713" y="427"/>
                  </a:lnTo>
                  <a:lnTo>
                    <a:pt x="1713" y="427"/>
                  </a:lnTo>
                  <a:lnTo>
                    <a:pt x="1715" y="430"/>
                  </a:lnTo>
                  <a:lnTo>
                    <a:pt x="1715" y="433"/>
                  </a:lnTo>
                  <a:lnTo>
                    <a:pt x="1713" y="433"/>
                  </a:lnTo>
                  <a:lnTo>
                    <a:pt x="1712" y="430"/>
                  </a:lnTo>
                  <a:lnTo>
                    <a:pt x="1710" y="428"/>
                  </a:lnTo>
                  <a:lnTo>
                    <a:pt x="1712" y="427"/>
                  </a:lnTo>
                  <a:lnTo>
                    <a:pt x="1712" y="424"/>
                  </a:lnTo>
                  <a:lnTo>
                    <a:pt x="1710" y="422"/>
                  </a:lnTo>
                  <a:lnTo>
                    <a:pt x="1709" y="418"/>
                  </a:lnTo>
                  <a:lnTo>
                    <a:pt x="1710" y="415"/>
                  </a:lnTo>
                  <a:lnTo>
                    <a:pt x="1710" y="415"/>
                  </a:lnTo>
                  <a:lnTo>
                    <a:pt x="1707" y="415"/>
                  </a:lnTo>
                  <a:lnTo>
                    <a:pt x="1706" y="415"/>
                  </a:lnTo>
                  <a:lnTo>
                    <a:pt x="1707" y="414"/>
                  </a:lnTo>
                  <a:lnTo>
                    <a:pt x="1709" y="412"/>
                  </a:lnTo>
                  <a:lnTo>
                    <a:pt x="1712" y="409"/>
                  </a:lnTo>
                  <a:lnTo>
                    <a:pt x="1713" y="408"/>
                  </a:lnTo>
                  <a:lnTo>
                    <a:pt x="1713" y="406"/>
                  </a:lnTo>
                  <a:lnTo>
                    <a:pt x="1715" y="405"/>
                  </a:lnTo>
                  <a:close/>
                  <a:moveTo>
                    <a:pt x="312" y="399"/>
                  </a:moveTo>
                  <a:lnTo>
                    <a:pt x="315" y="399"/>
                  </a:lnTo>
                  <a:lnTo>
                    <a:pt x="314" y="399"/>
                  </a:lnTo>
                  <a:lnTo>
                    <a:pt x="311" y="400"/>
                  </a:lnTo>
                  <a:lnTo>
                    <a:pt x="309" y="400"/>
                  </a:lnTo>
                  <a:lnTo>
                    <a:pt x="309" y="400"/>
                  </a:lnTo>
                  <a:lnTo>
                    <a:pt x="309" y="399"/>
                  </a:lnTo>
                  <a:lnTo>
                    <a:pt x="312" y="399"/>
                  </a:lnTo>
                  <a:close/>
                  <a:moveTo>
                    <a:pt x="344" y="397"/>
                  </a:moveTo>
                  <a:lnTo>
                    <a:pt x="346" y="399"/>
                  </a:lnTo>
                  <a:lnTo>
                    <a:pt x="344" y="400"/>
                  </a:lnTo>
                  <a:lnTo>
                    <a:pt x="343" y="400"/>
                  </a:lnTo>
                  <a:lnTo>
                    <a:pt x="343" y="399"/>
                  </a:lnTo>
                  <a:lnTo>
                    <a:pt x="344" y="397"/>
                  </a:lnTo>
                  <a:close/>
                  <a:moveTo>
                    <a:pt x="350" y="397"/>
                  </a:moveTo>
                  <a:lnTo>
                    <a:pt x="350" y="399"/>
                  </a:lnTo>
                  <a:lnTo>
                    <a:pt x="349" y="402"/>
                  </a:lnTo>
                  <a:lnTo>
                    <a:pt x="347" y="400"/>
                  </a:lnTo>
                  <a:lnTo>
                    <a:pt x="347" y="399"/>
                  </a:lnTo>
                  <a:lnTo>
                    <a:pt x="349" y="397"/>
                  </a:lnTo>
                  <a:lnTo>
                    <a:pt x="350" y="397"/>
                  </a:lnTo>
                  <a:close/>
                  <a:moveTo>
                    <a:pt x="363" y="383"/>
                  </a:moveTo>
                  <a:lnTo>
                    <a:pt x="365" y="384"/>
                  </a:lnTo>
                  <a:lnTo>
                    <a:pt x="365" y="386"/>
                  </a:lnTo>
                  <a:lnTo>
                    <a:pt x="363" y="386"/>
                  </a:lnTo>
                  <a:lnTo>
                    <a:pt x="362" y="384"/>
                  </a:lnTo>
                  <a:lnTo>
                    <a:pt x="363" y="383"/>
                  </a:lnTo>
                  <a:close/>
                  <a:moveTo>
                    <a:pt x="379" y="383"/>
                  </a:moveTo>
                  <a:lnTo>
                    <a:pt x="382" y="384"/>
                  </a:lnTo>
                  <a:lnTo>
                    <a:pt x="381" y="386"/>
                  </a:lnTo>
                  <a:lnTo>
                    <a:pt x="378" y="386"/>
                  </a:lnTo>
                  <a:lnTo>
                    <a:pt x="377" y="387"/>
                  </a:lnTo>
                  <a:lnTo>
                    <a:pt x="375" y="387"/>
                  </a:lnTo>
                  <a:lnTo>
                    <a:pt x="377" y="384"/>
                  </a:lnTo>
                  <a:lnTo>
                    <a:pt x="379" y="383"/>
                  </a:lnTo>
                  <a:close/>
                  <a:moveTo>
                    <a:pt x="352" y="383"/>
                  </a:moveTo>
                  <a:lnTo>
                    <a:pt x="353" y="383"/>
                  </a:lnTo>
                  <a:lnTo>
                    <a:pt x="352" y="384"/>
                  </a:lnTo>
                  <a:lnTo>
                    <a:pt x="350" y="384"/>
                  </a:lnTo>
                  <a:lnTo>
                    <a:pt x="350" y="384"/>
                  </a:lnTo>
                  <a:lnTo>
                    <a:pt x="352" y="383"/>
                  </a:lnTo>
                  <a:close/>
                  <a:moveTo>
                    <a:pt x="356" y="383"/>
                  </a:moveTo>
                  <a:lnTo>
                    <a:pt x="357" y="383"/>
                  </a:lnTo>
                  <a:lnTo>
                    <a:pt x="359" y="386"/>
                  </a:lnTo>
                  <a:lnTo>
                    <a:pt x="356" y="386"/>
                  </a:lnTo>
                  <a:lnTo>
                    <a:pt x="356" y="384"/>
                  </a:lnTo>
                  <a:lnTo>
                    <a:pt x="353" y="384"/>
                  </a:lnTo>
                  <a:lnTo>
                    <a:pt x="356" y="383"/>
                  </a:lnTo>
                  <a:close/>
                  <a:moveTo>
                    <a:pt x="280" y="375"/>
                  </a:moveTo>
                  <a:lnTo>
                    <a:pt x="284" y="375"/>
                  </a:lnTo>
                  <a:lnTo>
                    <a:pt x="294" y="380"/>
                  </a:lnTo>
                  <a:lnTo>
                    <a:pt x="297" y="383"/>
                  </a:lnTo>
                  <a:lnTo>
                    <a:pt x="297" y="386"/>
                  </a:lnTo>
                  <a:lnTo>
                    <a:pt x="294" y="389"/>
                  </a:lnTo>
                  <a:lnTo>
                    <a:pt x="296" y="386"/>
                  </a:lnTo>
                  <a:lnTo>
                    <a:pt x="294" y="383"/>
                  </a:lnTo>
                  <a:lnTo>
                    <a:pt x="293" y="386"/>
                  </a:lnTo>
                  <a:lnTo>
                    <a:pt x="293" y="390"/>
                  </a:lnTo>
                  <a:lnTo>
                    <a:pt x="292" y="393"/>
                  </a:lnTo>
                  <a:lnTo>
                    <a:pt x="287" y="396"/>
                  </a:lnTo>
                  <a:lnTo>
                    <a:pt x="284" y="396"/>
                  </a:lnTo>
                  <a:lnTo>
                    <a:pt x="283" y="397"/>
                  </a:lnTo>
                  <a:lnTo>
                    <a:pt x="280" y="397"/>
                  </a:lnTo>
                  <a:lnTo>
                    <a:pt x="281" y="396"/>
                  </a:lnTo>
                  <a:lnTo>
                    <a:pt x="280" y="395"/>
                  </a:lnTo>
                  <a:lnTo>
                    <a:pt x="278" y="396"/>
                  </a:lnTo>
                  <a:lnTo>
                    <a:pt x="277" y="392"/>
                  </a:lnTo>
                  <a:lnTo>
                    <a:pt x="275" y="389"/>
                  </a:lnTo>
                  <a:lnTo>
                    <a:pt x="275" y="383"/>
                  </a:lnTo>
                  <a:lnTo>
                    <a:pt x="277" y="377"/>
                  </a:lnTo>
                  <a:lnTo>
                    <a:pt x="280" y="375"/>
                  </a:lnTo>
                  <a:close/>
                  <a:moveTo>
                    <a:pt x="399" y="373"/>
                  </a:moveTo>
                  <a:lnTo>
                    <a:pt x="397" y="374"/>
                  </a:lnTo>
                  <a:lnTo>
                    <a:pt x="397" y="374"/>
                  </a:lnTo>
                  <a:lnTo>
                    <a:pt x="397" y="375"/>
                  </a:lnTo>
                  <a:lnTo>
                    <a:pt x="396" y="374"/>
                  </a:lnTo>
                  <a:lnTo>
                    <a:pt x="399" y="373"/>
                  </a:lnTo>
                  <a:close/>
                  <a:moveTo>
                    <a:pt x="388" y="364"/>
                  </a:moveTo>
                  <a:lnTo>
                    <a:pt x="390" y="365"/>
                  </a:lnTo>
                  <a:lnTo>
                    <a:pt x="394" y="368"/>
                  </a:lnTo>
                  <a:lnTo>
                    <a:pt x="394" y="371"/>
                  </a:lnTo>
                  <a:lnTo>
                    <a:pt x="390" y="368"/>
                  </a:lnTo>
                  <a:lnTo>
                    <a:pt x="387" y="365"/>
                  </a:lnTo>
                  <a:lnTo>
                    <a:pt x="388" y="364"/>
                  </a:lnTo>
                  <a:close/>
                  <a:moveTo>
                    <a:pt x="384" y="361"/>
                  </a:moveTo>
                  <a:lnTo>
                    <a:pt x="385" y="362"/>
                  </a:lnTo>
                  <a:lnTo>
                    <a:pt x="384" y="364"/>
                  </a:lnTo>
                  <a:lnTo>
                    <a:pt x="384" y="364"/>
                  </a:lnTo>
                  <a:lnTo>
                    <a:pt x="384" y="361"/>
                  </a:lnTo>
                  <a:close/>
                  <a:moveTo>
                    <a:pt x="476" y="353"/>
                  </a:moveTo>
                  <a:lnTo>
                    <a:pt x="478" y="355"/>
                  </a:lnTo>
                  <a:lnTo>
                    <a:pt x="478" y="356"/>
                  </a:lnTo>
                  <a:lnTo>
                    <a:pt x="476" y="359"/>
                  </a:lnTo>
                  <a:lnTo>
                    <a:pt x="475" y="358"/>
                  </a:lnTo>
                  <a:lnTo>
                    <a:pt x="473" y="358"/>
                  </a:lnTo>
                  <a:lnTo>
                    <a:pt x="473" y="356"/>
                  </a:lnTo>
                  <a:lnTo>
                    <a:pt x="475" y="356"/>
                  </a:lnTo>
                  <a:lnTo>
                    <a:pt x="475" y="355"/>
                  </a:lnTo>
                  <a:lnTo>
                    <a:pt x="476" y="353"/>
                  </a:lnTo>
                  <a:close/>
                  <a:moveTo>
                    <a:pt x="1660" y="339"/>
                  </a:moveTo>
                  <a:lnTo>
                    <a:pt x="1662" y="340"/>
                  </a:lnTo>
                  <a:lnTo>
                    <a:pt x="1662" y="342"/>
                  </a:lnTo>
                  <a:lnTo>
                    <a:pt x="1660" y="343"/>
                  </a:lnTo>
                  <a:lnTo>
                    <a:pt x="1659" y="340"/>
                  </a:lnTo>
                  <a:lnTo>
                    <a:pt x="1660" y="340"/>
                  </a:lnTo>
                  <a:lnTo>
                    <a:pt x="1660" y="339"/>
                  </a:lnTo>
                  <a:close/>
                  <a:moveTo>
                    <a:pt x="379" y="336"/>
                  </a:moveTo>
                  <a:lnTo>
                    <a:pt x="381" y="336"/>
                  </a:lnTo>
                  <a:lnTo>
                    <a:pt x="384" y="337"/>
                  </a:lnTo>
                  <a:lnTo>
                    <a:pt x="385" y="340"/>
                  </a:lnTo>
                  <a:lnTo>
                    <a:pt x="388" y="342"/>
                  </a:lnTo>
                  <a:lnTo>
                    <a:pt x="391" y="345"/>
                  </a:lnTo>
                  <a:lnTo>
                    <a:pt x="394" y="345"/>
                  </a:lnTo>
                  <a:lnTo>
                    <a:pt x="397" y="348"/>
                  </a:lnTo>
                  <a:lnTo>
                    <a:pt x="401" y="351"/>
                  </a:lnTo>
                  <a:lnTo>
                    <a:pt x="403" y="355"/>
                  </a:lnTo>
                  <a:lnTo>
                    <a:pt x="401" y="358"/>
                  </a:lnTo>
                  <a:lnTo>
                    <a:pt x="399" y="358"/>
                  </a:lnTo>
                  <a:lnTo>
                    <a:pt x="397" y="359"/>
                  </a:lnTo>
                  <a:lnTo>
                    <a:pt x="394" y="358"/>
                  </a:lnTo>
                  <a:lnTo>
                    <a:pt x="391" y="356"/>
                  </a:lnTo>
                  <a:lnTo>
                    <a:pt x="393" y="356"/>
                  </a:lnTo>
                  <a:lnTo>
                    <a:pt x="391" y="352"/>
                  </a:lnTo>
                  <a:lnTo>
                    <a:pt x="391" y="352"/>
                  </a:lnTo>
                  <a:lnTo>
                    <a:pt x="388" y="352"/>
                  </a:lnTo>
                  <a:lnTo>
                    <a:pt x="387" y="351"/>
                  </a:lnTo>
                  <a:lnTo>
                    <a:pt x="387" y="353"/>
                  </a:lnTo>
                  <a:lnTo>
                    <a:pt x="385" y="353"/>
                  </a:lnTo>
                  <a:lnTo>
                    <a:pt x="384" y="351"/>
                  </a:lnTo>
                  <a:lnTo>
                    <a:pt x="381" y="349"/>
                  </a:lnTo>
                  <a:lnTo>
                    <a:pt x="377" y="345"/>
                  </a:lnTo>
                  <a:lnTo>
                    <a:pt x="375" y="342"/>
                  </a:lnTo>
                  <a:lnTo>
                    <a:pt x="377" y="342"/>
                  </a:lnTo>
                  <a:lnTo>
                    <a:pt x="378" y="343"/>
                  </a:lnTo>
                  <a:lnTo>
                    <a:pt x="379" y="343"/>
                  </a:lnTo>
                  <a:lnTo>
                    <a:pt x="379" y="342"/>
                  </a:lnTo>
                  <a:lnTo>
                    <a:pt x="378" y="342"/>
                  </a:lnTo>
                  <a:lnTo>
                    <a:pt x="377" y="339"/>
                  </a:lnTo>
                  <a:lnTo>
                    <a:pt x="378" y="337"/>
                  </a:lnTo>
                  <a:lnTo>
                    <a:pt x="378" y="336"/>
                  </a:lnTo>
                  <a:lnTo>
                    <a:pt x="379" y="336"/>
                  </a:lnTo>
                  <a:close/>
                  <a:moveTo>
                    <a:pt x="1659" y="333"/>
                  </a:moveTo>
                  <a:lnTo>
                    <a:pt x="1660" y="336"/>
                  </a:lnTo>
                  <a:lnTo>
                    <a:pt x="1660" y="337"/>
                  </a:lnTo>
                  <a:lnTo>
                    <a:pt x="1660" y="337"/>
                  </a:lnTo>
                  <a:lnTo>
                    <a:pt x="1657" y="334"/>
                  </a:lnTo>
                  <a:lnTo>
                    <a:pt x="1657" y="333"/>
                  </a:lnTo>
                  <a:lnTo>
                    <a:pt x="1659" y="333"/>
                  </a:lnTo>
                  <a:close/>
                  <a:moveTo>
                    <a:pt x="309" y="320"/>
                  </a:moveTo>
                  <a:lnTo>
                    <a:pt x="312" y="321"/>
                  </a:lnTo>
                  <a:lnTo>
                    <a:pt x="312" y="323"/>
                  </a:lnTo>
                  <a:lnTo>
                    <a:pt x="315" y="323"/>
                  </a:lnTo>
                  <a:lnTo>
                    <a:pt x="316" y="326"/>
                  </a:lnTo>
                  <a:lnTo>
                    <a:pt x="315" y="327"/>
                  </a:lnTo>
                  <a:lnTo>
                    <a:pt x="316" y="329"/>
                  </a:lnTo>
                  <a:lnTo>
                    <a:pt x="316" y="332"/>
                  </a:lnTo>
                  <a:lnTo>
                    <a:pt x="315" y="330"/>
                  </a:lnTo>
                  <a:lnTo>
                    <a:pt x="314" y="327"/>
                  </a:lnTo>
                  <a:lnTo>
                    <a:pt x="311" y="327"/>
                  </a:lnTo>
                  <a:lnTo>
                    <a:pt x="311" y="324"/>
                  </a:lnTo>
                  <a:lnTo>
                    <a:pt x="309" y="324"/>
                  </a:lnTo>
                  <a:lnTo>
                    <a:pt x="308" y="324"/>
                  </a:lnTo>
                  <a:lnTo>
                    <a:pt x="305" y="323"/>
                  </a:lnTo>
                  <a:lnTo>
                    <a:pt x="305" y="321"/>
                  </a:lnTo>
                  <a:lnTo>
                    <a:pt x="306" y="320"/>
                  </a:lnTo>
                  <a:lnTo>
                    <a:pt x="309" y="320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40" y="298"/>
                  </a:lnTo>
                  <a:lnTo>
                    <a:pt x="640" y="301"/>
                  </a:lnTo>
                  <a:lnTo>
                    <a:pt x="639" y="299"/>
                  </a:lnTo>
                  <a:lnTo>
                    <a:pt x="639" y="296"/>
                  </a:lnTo>
                  <a:close/>
                  <a:moveTo>
                    <a:pt x="634" y="288"/>
                  </a:moveTo>
                  <a:lnTo>
                    <a:pt x="636" y="292"/>
                  </a:lnTo>
                  <a:lnTo>
                    <a:pt x="636" y="299"/>
                  </a:lnTo>
                  <a:lnTo>
                    <a:pt x="634" y="301"/>
                  </a:lnTo>
                  <a:lnTo>
                    <a:pt x="634" y="301"/>
                  </a:lnTo>
                  <a:lnTo>
                    <a:pt x="634" y="296"/>
                  </a:lnTo>
                  <a:lnTo>
                    <a:pt x="633" y="293"/>
                  </a:lnTo>
                  <a:lnTo>
                    <a:pt x="633" y="288"/>
                  </a:lnTo>
                  <a:lnTo>
                    <a:pt x="634" y="288"/>
                  </a:lnTo>
                  <a:close/>
                  <a:moveTo>
                    <a:pt x="630" y="282"/>
                  </a:moveTo>
                  <a:lnTo>
                    <a:pt x="632" y="285"/>
                  </a:lnTo>
                  <a:lnTo>
                    <a:pt x="632" y="286"/>
                  </a:lnTo>
                  <a:lnTo>
                    <a:pt x="630" y="286"/>
                  </a:lnTo>
                  <a:lnTo>
                    <a:pt x="630" y="283"/>
                  </a:lnTo>
                  <a:lnTo>
                    <a:pt x="630" y="282"/>
                  </a:lnTo>
                  <a:close/>
                  <a:moveTo>
                    <a:pt x="312" y="255"/>
                  </a:moveTo>
                  <a:lnTo>
                    <a:pt x="315" y="255"/>
                  </a:lnTo>
                  <a:lnTo>
                    <a:pt x="316" y="257"/>
                  </a:lnTo>
                  <a:lnTo>
                    <a:pt x="324" y="258"/>
                  </a:lnTo>
                  <a:lnTo>
                    <a:pt x="328" y="258"/>
                  </a:lnTo>
                  <a:lnTo>
                    <a:pt x="330" y="260"/>
                  </a:lnTo>
                  <a:lnTo>
                    <a:pt x="328" y="261"/>
                  </a:lnTo>
                  <a:lnTo>
                    <a:pt x="325" y="263"/>
                  </a:lnTo>
                  <a:lnTo>
                    <a:pt x="324" y="264"/>
                  </a:lnTo>
                  <a:lnTo>
                    <a:pt x="327" y="263"/>
                  </a:lnTo>
                  <a:lnTo>
                    <a:pt x="328" y="263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25" y="271"/>
                  </a:lnTo>
                  <a:lnTo>
                    <a:pt x="322" y="271"/>
                  </a:lnTo>
                  <a:lnTo>
                    <a:pt x="322" y="273"/>
                  </a:lnTo>
                  <a:lnTo>
                    <a:pt x="324" y="273"/>
                  </a:lnTo>
                  <a:lnTo>
                    <a:pt x="325" y="273"/>
                  </a:lnTo>
                  <a:lnTo>
                    <a:pt x="328" y="273"/>
                  </a:lnTo>
                  <a:lnTo>
                    <a:pt x="328" y="274"/>
                  </a:lnTo>
                  <a:lnTo>
                    <a:pt x="327" y="277"/>
                  </a:lnTo>
                  <a:lnTo>
                    <a:pt x="327" y="279"/>
                  </a:lnTo>
                  <a:lnTo>
                    <a:pt x="328" y="286"/>
                  </a:lnTo>
                  <a:lnTo>
                    <a:pt x="331" y="290"/>
                  </a:lnTo>
                  <a:lnTo>
                    <a:pt x="331" y="296"/>
                  </a:lnTo>
                  <a:lnTo>
                    <a:pt x="333" y="301"/>
                  </a:lnTo>
                  <a:lnTo>
                    <a:pt x="335" y="307"/>
                  </a:lnTo>
                  <a:lnTo>
                    <a:pt x="340" y="312"/>
                  </a:lnTo>
                  <a:lnTo>
                    <a:pt x="343" y="318"/>
                  </a:lnTo>
                  <a:lnTo>
                    <a:pt x="346" y="318"/>
                  </a:lnTo>
                  <a:lnTo>
                    <a:pt x="347" y="321"/>
                  </a:lnTo>
                  <a:lnTo>
                    <a:pt x="352" y="324"/>
                  </a:lnTo>
                  <a:lnTo>
                    <a:pt x="355" y="324"/>
                  </a:lnTo>
                  <a:lnTo>
                    <a:pt x="356" y="329"/>
                  </a:lnTo>
                  <a:lnTo>
                    <a:pt x="359" y="329"/>
                  </a:lnTo>
                  <a:lnTo>
                    <a:pt x="360" y="329"/>
                  </a:lnTo>
                  <a:lnTo>
                    <a:pt x="363" y="330"/>
                  </a:lnTo>
                  <a:lnTo>
                    <a:pt x="363" y="332"/>
                  </a:lnTo>
                  <a:lnTo>
                    <a:pt x="363" y="333"/>
                  </a:lnTo>
                  <a:lnTo>
                    <a:pt x="360" y="336"/>
                  </a:lnTo>
                  <a:lnTo>
                    <a:pt x="359" y="336"/>
                  </a:lnTo>
                  <a:lnTo>
                    <a:pt x="357" y="334"/>
                  </a:lnTo>
                  <a:lnTo>
                    <a:pt x="357" y="336"/>
                  </a:lnTo>
                  <a:lnTo>
                    <a:pt x="359" y="337"/>
                  </a:lnTo>
                  <a:lnTo>
                    <a:pt x="360" y="337"/>
                  </a:lnTo>
                  <a:lnTo>
                    <a:pt x="362" y="339"/>
                  </a:lnTo>
                  <a:lnTo>
                    <a:pt x="362" y="342"/>
                  </a:lnTo>
                  <a:lnTo>
                    <a:pt x="360" y="342"/>
                  </a:lnTo>
                  <a:lnTo>
                    <a:pt x="359" y="340"/>
                  </a:lnTo>
                  <a:lnTo>
                    <a:pt x="357" y="339"/>
                  </a:lnTo>
                  <a:lnTo>
                    <a:pt x="356" y="337"/>
                  </a:lnTo>
                  <a:lnTo>
                    <a:pt x="356" y="337"/>
                  </a:lnTo>
                  <a:lnTo>
                    <a:pt x="353" y="336"/>
                  </a:lnTo>
                  <a:lnTo>
                    <a:pt x="352" y="336"/>
                  </a:lnTo>
                  <a:lnTo>
                    <a:pt x="352" y="337"/>
                  </a:lnTo>
                  <a:lnTo>
                    <a:pt x="355" y="339"/>
                  </a:lnTo>
                  <a:lnTo>
                    <a:pt x="355" y="340"/>
                  </a:lnTo>
                  <a:lnTo>
                    <a:pt x="352" y="340"/>
                  </a:lnTo>
                  <a:lnTo>
                    <a:pt x="349" y="339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6" y="340"/>
                  </a:lnTo>
                  <a:lnTo>
                    <a:pt x="344" y="340"/>
                  </a:lnTo>
                  <a:lnTo>
                    <a:pt x="344" y="337"/>
                  </a:lnTo>
                  <a:lnTo>
                    <a:pt x="343" y="336"/>
                  </a:lnTo>
                  <a:lnTo>
                    <a:pt x="340" y="333"/>
                  </a:lnTo>
                  <a:lnTo>
                    <a:pt x="338" y="333"/>
                  </a:lnTo>
                  <a:lnTo>
                    <a:pt x="337" y="334"/>
                  </a:lnTo>
                  <a:lnTo>
                    <a:pt x="338" y="334"/>
                  </a:lnTo>
                  <a:lnTo>
                    <a:pt x="341" y="336"/>
                  </a:lnTo>
                  <a:lnTo>
                    <a:pt x="343" y="339"/>
                  </a:lnTo>
                  <a:lnTo>
                    <a:pt x="340" y="342"/>
                  </a:lnTo>
                  <a:lnTo>
                    <a:pt x="338" y="342"/>
                  </a:lnTo>
                  <a:lnTo>
                    <a:pt x="337" y="340"/>
                  </a:lnTo>
                  <a:lnTo>
                    <a:pt x="335" y="336"/>
                  </a:lnTo>
                  <a:lnTo>
                    <a:pt x="334" y="334"/>
                  </a:lnTo>
                  <a:lnTo>
                    <a:pt x="333" y="334"/>
                  </a:lnTo>
                  <a:lnTo>
                    <a:pt x="333" y="336"/>
                  </a:lnTo>
                  <a:lnTo>
                    <a:pt x="330" y="334"/>
                  </a:lnTo>
                  <a:lnTo>
                    <a:pt x="327" y="336"/>
                  </a:lnTo>
                  <a:lnTo>
                    <a:pt x="324" y="334"/>
                  </a:lnTo>
                  <a:lnTo>
                    <a:pt x="321" y="334"/>
                  </a:lnTo>
                  <a:lnTo>
                    <a:pt x="319" y="333"/>
                  </a:lnTo>
                  <a:lnTo>
                    <a:pt x="319" y="330"/>
                  </a:lnTo>
                  <a:lnTo>
                    <a:pt x="321" y="332"/>
                  </a:lnTo>
                  <a:lnTo>
                    <a:pt x="322" y="332"/>
                  </a:lnTo>
                  <a:lnTo>
                    <a:pt x="321" y="329"/>
                  </a:lnTo>
                  <a:lnTo>
                    <a:pt x="319" y="327"/>
                  </a:lnTo>
                  <a:lnTo>
                    <a:pt x="319" y="326"/>
                  </a:lnTo>
                  <a:lnTo>
                    <a:pt x="321" y="324"/>
                  </a:lnTo>
                  <a:lnTo>
                    <a:pt x="322" y="323"/>
                  </a:lnTo>
                  <a:lnTo>
                    <a:pt x="324" y="323"/>
                  </a:lnTo>
                  <a:lnTo>
                    <a:pt x="324" y="321"/>
                  </a:lnTo>
                  <a:lnTo>
                    <a:pt x="324" y="321"/>
                  </a:lnTo>
                  <a:lnTo>
                    <a:pt x="321" y="323"/>
                  </a:lnTo>
                  <a:lnTo>
                    <a:pt x="319" y="323"/>
                  </a:lnTo>
                  <a:lnTo>
                    <a:pt x="316" y="320"/>
                  </a:lnTo>
                  <a:lnTo>
                    <a:pt x="314" y="317"/>
                  </a:lnTo>
                  <a:lnTo>
                    <a:pt x="314" y="314"/>
                  </a:lnTo>
                  <a:lnTo>
                    <a:pt x="314" y="312"/>
                  </a:lnTo>
                  <a:lnTo>
                    <a:pt x="314" y="311"/>
                  </a:lnTo>
                  <a:lnTo>
                    <a:pt x="312" y="314"/>
                  </a:lnTo>
                  <a:lnTo>
                    <a:pt x="312" y="315"/>
                  </a:lnTo>
                  <a:lnTo>
                    <a:pt x="311" y="317"/>
                  </a:lnTo>
                  <a:lnTo>
                    <a:pt x="308" y="317"/>
                  </a:lnTo>
                  <a:lnTo>
                    <a:pt x="308" y="314"/>
                  </a:lnTo>
                  <a:lnTo>
                    <a:pt x="306" y="311"/>
                  </a:lnTo>
                  <a:lnTo>
                    <a:pt x="306" y="310"/>
                  </a:lnTo>
                  <a:lnTo>
                    <a:pt x="308" y="307"/>
                  </a:lnTo>
                  <a:lnTo>
                    <a:pt x="306" y="308"/>
                  </a:lnTo>
                  <a:lnTo>
                    <a:pt x="305" y="311"/>
                  </a:lnTo>
                  <a:lnTo>
                    <a:pt x="306" y="315"/>
                  </a:lnTo>
                  <a:lnTo>
                    <a:pt x="303" y="318"/>
                  </a:lnTo>
                  <a:lnTo>
                    <a:pt x="302" y="318"/>
                  </a:lnTo>
                  <a:lnTo>
                    <a:pt x="300" y="320"/>
                  </a:lnTo>
                  <a:lnTo>
                    <a:pt x="297" y="318"/>
                  </a:lnTo>
                  <a:lnTo>
                    <a:pt x="294" y="315"/>
                  </a:lnTo>
                  <a:lnTo>
                    <a:pt x="294" y="314"/>
                  </a:lnTo>
                  <a:lnTo>
                    <a:pt x="290" y="311"/>
                  </a:lnTo>
                  <a:lnTo>
                    <a:pt x="290" y="310"/>
                  </a:lnTo>
                  <a:lnTo>
                    <a:pt x="290" y="305"/>
                  </a:lnTo>
                  <a:lnTo>
                    <a:pt x="290" y="302"/>
                  </a:lnTo>
                  <a:lnTo>
                    <a:pt x="290" y="299"/>
                  </a:lnTo>
                  <a:lnTo>
                    <a:pt x="292" y="296"/>
                  </a:lnTo>
                  <a:lnTo>
                    <a:pt x="293" y="296"/>
                  </a:lnTo>
                  <a:lnTo>
                    <a:pt x="296" y="298"/>
                  </a:lnTo>
                  <a:lnTo>
                    <a:pt x="297" y="296"/>
                  </a:lnTo>
                  <a:lnTo>
                    <a:pt x="299" y="298"/>
                  </a:lnTo>
                  <a:lnTo>
                    <a:pt x="300" y="296"/>
                  </a:lnTo>
                  <a:lnTo>
                    <a:pt x="299" y="293"/>
                  </a:lnTo>
                  <a:lnTo>
                    <a:pt x="299" y="292"/>
                  </a:lnTo>
                  <a:lnTo>
                    <a:pt x="300" y="290"/>
                  </a:lnTo>
                  <a:lnTo>
                    <a:pt x="303" y="290"/>
                  </a:lnTo>
                  <a:lnTo>
                    <a:pt x="305" y="289"/>
                  </a:lnTo>
                  <a:lnTo>
                    <a:pt x="302" y="289"/>
                  </a:lnTo>
                  <a:lnTo>
                    <a:pt x="299" y="288"/>
                  </a:lnTo>
                  <a:lnTo>
                    <a:pt x="300" y="286"/>
                  </a:lnTo>
                  <a:lnTo>
                    <a:pt x="302" y="283"/>
                  </a:lnTo>
                  <a:lnTo>
                    <a:pt x="302" y="282"/>
                  </a:lnTo>
                  <a:lnTo>
                    <a:pt x="300" y="283"/>
                  </a:lnTo>
                  <a:lnTo>
                    <a:pt x="297" y="285"/>
                  </a:lnTo>
                  <a:lnTo>
                    <a:pt x="296" y="285"/>
                  </a:lnTo>
                  <a:lnTo>
                    <a:pt x="297" y="283"/>
                  </a:lnTo>
                  <a:lnTo>
                    <a:pt x="299" y="280"/>
                  </a:lnTo>
                  <a:lnTo>
                    <a:pt x="299" y="279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2" y="280"/>
                  </a:lnTo>
                  <a:lnTo>
                    <a:pt x="293" y="277"/>
                  </a:lnTo>
                  <a:lnTo>
                    <a:pt x="294" y="273"/>
                  </a:lnTo>
                  <a:lnTo>
                    <a:pt x="297" y="273"/>
                  </a:lnTo>
                  <a:lnTo>
                    <a:pt x="300" y="273"/>
                  </a:lnTo>
                  <a:lnTo>
                    <a:pt x="300" y="271"/>
                  </a:lnTo>
                  <a:lnTo>
                    <a:pt x="299" y="270"/>
                  </a:lnTo>
                  <a:lnTo>
                    <a:pt x="297" y="270"/>
                  </a:lnTo>
                  <a:lnTo>
                    <a:pt x="296" y="267"/>
                  </a:lnTo>
                  <a:lnTo>
                    <a:pt x="297" y="266"/>
                  </a:lnTo>
                  <a:lnTo>
                    <a:pt x="297" y="263"/>
                  </a:lnTo>
                  <a:lnTo>
                    <a:pt x="302" y="260"/>
                  </a:lnTo>
                  <a:lnTo>
                    <a:pt x="303" y="258"/>
                  </a:lnTo>
                  <a:lnTo>
                    <a:pt x="308" y="258"/>
                  </a:lnTo>
                  <a:lnTo>
                    <a:pt x="312" y="255"/>
                  </a:lnTo>
                  <a:close/>
                  <a:moveTo>
                    <a:pt x="554" y="241"/>
                  </a:moveTo>
                  <a:lnTo>
                    <a:pt x="557" y="242"/>
                  </a:lnTo>
                  <a:lnTo>
                    <a:pt x="558" y="242"/>
                  </a:lnTo>
                  <a:lnTo>
                    <a:pt x="558" y="245"/>
                  </a:lnTo>
                  <a:lnTo>
                    <a:pt x="555" y="248"/>
                  </a:lnTo>
                  <a:lnTo>
                    <a:pt x="554" y="248"/>
                  </a:lnTo>
                  <a:lnTo>
                    <a:pt x="552" y="251"/>
                  </a:lnTo>
                  <a:lnTo>
                    <a:pt x="551" y="252"/>
                  </a:lnTo>
                  <a:lnTo>
                    <a:pt x="548" y="255"/>
                  </a:lnTo>
                  <a:lnTo>
                    <a:pt x="547" y="255"/>
                  </a:lnTo>
                  <a:lnTo>
                    <a:pt x="545" y="254"/>
                  </a:lnTo>
                  <a:lnTo>
                    <a:pt x="545" y="251"/>
                  </a:lnTo>
                  <a:lnTo>
                    <a:pt x="547" y="249"/>
                  </a:lnTo>
                  <a:lnTo>
                    <a:pt x="548" y="247"/>
                  </a:lnTo>
                  <a:lnTo>
                    <a:pt x="548" y="245"/>
                  </a:lnTo>
                  <a:lnTo>
                    <a:pt x="549" y="242"/>
                  </a:lnTo>
                  <a:lnTo>
                    <a:pt x="554" y="241"/>
                  </a:lnTo>
                  <a:close/>
                  <a:moveTo>
                    <a:pt x="511" y="232"/>
                  </a:moveTo>
                  <a:lnTo>
                    <a:pt x="514" y="233"/>
                  </a:lnTo>
                  <a:lnTo>
                    <a:pt x="514" y="235"/>
                  </a:lnTo>
                  <a:lnTo>
                    <a:pt x="513" y="236"/>
                  </a:lnTo>
                  <a:lnTo>
                    <a:pt x="513" y="238"/>
                  </a:lnTo>
                  <a:lnTo>
                    <a:pt x="514" y="239"/>
                  </a:lnTo>
                  <a:lnTo>
                    <a:pt x="514" y="242"/>
                  </a:lnTo>
                  <a:lnTo>
                    <a:pt x="513" y="242"/>
                  </a:lnTo>
                  <a:lnTo>
                    <a:pt x="511" y="239"/>
                  </a:lnTo>
                  <a:lnTo>
                    <a:pt x="510" y="239"/>
                  </a:lnTo>
                  <a:lnTo>
                    <a:pt x="508" y="238"/>
                  </a:lnTo>
                  <a:lnTo>
                    <a:pt x="510" y="233"/>
                  </a:lnTo>
                  <a:lnTo>
                    <a:pt x="511" y="232"/>
                  </a:lnTo>
                  <a:close/>
                  <a:moveTo>
                    <a:pt x="470" y="225"/>
                  </a:moveTo>
                  <a:lnTo>
                    <a:pt x="472" y="226"/>
                  </a:lnTo>
                  <a:lnTo>
                    <a:pt x="475" y="229"/>
                  </a:lnTo>
                  <a:lnTo>
                    <a:pt x="475" y="230"/>
                  </a:lnTo>
                  <a:lnTo>
                    <a:pt x="479" y="232"/>
                  </a:lnTo>
                  <a:lnTo>
                    <a:pt x="479" y="235"/>
                  </a:lnTo>
                  <a:lnTo>
                    <a:pt x="479" y="236"/>
                  </a:lnTo>
                  <a:lnTo>
                    <a:pt x="476" y="238"/>
                  </a:lnTo>
                  <a:lnTo>
                    <a:pt x="475" y="241"/>
                  </a:lnTo>
                  <a:lnTo>
                    <a:pt x="473" y="242"/>
                  </a:lnTo>
                  <a:lnTo>
                    <a:pt x="472" y="242"/>
                  </a:lnTo>
                  <a:lnTo>
                    <a:pt x="470" y="242"/>
                  </a:lnTo>
                  <a:lnTo>
                    <a:pt x="469" y="242"/>
                  </a:lnTo>
                  <a:lnTo>
                    <a:pt x="467" y="241"/>
                  </a:lnTo>
                  <a:lnTo>
                    <a:pt x="466" y="241"/>
                  </a:lnTo>
                  <a:lnTo>
                    <a:pt x="466" y="242"/>
                  </a:lnTo>
                  <a:lnTo>
                    <a:pt x="466" y="244"/>
                  </a:lnTo>
                  <a:lnTo>
                    <a:pt x="466" y="244"/>
                  </a:lnTo>
                  <a:lnTo>
                    <a:pt x="463" y="241"/>
                  </a:lnTo>
                  <a:lnTo>
                    <a:pt x="463" y="238"/>
                  </a:lnTo>
                  <a:lnTo>
                    <a:pt x="463" y="235"/>
                  </a:lnTo>
                  <a:lnTo>
                    <a:pt x="462" y="232"/>
                  </a:lnTo>
                  <a:lnTo>
                    <a:pt x="462" y="230"/>
                  </a:lnTo>
                  <a:lnTo>
                    <a:pt x="464" y="227"/>
                  </a:lnTo>
                  <a:lnTo>
                    <a:pt x="466" y="227"/>
                  </a:lnTo>
                  <a:lnTo>
                    <a:pt x="469" y="226"/>
                  </a:lnTo>
                  <a:lnTo>
                    <a:pt x="470" y="225"/>
                  </a:lnTo>
                  <a:close/>
                  <a:moveTo>
                    <a:pt x="523" y="225"/>
                  </a:moveTo>
                  <a:lnTo>
                    <a:pt x="526" y="226"/>
                  </a:lnTo>
                  <a:lnTo>
                    <a:pt x="530" y="226"/>
                  </a:lnTo>
                  <a:lnTo>
                    <a:pt x="530" y="227"/>
                  </a:lnTo>
                  <a:lnTo>
                    <a:pt x="529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3" y="225"/>
                  </a:lnTo>
                  <a:close/>
                  <a:moveTo>
                    <a:pt x="558" y="220"/>
                  </a:moveTo>
                  <a:lnTo>
                    <a:pt x="560" y="223"/>
                  </a:lnTo>
                  <a:lnTo>
                    <a:pt x="563" y="226"/>
                  </a:lnTo>
                  <a:lnTo>
                    <a:pt x="563" y="229"/>
                  </a:lnTo>
                  <a:lnTo>
                    <a:pt x="566" y="233"/>
                  </a:lnTo>
                  <a:lnTo>
                    <a:pt x="566" y="235"/>
                  </a:lnTo>
                  <a:lnTo>
                    <a:pt x="563" y="236"/>
                  </a:lnTo>
                  <a:lnTo>
                    <a:pt x="561" y="235"/>
                  </a:lnTo>
                  <a:lnTo>
                    <a:pt x="558" y="235"/>
                  </a:lnTo>
                  <a:lnTo>
                    <a:pt x="557" y="233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5" y="227"/>
                  </a:lnTo>
                  <a:lnTo>
                    <a:pt x="555" y="223"/>
                  </a:lnTo>
                  <a:lnTo>
                    <a:pt x="558" y="220"/>
                  </a:lnTo>
                  <a:close/>
                  <a:moveTo>
                    <a:pt x="517" y="214"/>
                  </a:moveTo>
                  <a:lnTo>
                    <a:pt x="519" y="214"/>
                  </a:lnTo>
                  <a:lnTo>
                    <a:pt x="517" y="216"/>
                  </a:lnTo>
                  <a:lnTo>
                    <a:pt x="516" y="217"/>
                  </a:lnTo>
                  <a:lnTo>
                    <a:pt x="517" y="219"/>
                  </a:lnTo>
                  <a:lnTo>
                    <a:pt x="514" y="220"/>
                  </a:lnTo>
                  <a:lnTo>
                    <a:pt x="513" y="220"/>
                  </a:lnTo>
                  <a:lnTo>
                    <a:pt x="510" y="222"/>
                  </a:lnTo>
                  <a:lnTo>
                    <a:pt x="510" y="220"/>
                  </a:lnTo>
                  <a:lnTo>
                    <a:pt x="511" y="217"/>
                  </a:lnTo>
                  <a:lnTo>
                    <a:pt x="516" y="214"/>
                  </a:lnTo>
                  <a:lnTo>
                    <a:pt x="517" y="214"/>
                  </a:lnTo>
                  <a:close/>
                  <a:moveTo>
                    <a:pt x="593" y="185"/>
                  </a:moveTo>
                  <a:lnTo>
                    <a:pt x="596" y="186"/>
                  </a:lnTo>
                  <a:lnTo>
                    <a:pt x="595" y="186"/>
                  </a:lnTo>
                  <a:lnTo>
                    <a:pt x="591" y="186"/>
                  </a:lnTo>
                  <a:lnTo>
                    <a:pt x="589" y="186"/>
                  </a:lnTo>
                  <a:lnTo>
                    <a:pt x="593" y="185"/>
                  </a:lnTo>
                  <a:close/>
                  <a:moveTo>
                    <a:pt x="576" y="183"/>
                  </a:moveTo>
                  <a:lnTo>
                    <a:pt x="576" y="183"/>
                  </a:lnTo>
                  <a:lnTo>
                    <a:pt x="574" y="188"/>
                  </a:lnTo>
                  <a:lnTo>
                    <a:pt x="573" y="186"/>
                  </a:lnTo>
                  <a:lnTo>
                    <a:pt x="571" y="185"/>
                  </a:lnTo>
                  <a:lnTo>
                    <a:pt x="573" y="183"/>
                  </a:lnTo>
                  <a:lnTo>
                    <a:pt x="576" y="183"/>
                  </a:lnTo>
                  <a:close/>
                  <a:moveTo>
                    <a:pt x="582" y="181"/>
                  </a:moveTo>
                  <a:lnTo>
                    <a:pt x="585" y="182"/>
                  </a:lnTo>
                  <a:lnTo>
                    <a:pt x="585" y="183"/>
                  </a:lnTo>
                  <a:lnTo>
                    <a:pt x="583" y="185"/>
                  </a:lnTo>
                  <a:lnTo>
                    <a:pt x="580" y="183"/>
                  </a:lnTo>
                  <a:lnTo>
                    <a:pt x="579" y="183"/>
                  </a:lnTo>
                  <a:lnTo>
                    <a:pt x="580" y="182"/>
                  </a:lnTo>
                  <a:lnTo>
                    <a:pt x="582" y="181"/>
                  </a:lnTo>
                  <a:close/>
                  <a:moveTo>
                    <a:pt x="614" y="181"/>
                  </a:moveTo>
                  <a:lnTo>
                    <a:pt x="615" y="182"/>
                  </a:lnTo>
                  <a:lnTo>
                    <a:pt x="617" y="183"/>
                  </a:lnTo>
                  <a:lnTo>
                    <a:pt x="617" y="185"/>
                  </a:lnTo>
                  <a:lnTo>
                    <a:pt x="615" y="183"/>
                  </a:lnTo>
                  <a:lnTo>
                    <a:pt x="614" y="181"/>
                  </a:lnTo>
                  <a:close/>
                  <a:moveTo>
                    <a:pt x="605" y="176"/>
                  </a:moveTo>
                  <a:lnTo>
                    <a:pt x="607" y="176"/>
                  </a:lnTo>
                  <a:lnTo>
                    <a:pt x="605" y="179"/>
                  </a:lnTo>
                  <a:lnTo>
                    <a:pt x="602" y="179"/>
                  </a:lnTo>
                  <a:lnTo>
                    <a:pt x="604" y="178"/>
                  </a:lnTo>
                  <a:lnTo>
                    <a:pt x="604" y="176"/>
                  </a:lnTo>
                  <a:lnTo>
                    <a:pt x="605" y="176"/>
                  </a:lnTo>
                  <a:close/>
                  <a:moveTo>
                    <a:pt x="538" y="170"/>
                  </a:moveTo>
                  <a:lnTo>
                    <a:pt x="539" y="170"/>
                  </a:lnTo>
                  <a:lnTo>
                    <a:pt x="539" y="173"/>
                  </a:lnTo>
                  <a:lnTo>
                    <a:pt x="539" y="175"/>
                  </a:lnTo>
                  <a:lnTo>
                    <a:pt x="538" y="176"/>
                  </a:lnTo>
                  <a:lnTo>
                    <a:pt x="536" y="175"/>
                  </a:lnTo>
                  <a:lnTo>
                    <a:pt x="535" y="173"/>
                  </a:lnTo>
                  <a:lnTo>
                    <a:pt x="533" y="172"/>
                  </a:lnTo>
                  <a:lnTo>
                    <a:pt x="535" y="170"/>
                  </a:lnTo>
                  <a:lnTo>
                    <a:pt x="538" y="170"/>
                  </a:lnTo>
                  <a:close/>
                  <a:moveTo>
                    <a:pt x="592" y="166"/>
                  </a:moveTo>
                  <a:lnTo>
                    <a:pt x="593" y="166"/>
                  </a:lnTo>
                  <a:lnTo>
                    <a:pt x="593" y="167"/>
                  </a:lnTo>
                  <a:lnTo>
                    <a:pt x="592" y="169"/>
                  </a:lnTo>
                  <a:lnTo>
                    <a:pt x="592" y="169"/>
                  </a:lnTo>
                  <a:lnTo>
                    <a:pt x="592" y="170"/>
                  </a:lnTo>
                  <a:lnTo>
                    <a:pt x="592" y="170"/>
                  </a:lnTo>
                  <a:lnTo>
                    <a:pt x="589" y="170"/>
                  </a:lnTo>
                  <a:lnTo>
                    <a:pt x="589" y="169"/>
                  </a:lnTo>
                  <a:lnTo>
                    <a:pt x="592" y="166"/>
                  </a:lnTo>
                  <a:close/>
                  <a:moveTo>
                    <a:pt x="324" y="164"/>
                  </a:moveTo>
                  <a:lnTo>
                    <a:pt x="325" y="164"/>
                  </a:lnTo>
                  <a:lnTo>
                    <a:pt x="325" y="166"/>
                  </a:lnTo>
                  <a:lnTo>
                    <a:pt x="321" y="169"/>
                  </a:lnTo>
                  <a:lnTo>
                    <a:pt x="321" y="170"/>
                  </a:lnTo>
                  <a:lnTo>
                    <a:pt x="319" y="170"/>
                  </a:lnTo>
                  <a:lnTo>
                    <a:pt x="318" y="169"/>
                  </a:lnTo>
                  <a:lnTo>
                    <a:pt x="319" y="167"/>
                  </a:lnTo>
                  <a:lnTo>
                    <a:pt x="321" y="166"/>
                  </a:lnTo>
                  <a:lnTo>
                    <a:pt x="324" y="164"/>
                  </a:lnTo>
                  <a:close/>
                  <a:moveTo>
                    <a:pt x="598" y="163"/>
                  </a:moveTo>
                  <a:lnTo>
                    <a:pt x="601" y="163"/>
                  </a:lnTo>
                  <a:lnTo>
                    <a:pt x="601" y="166"/>
                  </a:lnTo>
                  <a:lnTo>
                    <a:pt x="601" y="166"/>
                  </a:lnTo>
                  <a:lnTo>
                    <a:pt x="599" y="167"/>
                  </a:lnTo>
                  <a:lnTo>
                    <a:pt x="598" y="167"/>
                  </a:lnTo>
                  <a:lnTo>
                    <a:pt x="596" y="164"/>
                  </a:lnTo>
                  <a:lnTo>
                    <a:pt x="598" y="163"/>
                  </a:lnTo>
                  <a:close/>
                  <a:moveTo>
                    <a:pt x="605" y="162"/>
                  </a:moveTo>
                  <a:lnTo>
                    <a:pt x="607" y="163"/>
                  </a:lnTo>
                  <a:lnTo>
                    <a:pt x="607" y="164"/>
                  </a:lnTo>
                  <a:lnTo>
                    <a:pt x="604" y="167"/>
                  </a:lnTo>
                  <a:lnTo>
                    <a:pt x="602" y="167"/>
                  </a:lnTo>
                  <a:lnTo>
                    <a:pt x="602" y="167"/>
                  </a:lnTo>
                  <a:lnTo>
                    <a:pt x="602" y="164"/>
                  </a:lnTo>
                  <a:lnTo>
                    <a:pt x="602" y="163"/>
                  </a:lnTo>
                  <a:lnTo>
                    <a:pt x="602" y="162"/>
                  </a:lnTo>
                  <a:lnTo>
                    <a:pt x="605" y="162"/>
                  </a:lnTo>
                  <a:close/>
                  <a:moveTo>
                    <a:pt x="593" y="154"/>
                  </a:moveTo>
                  <a:lnTo>
                    <a:pt x="595" y="154"/>
                  </a:lnTo>
                  <a:lnTo>
                    <a:pt x="596" y="156"/>
                  </a:lnTo>
                  <a:lnTo>
                    <a:pt x="593" y="159"/>
                  </a:lnTo>
                  <a:lnTo>
                    <a:pt x="592" y="157"/>
                  </a:lnTo>
                  <a:lnTo>
                    <a:pt x="589" y="157"/>
                  </a:lnTo>
                  <a:lnTo>
                    <a:pt x="589" y="156"/>
                  </a:lnTo>
                  <a:lnTo>
                    <a:pt x="592" y="156"/>
                  </a:lnTo>
                  <a:lnTo>
                    <a:pt x="593" y="154"/>
                  </a:lnTo>
                  <a:close/>
                  <a:moveTo>
                    <a:pt x="604" y="145"/>
                  </a:moveTo>
                  <a:lnTo>
                    <a:pt x="607" y="145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50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7" y="153"/>
                  </a:lnTo>
                  <a:lnTo>
                    <a:pt x="605" y="151"/>
                  </a:lnTo>
                  <a:lnTo>
                    <a:pt x="602" y="151"/>
                  </a:lnTo>
                  <a:lnTo>
                    <a:pt x="601" y="150"/>
                  </a:lnTo>
                  <a:lnTo>
                    <a:pt x="599" y="147"/>
                  </a:lnTo>
                  <a:lnTo>
                    <a:pt x="599" y="147"/>
                  </a:lnTo>
                  <a:lnTo>
                    <a:pt x="602" y="148"/>
                  </a:lnTo>
                  <a:lnTo>
                    <a:pt x="602" y="148"/>
                  </a:lnTo>
                  <a:lnTo>
                    <a:pt x="602" y="147"/>
                  </a:lnTo>
                  <a:lnTo>
                    <a:pt x="604" y="145"/>
                  </a:lnTo>
                  <a:close/>
                  <a:moveTo>
                    <a:pt x="549" y="135"/>
                  </a:moveTo>
                  <a:lnTo>
                    <a:pt x="551" y="137"/>
                  </a:lnTo>
                  <a:lnTo>
                    <a:pt x="551" y="138"/>
                  </a:lnTo>
                  <a:lnTo>
                    <a:pt x="552" y="141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5"/>
                  </a:lnTo>
                  <a:lnTo>
                    <a:pt x="551" y="148"/>
                  </a:lnTo>
                  <a:lnTo>
                    <a:pt x="549" y="147"/>
                  </a:lnTo>
                  <a:lnTo>
                    <a:pt x="549" y="144"/>
                  </a:lnTo>
                  <a:lnTo>
                    <a:pt x="548" y="144"/>
                  </a:lnTo>
                  <a:lnTo>
                    <a:pt x="548" y="145"/>
                  </a:lnTo>
                  <a:lnTo>
                    <a:pt x="545" y="144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7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5"/>
                  </a:lnTo>
                  <a:close/>
                  <a:moveTo>
                    <a:pt x="538" y="122"/>
                  </a:moveTo>
                  <a:lnTo>
                    <a:pt x="539" y="122"/>
                  </a:lnTo>
                  <a:lnTo>
                    <a:pt x="539" y="123"/>
                  </a:lnTo>
                  <a:lnTo>
                    <a:pt x="544" y="125"/>
                  </a:lnTo>
                  <a:lnTo>
                    <a:pt x="542" y="126"/>
                  </a:lnTo>
                  <a:lnTo>
                    <a:pt x="539" y="126"/>
                  </a:lnTo>
                  <a:lnTo>
                    <a:pt x="536" y="125"/>
                  </a:lnTo>
                  <a:lnTo>
                    <a:pt x="536" y="123"/>
                  </a:lnTo>
                  <a:lnTo>
                    <a:pt x="538" y="122"/>
                  </a:lnTo>
                  <a:close/>
                  <a:moveTo>
                    <a:pt x="547" y="119"/>
                  </a:moveTo>
                  <a:lnTo>
                    <a:pt x="548" y="120"/>
                  </a:lnTo>
                  <a:lnTo>
                    <a:pt x="552" y="120"/>
                  </a:lnTo>
                  <a:lnTo>
                    <a:pt x="552" y="122"/>
                  </a:lnTo>
                  <a:lnTo>
                    <a:pt x="549" y="122"/>
                  </a:lnTo>
                  <a:lnTo>
                    <a:pt x="548" y="122"/>
                  </a:lnTo>
                  <a:lnTo>
                    <a:pt x="545" y="123"/>
                  </a:lnTo>
                  <a:lnTo>
                    <a:pt x="545" y="122"/>
                  </a:lnTo>
                  <a:lnTo>
                    <a:pt x="544" y="122"/>
                  </a:lnTo>
                  <a:lnTo>
                    <a:pt x="545" y="119"/>
                  </a:lnTo>
                  <a:lnTo>
                    <a:pt x="547" y="119"/>
                  </a:lnTo>
                  <a:close/>
                  <a:moveTo>
                    <a:pt x="963" y="118"/>
                  </a:moveTo>
                  <a:lnTo>
                    <a:pt x="964" y="118"/>
                  </a:lnTo>
                  <a:lnTo>
                    <a:pt x="967" y="119"/>
                  </a:lnTo>
                  <a:lnTo>
                    <a:pt x="969" y="122"/>
                  </a:lnTo>
                  <a:lnTo>
                    <a:pt x="969" y="122"/>
                  </a:lnTo>
                  <a:lnTo>
                    <a:pt x="967" y="122"/>
                  </a:lnTo>
                  <a:lnTo>
                    <a:pt x="967" y="123"/>
                  </a:lnTo>
                  <a:lnTo>
                    <a:pt x="963" y="123"/>
                  </a:lnTo>
                  <a:lnTo>
                    <a:pt x="963" y="120"/>
                  </a:lnTo>
                  <a:lnTo>
                    <a:pt x="961" y="120"/>
                  </a:lnTo>
                  <a:lnTo>
                    <a:pt x="961" y="119"/>
                  </a:lnTo>
                  <a:lnTo>
                    <a:pt x="963" y="118"/>
                  </a:lnTo>
                  <a:close/>
                  <a:moveTo>
                    <a:pt x="397" y="113"/>
                  </a:moveTo>
                  <a:lnTo>
                    <a:pt x="399" y="115"/>
                  </a:lnTo>
                  <a:lnTo>
                    <a:pt x="399" y="116"/>
                  </a:lnTo>
                  <a:lnTo>
                    <a:pt x="400" y="119"/>
                  </a:lnTo>
                  <a:lnTo>
                    <a:pt x="403" y="119"/>
                  </a:lnTo>
                  <a:lnTo>
                    <a:pt x="404" y="120"/>
                  </a:lnTo>
                  <a:lnTo>
                    <a:pt x="407" y="120"/>
                  </a:lnTo>
                  <a:lnTo>
                    <a:pt x="407" y="122"/>
                  </a:lnTo>
                  <a:lnTo>
                    <a:pt x="406" y="125"/>
                  </a:lnTo>
                  <a:lnTo>
                    <a:pt x="406" y="129"/>
                  </a:lnTo>
                  <a:lnTo>
                    <a:pt x="409" y="129"/>
                  </a:lnTo>
                  <a:lnTo>
                    <a:pt x="409" y="129"/>
                  </a:lnTo>
                  <a:lnTo>
                    <a:pt x="409" y="134"/>
                  </a:lnTo>
                  <a:lnTo>
                    <a:pt x="409" y="135"/>
                  </a:lnTo>
                  <a:lnTo>
                    <a:pt x="409" y="138"/>
                  </a:lnTo>
                  <a:lnTo>
                    <a:pt x="409" y="140"/>
                  </a:lnTo>
                  <a:lnTo>
                    <a:pt x="409" y="141"/>
                  </a:lnTo>
                  <a:lnTo>
                    <a:pt x="407" y="142"/>
                  </a:lnTo>
                  <a:lnTo>
                    <a:pt x="406" y="141"/>
                  </a:lnTo>
                  <a:lnTo>
                    <a:pt x="403" y="142"/>
                  </a:lnTo>
                  <a:lnTo>
                    <a:pt x="400" y="148"/>
                  </a:lnTo>
                  <a:lnTo>
                    <a:pt x="397" y="150"/>
                  </a:lnTo>
                  <a:lnTo>
                    <a:pt x="393" y="151"/>
                  </a:lnTo>
                  <a:lnTo>
                    <a:pt x="388" y="154"/>
                  </a:lnTo>
                  <a:lnTo>
                    <a:pt x="387" y="154"/>
                  </a:lnTo>
                  <a:lnTo>
                    <a:pt x="382" y="159"/>
                  </a:lnTo>
                  <a:lnTo>
                    <a:pt x="378" y="164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69" y="173"/>
                  </a:lnTo>
                  <a:lnTo>
                    <a:pt x="366" y="176"/>
                  </a:lnTo>
                  <a:lnTo>
                    <a:pt x="363" y="179"/>
                  </a:lnTo>
                  <a:lnTo>
                    <a:pt x="362" y="182"/>
                  </a:lnTo>
                  <a:lnTo>
                    <a:pt x="360" y="183"/>
                  </a:lnTo>
                  <a:lnTo>
                    <a:pt x="360" y="186"/>
                  </a:lnTo>
                  <a:lnTo>
                    <a:pt x="356" y="192"/>
                  </a:lnTo>
                  <a:lnTo>
                    <a:pt x="355" y="194"/>
                  </a:lnTo>
                  <a:lnTo>
                    <a:pt x="353" y="191"/>
                  </a:lnTo>
                  <a:lnTo>
                    <a:pt x="352" y="194"/>
                  </a:lnTo>
                  <a:lnTo>
                    <a:pt x="353" y="195"/>
                  </a:lnTo>
                  <a:lnTo>
                    <a:pt x="355" y="197"/>
                  </a:lnTo>
                  <a:lnTo>
                    <a:pt x="355" y="198"/>
                  </a:lnTo>
                  <a:lnTo>
                    <a:pt x="350" y="200"/>
                  </a:lnTo>
                  <a:lnTo>
                    <a:pt x="350" y="201"/>
                  </a:lnTo>
                  <a:lnTo>
                    <a:pt x="352" y="203"/>
                  </a:lnTo>
                  <a:lnTo>
                    <a:pt x="352" y="205"/>
                  </a:lnTo>
                  <a:lnTo>
                    <a:pt x="349" y="207"/>
                  </a:lnTo>
                  <a:lnTo>
                    <a:pt x="347" y="205"/>
                  </a:lnTo>
                  <a:lnTo>
                    <a:pt x="346" y="205"/>
                  </a:lnTo>
                  <a:lnTo>
                    <a:pt x="346" y="207"/>
                  </a:lnTo>
                  <a:lnTo>
                    <a:pt x="347" y="208"/>
                  </a:lnTo>
                  <a:lnTo>
                    <a:pt x="347" y="210"/>
                  </a:lnTo>
                  <a:lnTo>
                    <a:pt x="343" y="208"/>
                  </a:lnTo>
                  <a:lnTo>
                    <a:pt x="341" y="207"/>
                  </a:lnTo>
                  <a:lnTo>
                    <a:pt x="338" y="207"/>
                  </a:lnTo>
                  <a:lnTo>
                    <a:pt x="338" y="211"/>
                  </a:lnTo>
                  <a:lnTo>
                    <a:pt x="341" y="211"/>
                  </a:lnTo>
                  <a:lnTo>
                    <a:pt x="341" y="211"/>
                  </a:lnTo>
                  <a:lnTo>
                    <a:pt x="340" y="214"/>
                  </a:lnTo>
                  <a:lnTo>
                    <a:pt x="338" y="216"/>
                  </a:lnTo>
                  <a:lnTo>
                    <a:pt x="337" y="213"/>
                  </a:lnTo>
                  <a:lnTo>
                    <a:pt x="334" y="214"/>
                  </a:lnTo>
                  <a:lnTo>
                    <a:pt x="337" y="217"/>
                  </a:lnTo>
                  <a:lnTo>
                    <a:pt x="340" y="220"/>
                  </a:lnTo>
                  <a:lnTo>
                    <a:pt x="340" y="222"/>
                  </a:lnTo>
                  <a:lnTo>
                    <a:pt x="338" y="225"/>
                  </a:lnTo>
                  <a:lnTo>
                    <a:pt x="338" y="226"/>
                  </a:lnTo>
                  <a:lnTo>
                    <a:pt x="338" y="227"/>
                  </a:lnTo>
                  <a:lnTo>
                    <a:pt x="338" y="229"/>
                  </a:lnTo>
                  <a:lnTo>
                    <a:pt x="338" y="230"/>
                  </a:lnTo>
                  <a:lnTo>
                    <a:pt x="335" y="230"/>
                  </a:lnTo>
                  <a:lnTo>
                    <a:pt x="334" y="229"/>
                  </a:lnTo>
                  <a:lnTo>
                    <a:pt x="333" y="227"/>
                  </a:lnTo>
                  <a:lnTo>
                    <a:pt x="331" y="225"/>
                  </a:lnTo>
                  <a:lnTo>
                    <a:pt x="331" y="226"/>
                  </a:lnTo>
                  <a:lnTo>
                    <a:pt x="333" y="230"/>
                  </a:lnTo>
                  <a:lnTo>
                    <a:pt x="335" y="233"/>
                  </a:lnTo>
                  <a:lnTo>
                    <a:pt x="337" y="238"/>
                  </a:lnTo>
                  <a:lnTo>
                    <a:pt x="335" y="239"/>
                  </a:lnTo>
                  <a:lnTo>
                    <a:pt x="334" y="239"/>
                  </a:lnTo>
                  <a:lnTo>
                    <a:pt x="334" y="238"/>
                  </a:lnTo>
                  <a:lnTo>
                    <a:pt x="333" y="235"/>
                  </a:lnTo>
                  <a:lnTo>
                    <a:pt x="331" y="236"/>
                  </a:lnTo>
                  <a:lnTo>
                    <a:pt x="330" y="235"/>
                  </a:lnTo>
                  <a:lnTo>
                    <a:pt x="328" y="236"/>
                  </a:lnTo>
                  <a:lnTo>
                    <a:pt x="328" y="238"/>
                  </a:lnTo>
                  <a:lnTo>
                    <a:pt x="330" y="238"/>
                  </a:lnTo>
                  <a:lnTo>
                    <a:pt x="333" y="238"/>
                  </a:lnTo>
                  <a:lnTo>
                    <a:pt x="334" y="241"/>
                  </a:lnTo>
                  <a:lnTo>
                    <a:pt x="335" y="242"/>
                  </a:lnTo>
                  <a:lnTo>
                    <a:pt x="335" y="245"/>
                  </a:lnTo>
                  <a:lnTo>
                    <a:pt x="334" y="248"/>
                  </a:lnTo>
                  <a:lnTo>
                    <a:pt x="334" y="251"/>
                  </a:lnTo>
                  <a:lnTo>
                    <a:pt x="333" y="254"/>
                  </a:lnTo>
                  <a:lnTo>
                    <a:pt x="331" y="255"/>
                  </a:lnTo>
                  <a:lnTo>
                    <a:pt x="330" y="257"/>
                  </a:lnTo>
                  <a:lnTo>
                    <a:pt x="327" y="257"/>
                  </a:lnTo>
                  <a:lnTo>
                    <a:pt x="324" y="255"/>
                  </a:lnTo>
                  <a:lnTo>
                    <a:pt x="322" y="252"/>
                  </a:lnTo>
                  <a:lnTo>
                    <a:pt x="321" y="252"/>
                  </a:lnTo>
                  <a:lnTo>
                    <a:pt x="321" y="254"/>
                  </a:lnTo>
                  <a:lnTo>
                    <a:pt x="322" y="255"/>
                  </a:lnTo>
                  <a:lnTo>
                    <a:pt x="321" y="257"/>
                  </a:lnTo>
                  <a:lnTo>
                    <a:pt x="318" y="257"/>
                  </a:lnTo>
                  <a:lnTo>
                    <a:pt x="316" y="254"/>
                  </a:lnTo>
                  <a:lnTo>
                    <a:pt x="314" y="254"/>
                  </a:lnTo>
                  <a:lnTo>
                    <a:pt x="311" y="255"/>
                  </a:lnTo>
                  <a:lnTo>
                    <a:pt x="306" y="257"/>
                  </a:lnTo>
                  <a:lnTo>
                    <a:pt x="303" y="257"/>
                  </a:lnTo>
                  <a:lnTo>
                    <a:pt x="303" y="257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5" y="248"/>
                  </a:lnTo>
                  <a:lnTo>
                    <a:pt x="308" y="247"/>
                  </a:lnTo>
                  <a:lnTo>
                    <a:pt x="309" y="245"/>
                  </a:lnTo>
                  <a:lnTo>
                    <a:pt x="311" y="245"/>
                  </a:lnTo>
                  <a:lnTo>
                    <a:pt x="312" y="245"/>
                  </a:lnTo>
                  <a:lnTo>
                    <a:pt x="314" y="245"/>
                  </a:lnTo>
                  <a:lnTo>
                    <a:pt x="314" y="244"/>
                  </a:lnTo>
                  <a:lnTo>
                    <a:pt x="312" y="244"/>
                  </a:lnTo>
                  <a:lnTo>
                    <a:pt x="309" y="242"/>
                  </a:lnTo>
                  <a:lnTo>
                    <a:pt x="306" y="244"/>
                  </a:lnTo>
                  <a:lnTo>
                    <a:pt x="303" y="247"/>
                  </a:lnTo>
                  <a:lnTo>
                    <a:pt x="302" y="248"/>
                  </a:lnTo>
                  <a:lnTo>
                    <a:pt x="300" y="249"/>
                  </a:lnTo>
                  <a:lnTo>
                    <a:pt x="300" y="249"/>
                  </a:lnTo>
                  <a:lnTo>
                    <a:pt x="297" y="248"/>
                  </a:lnTo>
                  <a:lnTo>
                    <a:pt x="294" y="245"/>
                  </a:lnTo>
                  <a:lnTo>
                    <a:pt x="294" y="245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7" y="242"/>
                  </a:lnTo>
                  <a:lnTo>
                    <a:pt x="297" y="241"/>
                  </a:lnTo>
                  <a:lnTo>
                    <a:pt x="299" y="238"/>
                  </a:lnTo>
                  <a:lnTo>
                    <a:pt x="300" y="238"/>
                  </a:lnTo>
                  <a:lnTo>
                    <a:pt x="302" y="238"/>
                  </a:lnTo>
                  <a:lnTo>
                    <a:pt x="302" y="236"/>
                  </a:lnTo>
                  <a:lnTo>
                    <a:pt x="302" y="235"/>
                  </a:lnTo>
                  <a:lnTo>
                    <a:pt x="302" y="233"/>
                  </a:lnTo>
                  <a:lnTo>
                    <a:pt x="302" y="233"/>
                  </a:lnTo>
                  <a:lnTo>
                    <a:pt x="303" y="232"/>
                  </a:lnTo>
                  <a:lnTo>
                    <a:pt x="305" y="230"/>
                  </a:lnTo>
                  <a:lnTo>
                    <a:pt x="306" y="230"/>
                  </a:lnTo>
                  <a:lnTo>
                    <a:pt x="309" y="230"/>
                  </a:lnTo>
                  <a:lnTo>
                    <a:pt x="311" y="232"/>
                  </a:lnTo>
                  <a:lnTo>
                    <a:pt x="314" y="232"/>
                  </a:lnTo>
                  <a:lnTo>
                    <a:pt x="315" y="235"/>
                  </a:lnTo>
                  <a:lnTo>
                    <a:pt x="315" y="233"/>
                  </a:lnTo>
                  <a:lnTo>
                    <a:pt x="315" y="232"/>
                  </a:lnTo>
                  <a:lnTo>
                    <a:pt x="314" y="232"/>
                  </a:lnTo>
                  <a:lnTo>
                    <a:pt x="309" y="229"/>
                  </a:lnTo>
                  <a:lnTo>
                    <a:pt x="306" y="229"/>
                  </a:lnTo>
                  <a:lnTo>
                    <a:pt x="305" y="227"/>
                  </a:lnTo>
                  <a:lnTo>
                    <a:pt x="305" y="226"/>
                  </a:lnTo>
                  <a:lnTo>
                    <a:pt x="308" y="226"/>
                  </a:lnTo>
                  <a:lnTo>
                    <a:pt x="309" y="226"/>
                  </a:lnTo>
                  <a:lnTo>
                    <a:pt x="309" y="225"/>
                  </a:lnTo>
                  <a:lnTo>
                    <a:pt x="306" y="225"/>
                  </a:lnTo>
                  <a:lnTo>
                    <a:pt x="305" y="225"/>
                  </a:lnTo>
                  <a:lnTo>
                    <a:pt x="303" y="223"/>
                  </a:lnTo>
                  <a:lnTo>
                    <a:pt x="303" y="222"/>
                  </a:lnTo>
                  <a:lnTo>
                    <a:pt x="305" y="222"/>
                  </a:lnTo>
                  <a:lnTo>
                    <a:pt x="308" y="222"/>
                  </a:lnTo>
                  <a:lnTo>
                    <a:pt x="311" y="220"/>
                  </a:lnTo>
                  <a:lnTo>
                    <a:pt x="312" y="219"/>
                  </a:lnTo>
                  <a:lnTo>
                    <a:pt x="311" y="217"/>
                  </a:lnTo>
                  <a:lnTo>
                    <a:pt x="309" y="219"/>
                  </a:lnTo>
                  <a:lnTo>
                    <a:pt x="308" y="219"/>
                  </a:lnTo>
                  <a:lnTo>
                    <a:pt x="305" y="217"/>
                  </a:lnTo>
                  <a:lnTo>
                    <a:pt x="305" y="214"/>
                  </a:lnTo>
                  <a:lnTo>
                    <a:pt x="305" y="213"/>
                  </a:lnTo>
                  <a:lnTo>
                    <a:pt x="308" y="213"/>
                  </a:lnTo>
                  <a:lnTo>
                    <a:pt x="308" y="211"/>
                  </a:lnTo>
                  <a:lnTo>
                    <a:pt x="312" y="211"/>
                  </a:lnTo>
                  <a:lnTo>
                    <a:pt x="314" y="211"/>
                  </a:lnTo>
                  <a:lnTo>
                    <a:pt x="315" y="210"/>
                  </a:lnTo>
                  <a:lnTo>
                    <a:pt x="314" y="208"/>
                  </a:lnTo>
                  <a:lnTo>
                    <a:pt x="312" y="210"/>
                  </a:lnTo>
                  <a:lnTo>
                    <a:pt x="309" y="210"/>
                  </a:lnTo>
                  <a:lnTo>
                    <a:pt x="308" y="208"/>
                  </a:lnTo>
                  <a:lnTo>
                    <a:pt x="308" y="208"/>
                  </a:lnTo>
                  <a:lnTo>
                    <a:pt x="306" y="210"/>
                  </a:lnTo>
                  <a:lnTo>
                    <a:pt x="305" y="210"/>
                  </a:lnTo>
                  <a:lnTo>
                    <a:pt x="303" y="208"/>
                  </a:lnTo>
                  <a:lnTo>
                    <a:pt x="305" y="205"/>
                  </a:lnTo>
                  <a:lnTo>
                    <a:pt x="305" y="204"/>
                  </a:lnTo>
                  <a:lnTo>
                    <a:pt x="303" y="204"/>
                  </a:lnTo>
                  <a:lnTo>
                    <a:pt x="302" y="204"/>
                  </a:lnTo>
                  <a:lnTo>
                    <a:pt x="300" y="203"/>
                  </a:lnTo>
                  <a:lnTo>
                    <a:pt x="299" y="200"/>
                  </a:lnTo>
                  <a:lnTo>
                    <a:pt x="300" y="195"/>
                  </a:lnTo>
                  <a:lnTo>
                    <a:pt x="300" y="195"/>
                  </a:lnTo>
                  <a:lnTo>
                    <a:pt x="302" y="197"/>
                  </a:lnTo>
                  <a:lnTo>
                    <a:pt x="303" y="198"/>
                  </a:lnTo>
                  <a:lnTo>
                    <a:pt x="305" y="200"/>
                  </a:lnTo>
                  <a:lnTo>
                    <a:pt x="308" y="198"/>
                  </a:lnTo>
                  <a:lnTo>
                    <a:pt x="309" y="195"/>
                  </a:lnTo>
                  <a:lnTo>
                    <a:pt x="309" y="194"/>
                  </a:lnTo>
                  <a:lnTo>
                    <a:pt x="309" y="192"/>
                  </a:lnTo>
                  <a:lnTo>
                    <a:pt x="312" y="191"/>
                  </a:lnTo>
                  <a:lnTo>
                    <a:pt x="315" y="191"/>
                  </a:lnTo>
                  <a:lnTo>
                    <a:pt x="316" y="191"/>
                  </a:lnTo>
                  <a:lnTo>
                    <a:pt x="319" y="189"/>
                  </a:lnTo>
                  <a:lnTo>
                    <a:pt x="318" y="188"/>
                  </a:lnTo>
                  <a:lnTo>
                    <a:pt x="319" y="186"/>
                  </a:lnTo>
                  <a:lnTo>
                    <a:pt x="318" y="185"/>
                  </a:lnTo>
                  <a:lnTo>
                    <a:pt x="316" y="185"/>
                  </a:lnTo>
                  <a:lnTo>
                    <a:pt x="315" y="185"/>
                  </a:lnTo>
                  <a:lnTo>
                    <a:pt x="315" y="183"/>
                  </a:lnTo>
                  <a:lnTo>
                    <a:pt x="315" y="181"/>
                  </a:lnTo>
                  <a:lnTo>
                    <a:pt x="316" y="179"/>
                  </a:lnTo>
                  <a:lnTo>
                    <a:pt x="321" y="179"/>
                  </a:lnTo>
                  <a:lnTo>
                    <a:pt x="322" y="178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321" y="172"/>
                  </a:lnTo>
                  <a:lnTo>
                    <a:pt x="322" y="170"/>
                  </a:lnTo>
                  <a:lnTo>
                    <a:pt x="325" y="170"/>
                  </a:lnTo>
                  <a:lnTo>
                    <a:pt x="325" y="167"/>
                  </a:lnTo>
                  <a:lnTo>
                    <a:pt x="327" y="166"/>
                  </a:lnTo>
                  <a:lnTo>
                    <a:pt x="330" y="166"/>
                  </a:lnTo>
                  <a:lnTo>
                    <a:pt x="331" y="164"/>
                  </a:lnTo>
                  <a:lnTo>
                    <a:pt x="333" y="163"/>
                  </a:lnTo>
                  <a:lnTo>
                    <a:pt x="331" y="163"/>
                  </a:lnTo>
                  <a:lnTo>
                    <a:pt x="330" y="160"/>
                  </a:lnTo>
                  <a:lnTo>
                    <a:pt x="333" y="159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5" y="160"/>
                  </a:lnTo>
                  <a:lnTo>
                    <a:pt x="335" y="162"/>
                  </a:lnTo>
                  <a:lnTo>
                    <a:pt x="338" y="159"/>
                  </a:lnTo>
                  <a:lnTo>
                    <a:pt x="338" y="159"/>
                  </a:lnTo>
                  <a:lnTo>
                    <a:pt x="340" y="157"/>
                  </a:lnTo>
                  <a:lnTo>
                    <a:pt x="338" y="156"/>
                  </a:lnTo>
                  <a:lnTo>
                    <a:pt x="337" y="153"/>
                  </a:lnTo>
                  <a:lnTo>
                    <a:pt x="337" y="151"/>
                  </a:lnTo>
                  <a:lnTo>
                    <a:pt x="340" y="151"/>
                  </a:lnTo>
                  <a:lnTo>
                    <a:pt x="340" y="150"/>
                  </a:lnTo>
                  <a:lnTo>
                    <a:pt x="346" y="148"/>
                  </a:lnTo>
                  <a:lnTo>
                    <a:pt x="350" y="148"/>
                  </a:lnTo>
                  <a:lnTo>
                    <a:pt x="352" y="150"/>
                  </a:lnTo>
                  <a:lnTo>
                    <a:pt x="352" y="153"/>
                  </a:lnTo>
                  <a:lnTo>
                    <a:pt x="353" y="151"/>
                  </a:lnTo>
                  <a:lnTo>
                    <a:pt x="352" y="148"/>
                  </a:lnTo>
                  <a:lnTo>
                    <a:pt x="353" y="147"/>
                  </a:lnTo>
                  <a:lnTo>
                    <a:pt x="353" y="147"/>
                  </a:lnTo>
                  <a:lnTo>
                    <a:pt x="355" y="148"/>
                  </a:lnTo>
                  <a:lnTo>
                    <a:pt x="356" y="150"/>
                  </a:lnTo>
                  <a:lnTo>
                    <a:pt x="357" y="148"/>
                  </a:lnTo>
                  <a:lnTo>
                    <a:pt x="360" y="145"/>
                  </a:lnTo>
                  <a:lnTo>
                    <a:pt x="362" y="144"/>
                  </a:lnTo>
                  <a:lnTo>
                    <a:pt x="365" y="144"/>
                  </a:lnTo>
                  <a:lnTo>
                    <a:pt x="365" y="144"/>
                  </a:lnTo>
                  <a:lnTo>
                    <a:pt x="366" y="142"/>
                  </a:lnTo>
                  <a:lnTo>
                    <a:pt x="372" y="140"/>
                  </a:lnTo>
                  <a:lnTo>
                    <a:pt x="374" y="138"/>
                  </a:lnTo>
                  <a:lnTo>
                    <a:pt x="375" y="137"/>
                  </a:lnTo>
                  <a:lnTo>
                    <a:pt x="375" y="135"/>
                  </a:lnTo>
                  <a:lnTo>
                    <a:pt x="375" y="134"/>
                  </a:lnTo>
                  <a:lnTo>
                    <a:pt x="378" y="134"/>
                  </a:lnTo>
                  <a:lnTo>
                    <a:pt x="378" y="131"/>
                  </a:lnTo>
                  <a:lnTo>
                    <a:pt x="377" y="129"/>
                  </a:lnTo>
                  <a:lnTo>
                    <a:pt x="377" y="128"/>
                  </a:lnTo>
                  <a:lnTo>
                    <a:pt x="378" y="125"/>
                  </a:lnTo>
                  <a:lnTo>
                    <a:pt x="378" y="123"/>
                  </a:lnTo>
                  <a:lnTo>
                    <a:pt x="381" y="122"/>
                  </a:lnTo>
                  <a:lnTo>
                    <a:pt x="382" y="120"/>
                  </a:lnTo>
                  <a:lnTo>
                    <a:pt x="384" y="120"/>
                  </a:lnTo>
                  <a:lnTo>
                    <a:pt x="384" y="118"/>
                  </a:lnTo>
                  <a:lnTo>
                    <a:pt x="388" y="116"/>
                  </a:lnTo>
                  <a:lnTo>
                    <a:pt x="390" y="115"/>
                  </a:lnTo>
                  <a:lnTo>
                    <a:pt x="393" y="116"/>
                  </a:lnTo>
                  <a:lnTo>
                    <a:pt x="394" y="116"/>
                  </a:lnTo>
                  <a:lnTo>
                    <a:pt x="394" y="115"/>
                  </a:lnTo>
                  <a:lnTo>
                    <a:pt x="397" y="113"/>
                  </a:lnTo>
                  <a:close/>
                  <a:moveTo>
                    <a:pt x="1181" y="112"/>
                  </a:moveTo>
                  <a:lnTo>
                    <a:pt x="1183" y="115"/>
                  </a:lnTo>
                  <a:lnTo>
                    <a:pt x="1183" y="118"/>
                  </a:lnTo>
                  <a:lnTo>
                    <a:pt x="1183" y="118"/>
                  </a:lnTo>
                  <a:lnTo>
                    <a:pt x="1178" y="119"/>
                  </a:lnTo>
                  <a:lnTo>
                    <a:pt x="1178" y="120"/>
                  </a:lnTo>
                  <a:lnTo>
                    <a:pt x="1177" y="120"/>
                  </a:lnTo>
                  <a:lnTo>
                    <a:pt x="1174" y="116"/>
                  </a:lnTo>
                  <a:lnTo>
                    <a:pt x="1175" y="118"/>
                  </a:lnTo>
                  <a:lnTo>
                    <a:pt x="1177" y="116"/>
                  </a:lnTo>
                  <a:lnTo>
                    <a:pt x="1177" y="116"/>
                  </a:lnTo>
                  <a:lnTo>
                    <a:pt x="1180" y="115"/>
                  </a:lnTo>
                  <a:lnTo>
                    <a:pt x="1180" y="113"/>
                  </a:lnTo>
                  <a:lnTo>
                    <a:pt x="1181" y="112"/>
                  </a:lnTo>
                  <a:close/>
                  <a:moveTo>
                    <a:pt x="1473" y="96"/>
                  </a:moveTo>
                  <a:lnTo>
                    <a:pt x="1474" y="97"/>
                  </a:lnTo>
                  <a:lnTo>
                    <a:pt x="1476" y="101"/>
                  </a:lnTo>
                  <a:lnTo>
                    <a:pt x="1474" y="103"/>
                  </a:lnTo>
                  <a:lnTo>
                    <a:pt x="1474" y="100"/>
                  </a:lnTo>
                  <a:lnTo>
                    <a:pt x="1471" y="97"/>
                  </a:lnTo>
                  <a:lnTo>
                    <a:pt x="1471" y="96"/>
                  </a:lnTo>
                  <a:lnTo>
                    <a:pt x="1473" y="96"/>
                  </a:lnTo>
                  <a:close/>
                  <a:moveTo>
                    <a:pt x="1467" y="94"/>
                  </a:moveTo>
                  <a:lnTo>
                    <a:pt x="1468" y="94"/>
                  </a:lnTo>
                  <a:lnTo>
                    <a:pt x="1470" y="97"/>
                  </a:lnTo>
                  <a:lnTo>
                    <a:pt x="1468" y="98"/>
                  </a:lnTo>
                  <a:lnTo>
                    <a:pt x="1468" y="100"/>
                  </a:lnTo>
                  <a:lnTo>
                    <a:pt x="1465" y="98"/>
                  </a:lnTo>
                  <a:lnTo>
                    <a:pt x="1464" y="96"/>
                  </a:lnTo>
                  <a:lnTo>
                    <a:pt x="1467" y="94"/>
                  </a:lnTo>
                  <a:lnTo>
                    <a:pt x="1467" y="94"/>
                  </a:lnTo>
                  <a:close/>
                  <a:moveTo>
                    <a:pt x="1471" y="93"/>
                  </a:moveTo>
                  <a:lnTo>
                    <a:pt x="1474" y="93"/>
                  </a:lnTo>
                  <a:lnTo>
                    <a:pt x="1474" y="94"/>
                  </a:lnTo>
                  <a:lnTo>
                    <a:pt x="1474" y="96"/>
                  </a:lnTo>
                  <a:lnTo>
                    <a:pt x="1474" y="96"/>
                  </a:lnTo>
                  <a:lnTo>
                    <a:pt x="1471" y="93"/>
                  </a:lnTo>
                  <a:lnTo>
                    <a:pt x="1471" y="93"/>
                  </a:lnTo>
                  <a:close/>
                  <a:moveTo>
                    <a:pt x="870" y="90"/>
                  </a:moveTo>
                  <a:lnTo>
                    <a:pt x="873" y="90"/>
                  </a:lnTo>
                  <a:lnTo>
                    <a:pt x="873" y="91"/>
                  </a:lnTo>
                  <a:lnTo>
                    <a:pt x="875" y="94"/>
                  </a:lnTo>
                  <a:lnTo>
                    <a:pt x="876" y="96"/>
                  </a:lnTo>
                  <a:lnTo>
                    <a:pt x="876" y="100"/>
                  </a:lnTo>
                  <a:lnTo>
                    <a:pt x="878" y="101"/>
                  </a:lnTo>
                  <a:lnTo>
                    <a:pt x="878" y="104"/>
                  </a:lnTo>
                  <a:lnTo>
                    <a:pt x="876" y="104"/>
                  </a:lnTo>
                  <a:lnTo>
                    <a:pt x="875" y="107"/>
                  </a:lnTo>
                  <a:lnTo>
                    <a:pt x="873" y="107"/>
                  </a:lnTo>
                  <a:lnTo>
                    <a:pt x="872" y="107"/>
                  </a:lnTo>
                  <a:lnTo>
                    <a:pt x="869" y="106"/>
                  </a:lnTo>
                  <a:lnTo>
                    <a:pt x="862" y="104"/>
                  </a:lnTo>
                  <a:lnTo>
                    <a:pt x="859" y="104"/>
                  </a:lnTo>
                  <a:lnTo>
                    <a:pt x="857" y="103"/>
                  </a:lnTo>
                  <a:lnTo>
                    <a:pt x="857" y="103"/>
                  </a:lnTo>
                  <a:lnTo>
                    <a:pt x="860" y="103"/>
                  </a:lnTo>
                  <a:lnTo>
                    <a:pt x="862" y="101"/>
                  </a:lnTo>
                  <a:lnTo>
                    <a:pt x="860" y="98"/>
                  </a:lnTo>
                  <a:lnTo>
                    <a:pt x="859" y="97"/>
                  </a:lnTo>
                  <a:lnTo>
                    <a:pt x="857" y="94"/>
                  </a:lnTo>
                  <a:lnTo>
                    <a:pt x="859" y="94"/>
                  </a:lnTo>
                  <a:lnTo>
                    <a:pt x="862" y="94"/>
                  </a:lnTo>
                  <a:lnTo>
                    <a:pt x="866" y="91"/>
                  </a:lnTo>
                  <a:lnTo>
                    <a:pt x="870" y="90"/>
                  </a:lnTo>
                  <a:close/>
                  <a:moveTo>
                    <a:pt x="1474" y="88"/>
                  </a:moveTo>
                  <a:lnTo>
                    <a:pt x="1476" y="88"/>
                  </a:lnTo>
                  <a:lnTo>
                    <a:pt x="1477" y="91"/>
                  </a:lnTo>
                  <a:lnTo>
                    <a:pt x="1477" y="93"/>
                  </a:lnTo>
                  <a:lnTo>
                    <a:pt x="1476" y="94"/>
                  </a:lnTo>
                  <a:lnTo>
                    <a:pt x="1474" y="90"/>
                  </a:lnTo>
                  <a:lnTo>
                    <a:pt x="1474" y="88"/>
                  </a:lnTo>
                  <a:close/>
                  <a:moveTo>
                    <a:pt x="998" y="79"/>
                  </a:moveTo>
                  <a:lnTo>
                    <a:pt x="998" y="82"/>
                  </a:lnTo>
                  <a:lnTo>
                    <a:pt x="998" y="85"/>
                  </a:lnTo>
                  <a:lnTo>
                    <a:pt x="996" y="85"/>
                  </a:lnTo>
                  <a:lnTo>
                    <a:pt x="995" y="85"/>
                  </a:lnTo>
                  <a:lnTo>
                    <a:pt x="995" y="84"/>
                  </a:lnTo>
                  <a:lnTo>
                    <a:pt x="994" y="82"/>
                  </a:lnTo>
                  <a:lnTo>
                    <a:pt x="995" y="81"/>
                  </a:lnTo>
                  <a:lnTo>
                    <a:pt x="998" y="79"/>
                  </a:lnTo>
                  <a:close/>
                  <a:moveTo>
                    <a:pt x="676" y="77"/>
                  </a:moveTo>
                  <a:lnTo>
                    <a:pt x="677" y="79"/>
                  </a:lnTo>
                  <a:lnTo>
                    <a:pt x="676" y="79"/>
                  </a:lnTo>
                  <a:lnTo>
                    <a:pt x="677" y="81"/>
                  </a:lnTo>
                  <a:lnTo>
                    <a:pt x="677" y="81"/>
                  </a:lnTo>
                  <a:lnTo>
                    <a:pt x="676" y="84"/>
                  </a:lnTo>
                  <a:lnTo>
                    <a:pt x="674" y="84"/>
                  </a:lnTo>
                  <a:lnTo>
                    <a:pt x="671" y="84"/>
                  </a:lnTo>
                  <a:lnTo>
                    <a:pt x="670" y="84"/>
                  </a:lnTo>
                  <a:lnTo>
                    <a:pt x="667" y="84"/>
                  </a:lnTo>
                  <a:lnTo>
                    <a:pt x="665" y="82"/>
                  </a:lnTo>
                  <a:lnTo>
                    <a:pt x="664" y="82"/>
                  </a:lnTo>
                  <a:lnTo>
                    <a:pt x="662" y="82"/>
                  </a:lnTo>
                  <a:lnTo>
                    <a:pt x="664" y="81"/>
                  </a:lnTo>
                  <a:lnTo>
                    <a:pt x="667" y="81"/>
                  </a:lnTo>
                  <a:lnTo>
                    <a:pt x="667" y="79"/>
                  </a:lnTo>
                  <a:lnTo>
                    <a:pt x="668" y="78"/>
                  </a:lnTo>
                  <a:lnTo>
                    <a:pt x="670" y="78"/>
                  </a:lnTo>
                  <a:lnTo>
                    <a:pt x="671" y="79"/>
                  </a:lnTo>
                  <a:lnTo>
                    <a:pt x="671" y="79"/>
                  </a:lnTo>
                  <a:lnTo>
                    <a:pt x="673" y="79"/>
                  </a:lnTo>
                  <a:lnTo>
                    <a:pt x="673" y="78"/>
                  </a:lnTo>
                  <a:lnTo>
                    <a:pt x="674" y="77"/>
                  </a:lnTo>
                  <a:lnTo>
                    <a:pt x="676" y="77"/>
                  </a:lnTo>
                  <a:close/>
                  <a:moveTo>
                    <a:pt x="651" y="65"/>
                  </a:moveTo>
                  <a:lnTo>
                    <a:pt x="652" y="66"/>
                  </a:lnTo>
                  <a:lnTo>
                    <a:pt x="652" y="68"/>
                  </a:lnTo>
                  <a:lnTo>
                    <a:pt x="649" y="69"/>
                  </a:lnTo>
                  <a:lnTo>
                    <a:pt x="646" y="69"/>
                  </a:lnTo>
                  <a:lnTo>
                    <a:pt x="646" y="68"/>
                  </a:lnTo>
                  <a:lnTo>
                    <a:pt x="649" y="68"/>
                  </a:lnTo>
                  <a:lnTo>
                    <a:pt x="651" y="65"/>
                  </a:lnTo>
                  <a:close/>
                  <a:moveTo>
                    <a:pt x="661" y="62"/>
                  </a:moveTo>
                  <a:lnTo>
                    <a:pt x="664" y="62"/>
                  </a:lnTo>
                  <a:lnTo>
                    <a:pt x="662" y="65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2" y="69"/>
                  </a:lnTo>
                  <a:lnTo>
                    <a:pt x="662" y="68"/>
                  </a:lnTo>
                  <a:lnTo>
                    <a:pt x="661" y="66"/>
                  </a:lnTo>
                  <a:lnTo>
                    <a:pt x="659" y="68"/>
                  </a:lnTo>
                  <a:lnTo>
                    <a:pt x="658" y="68"/>
                  </a:lnTo>
                  <a:lnTo>
                    <a:pt x="658" y="68"/>
                  </a:lnTo>
                  <a:lnTo>
                    <a:pt x="659" y="66"/>
                  </a:lnTo>
                  <a:lnTo>
                    <a:pt x="661" y="63"/>
                  </a:lnTo>
                  <a:lnTo>
                    <a:pt x="661" y="62"/>
                  </a:lnTo>
                  <a:close/>
                  <a:moveTo>
                    <a:pt x="671" y="57"/>
                  </a:moveTo>
                  <a:lnTo>
                    <a:pt x="673" y="57"/>
                  </a:lnTo>
                  <a:lnTo>
                    <a:pt x="673" y="60"/>
                  </a:lnTo>
                  <a:lnTo>
                    <a:pt x="676" y="60"/>
                  </a:lnTo>
                  <a:lnTo>
                    <a:pt x="674" y="62"/>
                  </a:lnTo>
                  <a:lnTo>
                    <a:pt x="674" y="63"/>
                  </a:lnTo>
                  <a:lnTo>
                    <a:pt x="673" y="63"/>
                  </a:lnTo>
                  <a:lnTo>
                    <a:pt x="673" y="60"/>
                  </a:lnTo>
                  <a:lnTo>
                    <a:pt x="671" y="59"/>
                  </a:lnTo>
                  <a:lnTo>
                    <a:pt x="671" y="57"/>
                  </a:lnTo>
                  <a:close/>
                  <a:moveTo>
                    <a:pt x="1559" y="55"/>
                  </a:moveTo>
                  <a:lnTo>
                    <a:pt x="1558" y="56"/>
                  </a:lnTo>
                  <a:lnTo>
                    <a:pt x="1556" y="57"/>
                  </a:lnTo>
                  <a:lnTo>
                    <a:pt x="1555" y="56"/>
                  </a:lnTo>
                  <a:lnTo>
                    <a:pt x="1556" y="55"/>
                  </a:lnTo>
                  <a:lnTo>
                    <a:pt x="1559" y="55"/>
                  </a:lnTo>
                  <a:close/>
                  <a:moveTo>
                    <a:pt x="671" y="53"/>
                  </a:moveTo>
                  <a:lnTo>
                    <a:pt x="673" y="55"/>
                  </a:lnTo>
                  <a:lnTo>
                    <a:pt x="671" y="56"/>
                  </a:lnTo>
                  <a:lnTo>
                    <a:pt x="668" y="57"/>
                  </a:lnTo>
                  <a:lnTo>
                    <a:pt x="668" y="56"/>
                  </a:lnTo>
                  <a:lnTo>
                    <a:pt x="668" y="55"/>
                  </a:lnTo>
                  <a:lnTo>
                    <a:pt x="671" y="53"/>
                  </a:lnTo>
                  <a:close/>
                  <a:moveTo>
                    <a:pt x="583" y="53"/>
                  </a:moveTo>
                  <a:lnTo>
                    <a:pt x="585" y="53"/>
                  </a:lnTo>
                  <a:lnTo>
                    <a:pt x="586" y="55"/>
                  </a:lnTo>
                  <a:lnTo>
                    <a:pt x="588" y="59"/>
                  </a:lnTo>
                  <a:lnTo>
                    <a:pt x="586" y="60"/>
                  </a:lnTo>
                  <a:lnTo>
                    <a:pt x="583" y="62"/>
                  </a:lnTo>
                  <a:lnTo>
                    <a:pt x="582" y="62"/>
                  </a:lnTo>
                  <a:lnTo>
                    <a:pt x="582" y="59"/>
                  </a:lnTo>
                  <a:lnTo>
                    <a:pt x="582" y="57"/>
                  </a:lnTo>
                  <a:lnTo>
                    <a:pt x="582" y="55"/>
                  </a:lnTo>
                  <a:lnTo>
                    <a:pt x="583" y="53"/>
                  </a:lnTo>
                  <a:close/>
                  <a:moveTo>
                    <a:pt x="1534" y="52"/>
                  </a:moveTo>
                  <a:lnTo>
                    <a:pt x="1536" y="52"/>
                  </a:lnTo>
                  <a:lnTo>
                    <a:pt x="1539" y="53"/>
                  </a:lnTo>
                  <a:lnTo>
                    <a:pt x="1542" y="53"/>
                  </a:lnTo>
                  <a:lnTo>
                    <a:pt x="1542" y="52"/>
                  </a:lnTo>
                  <a:lnTo>
                    <a:pt x="1545" y="53"/>
                  </a:lnTo>
                  <a:lnTo>
                    <a:pt x="1546" y="56"/>
                  </a:lnTo>
                  <a:lnTo>
                    <a:pt x="1545" y="57"/>
                  </a:lnTo>
                  <a:lnTo>
                    <a:pt x="1548" y="59"/>
                  </a:lnTo>
                  <a:lnTo>
                    <a:pt x="1548" y="62"/>
                  </a:lnTo>
                  <a:lnTo>
                    <a:pt x="1546" y="65"/>
                  </a:lnTo>
                  <a:lnTo>
                    <a:pt x="1543" y="66"/>
                  </a:lnTo>
                  <a:lnTo>
                    <a:pt x="1540" y="65"/>
                  </a:lnTo>
                  <a:lnTo>
                    <a:pt x="1536" y="62"/>
                  </a:lnTo>
                  <a:lnTo>
                    <a:pt x="1533" y="60"/>
                  </a:lnTo>
                  <a:lnTo>
                    <a:pt x="1530" y="62"/>
                  </a:lnTo>
                  <a:lnTo>
                    <a:pt x="1530" y="60"/>
                  </a:lnTo>
                  <a:lnTo>
                    <a:pt x="1528" y="56"/>
                  </a:lnTo>
                  <a:lnTo>
                    <a:pt x="1530" y="53"/>
                  </a:lnTo>
                  <a:lnTo>
                    <a:pt x="1531" y="53"/>
                  </a:lnTo>
                  <a:lnTo>
                    <a:pt x="1531" y="53"/>
                  </a:lnTo>
                  <a:lnTo>
                    <a:pt x="1533" y="52"/>
                  </a:lnTo>
                  <a:lnTo>
                    <a:pt x="1534" y="52"/>
                  </a:lnTo>
                  <a:close/>
                  <a:moveTo>
                    <a:pt x="1426" y="49"/>
                  </a:moveTo>
                  <a:lnTo>
                    <a:pt x="1427" y="50"/>
                  </a:lnTo>
                  <a:lnTo>
                    <a:pt x="1427" y="52"/>
                  </a:lnTo>
                  <a:lnTo>
                    <a:pt x="1427" y="53"/>
                  </a:lnTo>
                  <a:lnTo>
                    <a:pt x="1426" y="53"/>
                  </a:lnTo>
                  <a:lnTo>
                    <a:pt x="1424" y="50"/>
                  </a:lnTo>
                  <a:lnTo>
                    <a:pt x="1426" y="49"/>
                  </a:lnTo>
                  <a:close/>
                  <a:moveTo>
                    <a:pt x="1446" y="49"/>
                  </a:moveTo>
                  <a:lnTo>
                    <a:pt x="1448" y="50"/>
                  </a:lnTo>
                  <a:lnTo>
                    <a:pt x="1448" y="52"/>
                  </a:lnTo>
                  <a:lnTo>
                    <a:pt x="1446" y="52"/>
                  </a:lnTo>
                  <a:lnTo>
                    <a:pt x="1445" y="50"/>
                  </a:lnTo>
                  <a:lnTo>
                    <a:pt x="1446" y="49"/>
                  </a:lnTo>
                  <a:close/>
                  <a:moveTo>
                    <a:pt x="1435" y="47"/>
                  </a:moveTo>
                  <a:lnTo>
                    <a:pt x="1439" y="47"/>
                  </a:lnTo>
                  <a:lnTo>
                    <a:pt x="1438" y="49"/>
                  </a:lnTo>
                  <a:lnTo>
                    <a:pt x="1436" y="49"/>
                  </a:lnTo>
                  <a:lnTo>
                    <a:pt x="1435" y="47"/>
                  </a:lnTo>
                  <a:lnTo>
                    <a:pt x="1435" y="47"/>
                  </a:lnTo>
                  <a:close/>
                  <a:moveTo>
                    <a:pt x="654" y="43"/>
                  </a:moveTo>
                  <a:lnTo>
                    <a:pt x="655" y="43"/>
                  </a:lnTo>
                  <a:lnTo>
                    <a:pt x="655" y="46"/>
                  </a:lnTo>
                  <a:lnTo>
                    <a:pt x="654" y="47"/>
                  </a:lnTo>
                  <a:lnTo>
                    <a:pt x="654" y="50"/>
                  </a:lnTo>
                  <a:lnTo>
                    <a:pt x="651" y="53"/>
                  </a:lnTo>
                  <a:lnTo>
                    <a:pt x="648" y="55"/>
                  </a:lnTo>
                  <a:lnTo>
                    <a:pt x="649" y="53"/>
                  </a:lnTo>
                  <a:lnTo>
                    <a:pt x="649" y="52"/>
                  </a:lnTo>
                  <a:lnTo>
                    <a:pt x="648" y="52"/>
                  </a:lnTo>
                  <a:lnTo>
                    <a:pt x="646" y="55"/>
                  </a:lnTo>
                  <a:lnTo>
                    <a:pt x="643" y="55"/>
                  </a:lnTo>
                  <a:lnTo>
                    <a:pt x="642" y="55"/>
                  </a:lnTo>
                  <a:lnTo>
                    <a:pt x="643" y="52"/>
                  </a:lnTo>
                  <a:lnTo>
                    <a:pt x="646" y="49"/>
                  </a:lnTo>
                  <a:lnTo>
                    <a:pt x="649" y="46"/>
                  </a:lnTo>
                  <a:lnTo>
                    <a:pt x="652" y="44"/>
                  </a:lnTo>
                  <a:lnTo>
                    <a:pt x="652" y="43"/>
                  </a:lnTo>
                  <a:lnTo>
                    <a:pt x="654" y="43"/>
                  </a:lnTo>
                  <a:close/>
                  <a:moveTo>
                    <a:pt x="596" y="33"/>
                  </a:moveTo>
                  <a:lnTo>
                    <a:pt x="598" y="34"/>
                  </a:lnTo>
                  <a:lnTo>
                    <a:pt x="598" y="35"/>
                  </a:lnTo>
                  <a:lnTo>
                    <a:pt x="596" y="35"/>
                  </a:lnTo>
                  <a:lnTo>
                    <a:pt x="595" y="34"/>
                  </a:lnTo>
                  <a:lnTo>
                    <a:pt x="596" y="33"/>
                  </a:lnTo>
                  <a:close/>
                  <a:moveTo>
                    <a:pt x="1089" y="31"/>
                  </a:moveTo>
                  <a:lnTo>
                    <a:pt x="1090" y="31"/>
                  </a:lnTo>
                  <a:lnTo>
                    <a:pt x="1093" y="34"/>
                  </a:lnTo>
                  <a:lnTo>
                    <a:pt x="1096" y="34"/>
                  </a:lnTo>
                  <a:lnTo>
                    <a:pt x="1099" y="35"/>
                  </a:lnTo>
                  <a:lnTo>
                    <a:pt x="1103" y="38"/>
                  </a:lnTo>
                  <a:lnTo>
                    <a:pt x="1103" y="40"/>
                  </a:lnTo>
                  <a:lnTo>
                    <a:pt x="1102" y="40"/>
                  </a:lnTo>
                  <a:lnTo>
                    <a:pt x="1099" y="38"/>
                  </a:lnTo>
                  <a:lnTo>
                    <a:pt x="1096" y="37"/>
                  </a:lnTo>
                  <a:lnTo>
                    <a:pt x="1093" y="35"/>
                  </a:lnTo>
                  <a:lnTo>
                    <a:pt x="1090" y="35"/>
                  </a:lnTo>
                  <a:lnTo>
                    <a:pt x="1089" y="34"/>
                  </a:lnTo>
                  <a:lnTo>
                    <a:pt x="1087" y="31"/>
                  </a:lnTo>
                  <a:lnTo>
                    <a:pt x="1089" y="31"/>
                  </a:lnTo>
                  <a:close/>
                  <a:moveTo>
                    <a:pt x="195" y="24"/>
                  </a:moveTo>
                  <a:lnTo>
                    <a:pt x="198" y="28"/>
                  </a:lnTo>
                  <a:lnTo>
                    <a:pt x="198" y="31"/>
                  </a:lnTo>
                  <a:lnTo>
                    <a:pt x="201" y="31"/>
                  </a:lnTo>
                  <a:lnTo>
                    <a:pt x="201" y="34"/>
                  </a:lnTo>
                  <a:lnTo>
                    <a:pt x="201" y="35"/>
                  </a:lnTo>
                  <a:lnTo>
                    <a:pt x="196" y="35"/>
                  </a:lnTo>
                  <a:lnTo>
                    <a:pt x="193" y="37"/>
                  </a:lnTo>
                  <a:lnTo>
                    <a:pt x="193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0" y="34"/>
                  </a:lnTo>
                  <a:lnTo>
                    <a:pt x="189" y="33"/>
                  </a:lnTo>
                  <a:lnTo>
                    <a:pt x="189" y="31"/>
                  </a:lnTo>
                  <a:lnTo>
                    <a:pt x="192" y="31"/>
                  </a:lnTo>
                  <a:lnTo>
                    <a:pt x="193" y="30"/>
                  </a:lnTo>
                  <a:lnTo>
                    <a:pt x="193" y="25"/>
                  </a:lnTo>
                  <a:lnTo>
                    <a:pt x="195" y="24"/>
                  </a:lnTo>
                  <a:close/>
                  <a:moveTo>
                    <a:pt x="262" y="24"/>
                  </a:moveTo>
                  <a:lnTo>
                    <a:pt x="264" y="24"/>
                  </a:lnTo>
                  <a:lnTo>
                    <a:pt x="267" y="25"/>
                  </a:lnTo>
                  <a:lnTo>
                    <a:pt x="265" y="27"/>
                  </a:lnTo>
                  <a:lnTo>
                    <a:pt x="264" y="25"/>
                  </a:lnTo>
                  <a:lnTo>
                    <a:pt x="261" y="25"/>
                  </a:lnTo>
                  <a:lnTo>
                    <a:pt x="262" y="24"/>
                  </a:lnTo>
                  <a:close/>
                  <a:moveTo>
                    <a:pt x="185" y="19"/>
                  </a:moveTo>
                  <a:lnTo>
                    <a:pt x="186" y="21"/>
                  </a:lnTo>
                  <a:lnTo>
                    <a:pt x="189" y="22"/>
                  </a:lnTo>
                  <a:lnTo>
                    <a:pt x="189" y="25"/>
                  </a:lnTo>
                  <a:lnTo>
                    <a:pt x="189" y="27"/>
                  </a:lnTo>
                  <a:lnTo>
                    <a:pt x="187" y="30"/>
                  </a:lnTo>
                  <a:lnTo>
                    <a:pt x="183" y="27"/>
                  </a:lnTo>
                  <a:lnTo>
                    <a:pt x="183" y="25"/>
                  </a:lnTo>
                  <a:lnTo>
                    <a:pt x="183" y="24"/>
                  </a:lnTo>
                  <a:lnTo>
                    <a:pt x="185" y="19"/>
                  </a:lnTo>
                  <a:close/>
                  <a:moveTo>
                    <a:pt x="1159" y="18"/>
                  </a:moveTo>
                  <a:lnTo>
                    <a:pt x="1162" y="18"/>
                  </a:lnTo>
                  <a:lnTo>
                    <a:pt x="1165" y="19"/>
                  </a:lnTo>
                  <a:lnTo>
                    <a:pt x="1166" y="18"/>
                  </a:lnTo>
                  <a:lnTo>
                    <a:pt x="1169" y="18"/>
                  </a:lnTo>
                  <a:lnTo>
                    <a:pt x="1172" y="21"/>
                  </a:lnTo>
                  <a:lnTo>
                    <a:pt x="1175" y="21"/>
                  </a:lnTo>
                  <a:lnTo>
                    <a:pt x="1180" y="22"/>
                  </a:lnTo>
                  <a:lnTo>
                    <a:pt x="1184" y="27"/>
                  </a:lnTo>
                  <a:lnTo>
                    <a:pt x="1188" y="30"/>
                  </a:lnTo>
                  <a:lnTo>
                    <a:pt x="1188" y="33"/>
                  </a:lnTo>
                  <a:lnTo>
                    <a:pt x="1191" y="35"/>
                  </a:lnTo>
                  <a:lnTo>
                    <a:pt x="1188" y="37"/>
                  </a:lnTo>
                  <a:lnTo>
                    <a:pt x="1187" y="37"/>
                  </a:lnTo>
                  <a:lnTo>
                    <a:pt x="1183" y="37"/>
                  </a:lnTo>
                  <a:lnTo>
                    <a:pt x="1180" y="38"/>
                  </a:lnTo>
                  <a:lnTo>
                    <a:pt x="1174" y="38"/>
                  </a:lnTo>
                  <a:lnTo>
                    <a:pt x="1169" y="38"/>
                  </a:lnTo>
                  <a:lnTo>
                    <a:pt x="1164" y="38"/>
                  </a:lnTo>
                  <a:lnTo>
                    <a:pt x="1161" y="38"/>
                  </a:lnTo>
                  <a:lnTo>
                    <a:pt x="1156" y="40"/>
                  </a:lnTo>
                  <a:lnTo>
                    <a:pt x="1153" y="44"/>
                  </a:lnTo>
                  <a:lnTo>
                    <a:pt x="1152" y="44"/>
                  </a:lnTo>
                  <a:lnTo>
                    <a:pt x="1150" y="44"/>
                  </a:lnTo>
                  <a:lnTo>
                    <a:pt x="1150" y="41"/>
                  </a:lnTo>
                  <a:lnTo>
                    <a:pt x="1153" y="40"/>
                  </a:lnTo>
                  <a:lnTo>
                    <a:pt x="1155" y="33"/>
                  </a:lnTo>
                  <a:lnTo>
                    <a:pt x="1155" y="28"/>
                  </a:lnTo>
                  <a:lnTo>
                    <a:pt x="1155" y="25"/>
                  </a:lnTo>
                  <a:lnTo>
                    <a:pt x="1158" y="21"/>
                  </a:lnTo>
                  <a:lnTo>
                    <a:pt x="1159" y="18"/>
                  </a:lnTo>
                  <a:close/>
                  <a:moveTo>
                    <a:pt x="270" y="13"/>
                  </a:moveTo>
                  <a:lnTo>
                    <a:pt x="272" y="15"/>
                  </a:lnTo>
                  <a:lnTo>
                    <a:pt x="272" y="19"/>
                  </a:lnTo>
                  <a:lnTo>
                    <a:pt x="271" y="24"/>
                  </a:lnTo>
                  <a:lnTo>
                    <a:pt x="268" y="24"/>
                  </a:lnTo>
                  <a:lnTo>
                    <a:pt x="265" y="21"/>
                  </a:lnTo>
                  <a:lnTo>
                    <a:pt x="262" y="19"/>
                  </a:lnTo>
                  <a:lnTo>
                    <a:pt x="262" y="18"/>
                  </a:lnTo>
                  <a:lnTo>
                    <a:pt x="267" y="15"/>
                  </a:lnTo>
                  <a:lnTo>
                    <a:pt x="270" y="13"/>
                  </a:lnTo>
                  <a:close/>
                  <a:moveTo>
                    <a:pt x="220" y="13"/>
                  </a:moveTo>
                  <a:lnTo>
                    <a:pt x="221" y="15"/>
                  </a:lnTo>
                  <a:lnTo>
                    <a:pt x="223" y="16"/>
                  </a:lnTo>
                  <a:lnTo>
                    <a:pt x="223" y="19"/>
                  </a:lnTo>
                  <a:lnTo>
                    <a:pt x="220" y="18"/>
                  </a:lnTo>
                  <a:lnTo>
                    <a:pt x="220" y="16"/>
                  </a:lnTo>
                  <a:lnTo>
                    <a:pt x="220" y="13"/>
                  </a:lnTo>
                  <a:close/>
                  <a:moveTo>
                    <a:pt x="212" y="13"/>
                  </a:moveTo>
                  <a:lnTo>
                    <a:pt x="215" y="16"/>
                  </a:lnTo>
                  <a:lnTo>
                    <a:pt x="217" y="16"/>
                  </a:lnTo>
                  <a:lnTo>
                    <a:pt x="217" y="18"/>
                  </a:lnTo>
                  <a:lnTo>
                    <a:pt x="217" y="21"/>
                  </a:lnTo>
                  <a:lnTo>
                    <a:pt x="214" y="24"/>
                  </a:lnTo>
                  <a:lnTo>
                    <a:pt x="209" y="22"/>
                  </a:lnTo>
                  <a:lnTo>
                    <a:pt x="208" y="21"/>
                  </a:lnTo>
                  <a:lnTo>
                    <a:pt x="211" y="19"/>
                  </a:lnTo>
                  <a:lnTo>
                    <a:pt x="211" y="18"/>
                  </a:lnTo>
                  <a:lnTo>
                    <a:pt x="209" y="15"/>
                  </a:lnTo>
                  <a:lnTo>
                    <a:pt x="211" y="13"/>
                  </a:lnTo>
                  <a:lnTo>
                    <a:pt x="212" y="13"/>
                  </a:lnTo>
                  <a:close/>
                  <a:moveTo>
                    <a:pt x="230" y="11"/>
                  </a:moveTo>
                  <a:lnTo>
                    <a:pt x="231" y="12"/>
                  </a:lnTo>
                  <a:lnTo>
                    <a:pt x="231" y="13"/>
                  </a:lnTo>
                  <a:lnTo>
                    <a:pt x="230" y="15"/>
                  </a:lnTo>
                  <a:lnTo>
                    <a:pt x="229" y="15"/>
                  </a:lnTo>
                  <a:lnTo>
                    <a:pt x="226" y="15"/>
                  </a:lnTo>
                  <a:lnTo>
                    <a:pt x="224" y="13"/>
                  </a:lnTo>
                  <a:lnTo>
                    <a:pt x="227" y="12"/>
                  </a:lnTo>
                  <a:lnTo>
                    <a:pt x="229" y="11"/>
                  </a:lnTo>
                  <a:lnTo>
                    <a:pt x="230" y="11"/>
                  </a:lnTo>
                  <a:close/>
                  <a:moveTo>
                    <a:pt x="1140" y="8"/>
                  </a:moveTo>
                  <a:lnTo>
                    <a:pt x="1142" y="8"/>
                  </a:lnTo>
                  <a:lnTo>
                    <a:pt x="1143" y="11"/>
                  </a:lnTo>
                  <a:lnTo>
                    <a:pt x="1147" y="15"/>
                  </a:lnTo>
                  <a:lnTo>
                    <a:pt x="1147" y="18"/>
                  </a:lnTo>
                  <a:lnTo>
                    <a:pt x="1146" y="19"/>
                  </a:lnTo>
                  <a:lnTo>
                    <a:pt x="1145" y="22"/>
                  </a:lnTo>
                  <a:lnTo>
                    <a:pt x="1146" y="24"/>
                  </a:lnTo>
                  <a:lnTo>
                    <a:pt x="1145" y="24"/>
                  </a:lnTo>
                  <a:lnTo>
                    <a:pt x="1142" y="24"/>
                  </a:lnTo>
                  <a:lnTo>
                    <a:pt x="1139" y="19"/>
                  </a:lnTo>
                  <a:lnTo>
                    <a:pt x="1137" y="19"/>
                  </a:lnTo>
                  <a:lnTo>
                    <a:pt x="1136" y="18"/>
                  </a:lnTo>
                  <a:lnTo>
                    <a:pt x="1137" y="16"/>
                  </a:lnTo>
                  <a:lnTo>
                    <a:pt x="1134" y="13"/>
                  </a:lnTo>
                  <a:lnTo>
                    <a:pt x="1134" y="11"/>
                  </a:lnTo>
                  <a:lnTo>
                    <a:pt x="1137" y="9"/>
                  </a:lnTo>
                  <a:lnTo>
                    <a:pt x="1140" y="8"/>
                  </a:lnTo>
                  <a:close/>
                  <a:moveTo>
                    <a:pt x="220" y="6"/>
                  </a:moveTo>
                  <a:lnTo>
                    <a:pt x="223" y="6"/>
                  </a:lnTo>
                  <a:lnTo>
                    <a:pt x="223" y="8"/>
                  </a:lnTo>
                  <a:lnTo>
                    <a:pt x="221" y="11"/>
                  </a:lnTo>
                  <a:lnTo>
                    <a:pt x="221" y="12"/>
                  </a:lnTo>
                  <a:lnTo>
                    <a:pt x="220" y="11"/>
                  </a:lnTo>
                  <a:lnTo>
                    <a:pt x="220" y="8"/>
                  </a:lnTo>
                  <a:lnTo>
                    <a:pt x="220" y="6"/>
                  </a:lnTo>
                  <a:lnTo>
                    <a:pt x="220" y="6"/>
                  </a:lnTo>
                  <a:close/>
                  <a:moveTo>
                    <a:pt x="242" y="5"/>
                  </a:moveTo>
                  <a:lnTo>
                    <a:pt x="243" y="6"/>
                  </a:lnTo>
                  <a:lnTo>
                    <a:pt x="246" y="11"/>
                  </a:lnTo>
                  <a:lnTo>
                    <a:pt x="245" y="12"/>
                  </a:lnTo>
                  <a:lnTo>
                    <a:pt x="246" y="15"/>
                  </a:lnTo>
                  <a:lnTo>
                    <a:pt x="248" y="18"/>
                  </a:lnTo>
                  <a:lnTo>
                    <a:pt x="248" y="19"/>
                  </a:lnTo>
                  <a:lnTo>
                    <a:pt x="243" y="19"/>
                  </a:lnTo>
                  <a:lnTo>
                    <a:pt x="240" y="21"/>
                  </a:lnTo>
                  <a:lnTo>
                    <a:pt x="237" y="21"/>
                  </a:lnTo>
                  <a:lnTo>
                    <a:pt x="236" y="18"/>
                  </a:lnTo>
                  <a:lnTo>
                    <a:pt x="236" y="13"/>
                  </a:lnTo>
                  <a:lnTo>
                    <a:pt x="233" y="11"/>
                  </a:lnTo>
                  <a:lnTo>
                    <a:pt x="234" y="9"/>
                  </a:lnTo>
                  <a:lnTo>
                    <a:pt x="237" y="6"/>
                  </a:lnTo>
                  <a:lnTo>
                    <a:pt x="240" y="6"/>
                  </a:lnTo>
                  <a:lnTo>
                    <a:pt x="242" y="5"/>
                  </a:lnTo>
                  <a:close/>
                  <a:moveTo>
                    <a:pt x="229" y="5"/>
                  </a:moveTo>
                  <a:lnTo>
                    <a:pt x="229" y="6"/>
                  </a:lnTo>
                  <a:lnTo>
                    <a:pt x="227" y="8"/>
                  </a:lnTo>
                  <a:lnTo>
                    <a:pt x="226" y="8"/>
                  </a:lnTo>
                  <a:lnTo>
                    <a:pt x="227" y="5"/>
                  </a:lnTo>
                  <a:lnTo>
                    <a:pt x="229" y="5"/>
                  </a:lnTo>
                  <a:close/>
                  <a:moveTo>
                    <a:pt x="234" y="5"/>
                  </a:moveTo>
                  <a:lnTo>
                    <a:pt x="234" y="5"/>
                  </a:lnTo>
                  <a:lnTo>
                    <a:pt x="234" y="6"/>
                  </a:lnTo>
                  <a:lnTo>
                    <a:pt x="231" y="8"/>
                  </a:lnTo>
                  <a:lnTo>
                    <a:pt x="230" y="8"/>
                  </a:lnTo>
                  <a:lnTo>
                    <a:pt x="230" y="6"/>
                  </a:lnTo>
                  <a:lnTo>
                    <a:pt x="231" y="5"/>
                  </a:lnTo>
                  <a:lnTo>
                    <a:pt x="233" y="5"/>
                  </a:lnTo>
                  <a:lnTo>
                    <a:pt x="234" y="5"/>
                  </a:lnTo>
                  <a:close/>
                  <a:moveTo>
                    <a:pt x="746" y="3"/>
                  </a:moveTo>
                  <a:lnTo>
                    <a:pt x="749" y="3"/>
                  </a:lnTo>
                  <a:lnTo>
                    <a:pt x="750" y="8"/>
                  </a:lnTo>
                  <a:lnTo>
                    <a:pt x="750" y="11"/>
                  </a:lnTo>
                  <a:lnTo>
                    <a:pt x="747" y="12"/>
                  </a:lnTo>
                  <a:lnTo>
                    <a:pt x="747" y="11"/>
                  </a:lnTo>
                  <a:lnTo>
                    <a:pt x="747" y="9"/>
                  </a:lnTo>
                  <a:lnTo>
                    <a:pt x="744" y="6"/>
                  </a:lnTo>
                  <a:lnTo>
                    <a:pt x="744" y="3"/>
                  </a:lnTo>
                  <a:lnTo>
                    <a:pt x="746" y="3"/>
                  </a:lnTo>
                  <a:close/>
                  <a:moveTo>
                    <a:pt x="211" y="2"/>
                  </a:moveTo>
                  <a:lnTo>
                    <a:pt x="212" y="2"/>
                  </a:lnTo>
                  <a:lnTo>
                    <a:pt x="212" y="6"/>
                  </a:lnTo>
                  <a:lnTo>
                    <a:pt x="214" y="9"/>
                  </a:lnTo>
                  <a:lnTo>
                    <a:pt x="212" y="9"/>
                  </a:lnTo>
                  <a:lnTo>
                    <a:pt x="209" y="8"/>
                  </a:lnTo>
                  <a:lnTo>
                    <a:pt x="209" y="6"/>
                  </a:lnTo>
                  <a:lnTo>
                    <a:pt x="209" y="6"/>
                  </a:lnTo>
                  <a:lnTo>
                    <a:pt x="211" y="2"/>
                  </a:lnTo>
                  <a:close/>
                  <a:moveTo>
                    <a:pt x="221" y="2"/>
                  </a:moveTo>
                  <a:lnTo>
                    <a:pt x="223" y="2"/>
                  </a:lnTo>
                  <a:lnTo>
                    <a:pt x="224" y="5"/>
                  </a:lnTo>
                  <a:lnTo>
                    <a:pt x="224" y="6"/>
                  </a:lnTo>
                  <a:lnTo>
                    <a:pt x="224" y="5"/>
                  </a:lnTo>
                  <a:lnTo>
                    <a:pt x="223" y="5"/>
                  </a:lnTo>
                  <a:lnTo>
                    <a:pt x="221" y="5"/>
                  </a:lnTo>
                  <a:lnTo>
                    <a:pt x="220" y="2"/>
                  </a:lnTo>
                  <a:lnTo>
                    <a:pt x="221" y="2"/>
                  </a:lnTo>
                  <a:close/>
                  <a:moveTo>
                    <a:pt x="215" y="0"/>
                  </a:moveTo>
                  <a:lnTo>
                    <a:pt x="217" y="3"/>
                  </a:lnTo>
                  <a:lnTo>
                    <a:pt x="218" y="6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55286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4" name="Freeform 141"/>
            <p:cNvSpPr>
              <a:spLocks/>
            </p:cNvSpPr>
            <p:nvPr/>
          </p:nvSpPr>
          <p:spPr bwMode="auto">
            <a:xfrm>
              <a:off x="3934119" y="3292317"/>
              <a:ext cx="1077392" cy="480807"/>
            </a:xfrm>
            <a:custGeom>
              <a:avLst/>
              <a:gdLst>
                <a:gd name="T0" fmla="*/ 117 w 255"/>
                <a:gd name="T1" fmla="*/ 6 h 159"/>
                <a:gd name="T2" fmla="*/ 142 w 255"/>
                <a:gd name="T3" fmla="*/ 23 h 159"/>
                <a:gd name="T4" fmla="*/ 159 w 255"/>
                <a:gd name="T5" fmla="*/ 27 h 159"/>
                <a:gd name="T6" fmla="*/ 173 w 255"/>
                <a:gd name="T7" fmla="*/ 46 h 159"/>
                <a:gd name="T8" fmla="*/ 184 w 255"/>
                <a:gd name="T9" fmla="*/ 59 h 159"/>
                <a:gd name="T10" fmla="*/ 221 w 255"/>
                <a:gd name="T11" fmla="*/ 82 h 159"/>
                <a:gd name="T12" fmla="*/ 246 w 255"/>
                <a:gd name="T13" fmla="*/ 94 h 159"/>
                <a:gd name="T14" fmla="*/ 253 w 255"/>
                <a:gd name="T15" fmla="*/ 103 h 159"/>
                <a:gd name="T16" fmla="*/ 253 w 255"/>
                <a:gd name="T17" fmla="*/ 109 h 159"/>
                <a:gd name="T18" fmla="*/ 242 w 255"/>
                <a:gd name="T19" fmla="*/ 109 h 159"/>
                <a:gd name="T20" fmla="*/ 230 w 255"/>
                <a:gd name="T21" fmla="*/ 115 h 159"/>
                <a:gd name="T22" fmla="*/ 226 w 255"/>
                <a:gd name="T23" fmla="*/ 119 h 159"/>
                <a:gd name="T24" fmla="*/ 224 w 255"/>
                <a:gd name="T25" fmla="*/ 128 h 159"/>
                <a:gd name="T26" fmla="*/ 219 w 255"/>
                <a:gd name="T27" fmla="*/ 138 h 159"/>
                <a:gd name="T28" fmla="*/ 209 w 255"/>
                <a:gd name="T29" fmla="*/ 144 h 159"/>
                <a:gd name="T30" fmla="*/ 203 w 255"/>
                <a:gd name="T31" fmla="*/ 151 h 159"/>
                <a:gd name="T32" fmla="*/ 194 w 255"/>
                <a:gd name="T33" fmla="*/ 157 h 159"/>
                <a:gd name="T34" fmla="*/ 190 w 255"/>
                <a:gd name="T35" fmla="*/ 155 h 159"/>
                <a:gd name="T36" fmla="*/ 180 w 255"/>
                <a:gd name="T37" fmla="*/ 153 h 159"/>
                <a:gd name="T38" fmla="*/ 171 w 255"/>
                <a:gd name="T39" fmla="*/ 151 h 159"/>
                <a:gd name="T40" fmla="*/ 169 w 255"/>
                <a:gd name="T41" fmla="*/ 146 h 159"/>
                <a:gd name="T42" fmla="*/ 165 w 255"/>
                <a:gd name="T43" fmla="*/ 134 h 159"/>
                <a:gd name="T44" fmla="*/ 146 w 255"/>
                <a:gd name="T45" fmla="*/ 123 h 159"/>
                <a:gd name="T46" fmla="*/ 134 w 255"/>
                <a:gd name="T47" fmla="*/ 121 h 159"/>
                <a:gd name="T48" fmla="*/ 121 w 255"/>
                <a:gd name="T49" fmla="*/ 111 h 159"/>
                <a:gd name="T50" fmla="*/ 105 w 255"/>
                <a:gd name="T51" fmla="*/ 107 h 159"/>
                <a:gd name="T52" fmla="*/ 90 w 255"/>
                <a:gd name="T53" fmla="*/ 100 h 159"/>
                <a:gd name="T54" fmla="*/ 82 w 255"/>
                <a:gd name="T55" fmla="*/ 103 h 159"/>
                <a:gd name="T56" fmla="*/ 59 w 255"/>
                <a:gd name="T57" fmla="*/ 109 h 159"/>
                <a:gd name="T58" fmla="*/ 53 w 255"/>
                <a:gd name="T59" fmla="*/ 119 h 159"/>
                <a:gd name="T60" fmla="*/ 38 w 255"/>
                <a:gd name="T61" fmla="*/ 111 h 159"/>
                <a:gd name="T62" fmla="*/ 36 w 255"/>
                <a:gd name="T63" fmla="*/ 94 h 159"/>
                <a:gd name="T64" fmla="*/ 30 w 255"/>
                <a:gd name="T65" fmla="*/ 82 h 159"/>
                <a:gd name="T66" fmla="*/ 23 w 255"/>
                <a:gd name="T67" fmla="*/ 79 h 159"/>
                <a:gd name="T68" fmla="*/ 21 w 255"/>
                <a:gd name="T69" fmla="*/ 79 h 159"/>
                <a:gd name="T70" fmla="*/ 25 w 255"/>
                <a:gd name="T71" fmla="*/ 75 h 159"/>
                <a:gd name="T72" fmla="*/ 30 w 255"/>
                <a:gd name="T73" fmla="*/ 75 h 159"/>
                <a:gd name="T74" fmla="*/ 25 w 255"/>
                <a:gd name="T75" fmla="*/ 69 h 159"/>
                <a:gd name="T76" fmla="*/ 23 w 255"/>
                <a:gd name="T77" fmla="*/ 65 h 159"/>
                <a:gd name="T78" fmla="*/ 17 w 255"/>
                <a:gd name="T79" fmla="*/ 67 h 159"/>
                <a:gd name="T80" fmla="*/ 11 w 255"/>
                <a:gd name="T81" fmla="*/ 61 h 159"/>
                <a:gd name="T82" fmla="*/ 11 w 255"/>
                <a:gd name="T83" fmla="*/ 46 h 159"/>
                <a:gd name="T84" fmla="*/ 7 w 255"/>
                <a:gd name="T85" fmla="*/ 32 h 159"/>
                <a:gd name="T86" fmla="*/ 0 w 255"/>
                <a:gd name="T87" fmla="*/ 25 h 159"/>
                <a:gd name="T88" fmla="*/ 19 w 255"/>
                <a:gd name="T89" fmla="*/ 9 h 159"/>
                <a:gd name="T90" fmla="*/ 55 w 255"/>
                <a:gd name="T91" fmla="*/ 32 h 159"/>
                <a:gd name="T92" fmla="*/ 80 w 255"/>
                <a:gd name="T93" fmla="*/ 30 h 159"/>
                <a:gd name="T94" fmla="*/ 78 w 255"/>
                <a:gd name="T95" fmla="*/ 17 h 159"/>
                <a:gd name="T96" fmla="*/ 90 w 255"/>
                <a:gd name="T97" fmla="*/ 4 h 159"/>
                <a:gd name="T98" fmla="*/ 100 w 255"/>
                <a:gd name="T99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5" h="159">
                  <a:moveTo>
                    <a:pt x="98" y="0"/>
                  </a:moveTo>
                  <a:lnTo>
                    <a:pt x="105" y="0"/>
                  </a:lnTo>
                  <a:lnTo>
                    <a:pt x="117" y="6"/>
                  </a:lnTo>
                  <a:lnTo>
                    <a:pt x="126" y="11"/>
                  </a:lnTo>
                  <a:lnTo>
                    <a:pt x="128" y="15"/>
                  </a:lnTo>
                  <a:lnTo>
                    <a:pt x="142" y="23"/>
                  </a:lnTo>
                  <a:lnTo>
                    <a:pt x="153" y="29"/>
                  </a:lnTo>
                  <a:lnTo>
                    <a:pt x="155" y="27"/>
                  </a:lnTo>
                  <a:lnTo>
                    <a:pt x="159" y="27"/>
                  </a:lnTo>
                  <a:lnTo>
                    <a:pt x="167" y="32"/>
                  </a:lnTo>
                  <a:lnTo>
                    <a:pt x="169" y="42"/>
                  </a:lnTo>
                  <a:lnTo>
                    <a:pt x="173" y="46"/>
                  </a:lnTo>
                  <a:lnTo>
                    <a:pt x="174" y="50"/>
                  </a:lnTo>
                  <a:lnTo>
                    <a:pt x="178" y="57"/>
                  </a:lnTo>
                  <a:lnTo>
                    <a:pt x="184" y="59"/>
                  </a:lnTo>
                  <a:lnTo>
                    <a:pt x="196" y="67"/>
                  </a:lnTo>
                  <a:lnTo>
                    <a:pt x="207" y="77"/>
                  </a:lnTo>
                  <a:lnTo>
                    <a:pt x="221" y="82"/>
                  </a:lnTo>
                  <a:lnTo>
                    <a:pt x="234" y="90"/>
                  </a:lnTo>
                  <a:lnTo>
                    <a:pt x="244" y="92"/>
                  </a:lnTo>
                  <a:lnTo>
                    <a:pt x="246" y="94"/>
                  </a:lnTo>
                  <a:lnTo>
                    <a:pt x="247" y="94"/>
                  </a:lnTo>
                  <a:lnTo>
                    <a:pt x="253" y="98"/>
                  </a:lnTo>
                  <a:lnTo>
                    <a:pt x="253" y="103"/>
                  </a:lnTo>
                  <a:lnTo>
                    <a:pt x="255" y="111"/>
                  </a:lnTo>
                  <a:lnTo>
                    <a:pt x="253" y="111"/>
                  </a:lnTo>
                  <a:lnTo>
                    <a:pt x="253" y="109"/>
                  </a:lnTo>
                  <a:lnTo>
                    <a:pt x="249" y="111"/>
                  </a:lnTo>
                  <a:lnTo>
                    <a:pt x="246" y="109"/>
                  </a:lnTo>
                  <a:lnTo>
                    <a:pt x="242" y="109"/>
                  </a:lnTo>
                  <a:lnTo>
                    <a:pt x="236" y="113"/>
                  </a:lnTo>
                  <a:lnTo>
                    <a:pt x="234" y="113"/>
                  </a:lnTo>
                  <a:lnTo>
                    <a:pt x="230" y="115"/>
                  </a:lnTo>
                  <a:lnTo>
                    <a:pt x="228" y="117"/>
                  </a:lnTo>
                  <a:lnTo>
                    <a:pt x="226" y="117"/>
                  </a:lnTo>
                  <a:lnTo>
                    <a:pt x="226" y="119"/>
                  </a:lnTo>
                  <a:lnTo>
                    <a:pt x="228" y="121"/>
                  </a:lnTo>
                  <a:lnTo>
                    <a:pt x="228" y="125"/>
                  </a:lnTo>
                  <a:lnTo>
                    <a:pt x="224" y="128"/>
                  </a:lnTo>
                  <a:lnTo>
                    <a:pt x="222" y="132"/>
                  </a:lnTo>
                  <a:lnTo>
                    <a:pt x="222" y="138"/>
                  </a:lnTo>
                  <a:lnTo>
                    <a:pt x="219" y="138"/>
                  </a:lnTo>
                  <a:lnTo>
                    <a:pt x="217" y="140"/>
                  </a:lnTo>
                  <a:lnTo>
                    <a:pt x="217" y="142"/>
                  </a:lnTo>
                  <a:lnTo>
                    <a:pt x="209" y="144"/>
                  </a:lnTo>
                  <a:lnTo>
                    <a:pt x="203" y="146"/>
                  </a:lnTo>
                  <a:lnTo>
                    <a:pt x="205" y="150"/>
                  </a:lnTo>
                  <a:lnTo>
                    <a:pt x="203" y="151"/>
                  </a:lnTo>
                  <a:lnTo>
                    <a:pt x="201" y="153"/>
                  </a:lnTo>
                  <a:lnTo>
                    <a:pt x="199" y="157"/>
                  </a:lnTo>
                  <a:lnTo>
                    <a:pt x="194" y="157"/>
                  </a:lnTo>
                  <a:lnTo>
                    <a:pt x="192" y="159"/>
                  </a:lnTo>
                  <a:lnTo>
                    <a:pt x="192" y="157"/>
                  </a:lnTo>
                  <a:lnTo>
                    <a:pt x="190" y="155"/>
                  </a:lnTo>
                  <a:lnTo>
                    <a:pt x="186" y="151"/>
                  </a:lnTo>
                  <a:lnTo>
                    <a:pt x="182" y="151"/>
                  </a:lnTo>
                  <a:lnTo>
                    <a:pt x="180" y="153"/>
                  </a:lnTo>
                  <a:lnTo>
                    <a:pt x="178" y="153"/>
                  </a:lnTo>
                  <a:lnTo>
                    <a:pt x="174" y="151"/>
                  </a:lnTo>
                  <a:lnTo>
                    <a:pt x="171" y="151"/>
                  </a:lnTo>
                  <a:lnTo>
                    <a:pt x="169" y="151"/>
                  </a:lnTo>
                  <a:lnTo>
                    <a:pt x="167" y="150"/>
                  </a:lnTo>
                  <a:lnTo>
                    <a:pt x="169" y="146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1" y="132"/>
                  </a:lnTo>
                  <a:lnTo>
                    <a:pt x="153" y="132"/>
                  </a:lnTo>
                  <a:lnTo>
                    <a:pt x="146" y="123"/>
                  </a:lnTo>
                  <a:lnTo>
                    <a:pt x="138" y="121"/>
                  </a:lnTo>
                  <a:lnTo>
                    <a:pt x="134" y="121"/>
                  </a:lnTo>
                  <a:lnTo>
                    <a:pt x="134" y="121"/>
                  </a:lnTo>
                  <a:lnTo>
                    <a:pt x="132" y="115"/>
                  </a:lnTo>
                  <a:lnTo>
                    <a:pt x="128" y="113"/>
                  </a:lnTo>
                  <a:lnTo>
                    <a:pt x="121" y="111"/>
                  </a:lnTo>
                  <a:lnTo>
                    <a:pt x="119" y="113"/>
                  </a:lnTo>
                  <a:lnTo>
                    <a:pt x="115" y="113"/>
                  </a:lnTo>
                  <a:lnTo>
                    <a:pt x="105" y="107"/>
                  </a:lnTo>
                  <a:lnTo>
                    <a:pt x="100" y="105"/>
                  </a:lnTo>
                  <a:lnTo>
                    <a:pt x="94" y="100"/>
                  </a:lnTo>
                  <a:lnTo>
                    <a:pt x="90" y="100"/>
                  </a:lnTo>
                  <a:lnTo>
                    <a:pt x="86" y="100"/>
                  </a:lnTo>
                  <a:lnTo>
                    <a:pt x="82" y="100"/>
                  </a:lnTo>
                  <a:lnTo>
                    <a:pt x="82" y="103"/>
                  </a:lnTo>
                  <a:lnTo>
                    <a:pt x="75" y="102"/>
                  </a:lnTo>
                  <a:lnTo>
                    <a:pt x="67" y="103"/>
                  </a:lnTo>
                  <a:lnTo>
                    <a:pt x="59" y="109"/>
                  </a:lnTo>
                  <a:lnTo>
                    <a:pt x="57" y="111"/>
                  </a:lnTo>
                  <a:lnTo>
                    <a:pt x="55" y="113"/>
                  </a:lnTo>
                  <a:lnTo>
                    <a:pt x="53" y="119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8" y="111"/>
                  </a:lnTo>
                  <a:lnTo>
                    <a:pt x="36" y="105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6" y="88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9" y="79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23" y="82"/>
                  </a:lnTo>
                  <a:lnTo>
                    <a:pt x="21" y="79"/>
                  </a:lnTo>
                  <a:lnTo>
                    <a:pt x="19" y="77"/>
                  </a:lnTo>
                  <a:lnTo>
                    <a:pt x="23" y="73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5" y="69"/>
                  </a:lnTo>
                  <a:lnTo>
                    <a:pt x="27" y="65"/>
                  </a:lnTo>
                  <a:lnTo>
                    <a:pt x="25" y="63"/>
                  </a:lnTo>
                  <a:lnTo>
                    <a:pt x="23" y="65"/>
                  </a:lnTo>
                  <a:lnTo>
                    <a:pt x="17" y="63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1" y="63"/>
                  </a:lnTo>
                  <a:lnTo>
                    <a:pt x="11" y="61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1" y="46"/>
                  </a:lnTo>
                  <a:lnTo>
                    <a:pt x="11" y="40"/>
                  </a:lnTo>
                  <a:lnTo>
                    <a:pt x="7" y="34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1" y="13"/>
                  </a:lnTo>
                  <a:lnTo>
                    <a:pt x="19" y="9"/>
                  </a:lnTo>
                  <a:lnTo>
                    <a:pt x="30" y="11"/>
                  </a:lnTo>
                  <a:lnTo>
                    <a:pt x="44" y="19"/>
                  </a:lnTo>
                  <a:lnTo>
                    <a:pt x="55" y="32"/>
                  </a:lnTo>
                  <a:lnTo>
                    <a:pt x="61" y="30"/>
                  </a:lnTo>
                  <a:lnTo>
                    <a:pt x="73" y="29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78" y="23"/>
                  </a:lnTo>
                  <a:lnTo>
                    <a:pt x="78" y="17"/>
                  </a:lnTo>
                  <a:lnTo>
                    <a:pt x="82" y="9"/>
                  </a:lnTo>
                  <a:lnTo>
                    <a:pt x="86" y="9"/>
                  </a:lnTo>
                  <a:lnTo>
                    <a:pt x="90" y="4"/>
                  </a:lnTo>
                  <a:lnTo>
                    <a:pt x="94" y="2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1" name="Freeform 186"/>
            <p:cNvSpPr>
              <a:spLocks/>
            </p:cNvSpPr>
            <p:nvPr/>
          </p:nvSpPr>
          <p:spPr bwMode="auto">
            <a:xfrm>
              <a:off x="569508" y="2487136"/>
              <a:ext cx="625310" cy="532214"/>
            </a:xfrm>
            <a:custGeom>
              <a:avLst/>
              <a:gdLst>
                <a:gd name="T0" fmla="*/ 56 w 148"/>
                <a:gd name="T1" fmla="*/ 2 h 176"/>
                <a:gd name="T2" fmla="*/ 62 w 148"/>
                <a:gd name="T3" fmla="*/ 11 h 176"/>
                <a:gd name="T4" fmla="*/ 69 w 148"/>
                <a:gd name="T5" fmla="*/ 15 h 176"/>
                <a:gd name="T6" fmla="*/ 77 w 148"/>
                <a:gd name="T7" fmla="*/ 17 h 176"/>
                <a:gd name="T8" fmla="*/ 83 w 148"/>
                <a:gd name="T9" fmla="*/ 19 h 176"/>
                <a:gd name="T10" fmla="*/ 79 w 148"/>
                <a:gd name="T11" fmla="*/ 25 h 176"/>
                <a:gd name="T12" fmla="*/ 89 w 148"/>
                <a:gd name="T13" fmla="*/ 25 h 176"/>
                <a:gd name="T14" fmla="*/ 98 w 148"/>
                <a:gd name="T15" fmla="*/ 17 h 176"/>
                <a:gd name="T16" fmla="*/ 108 w 148"/>
                <a:gd name="T17" fmla="*/ 13 h 176"/>
                <a:gd name="T18" fmla="*/ 100 w 148"/>
                <a:gd name="T19" fmla="*/ 17 h 176"/>
                <a:gd name="T20" fmla="*/ 112 w 148"/>
                <a:gd name="T21" fmla="*/ 15 h 176"/>
                <a:gd name="T22" fmla="*/ 123 w 148"/>
                <a:gd name="T23" fmla="*/ 21 h 176"/>
                <a:gd name="T24" fmla="*/ 131 w 148"/>
                <a:gd name="T25" fmla="*/ 28 h 176"/>
                <a:gd name="T26" fmla="*/ 139 w 148"/>
                <a:gd name="T27" fmla="*/ 44 h 176"/>
                <a:gd name="T28" fmla="*/ 139 w 148"/>
                <a:gd name="T29" fmla="*/ 59 h 176"/>
                <a:gd name="T30" fmla="*/ 141 w 148"/>
                <a:gd name="T31" fmla="*/ 73 h 176"/>
                <a:gd name="T32" fmla="*/ 148 w 148"/>
                <a:gd name="T33" fmla="*/ 92 h 176"/>
                <a:gd name="T34" fmla="*/ 137 w 148"/>
                <a:gd name="T35" fmla="*/ 94 h 176"/>
                <a:gd name="T36" fmla="*/ 125 w 148"/>
                <a:gd name="T37" fmla="*/ 100 h 176"/>
                <a:gd name="T38" fmla="*/ 114 w 148"/>
                <a:gd name="T39" fmla="*/ 105 h 176"/>
                <a:gd name="T40" fmla="*/ 100 w 148"/>
                <a:gd name="T41" fmla="*/ 109 h 176"/>
                <a:gd name="T42" fmla="*/ 110 w 148"/>
                <a:gd name="T43" fmla="*/ 126 h 176"/>
                <a:gd name="T44" fmla="*/ 123 w 148"/>
                <a:gd name="T45" fmla="*/ 136 h 176"/>
                <a:gd name="T46" fmla="*/ 127 w 148"/>
                <a:gd name="T47" fmla="*/ 151 h 176"/>
                <a:gd name="T48" fmla="*/ 116 w 148"/>
                <a:gd name="T49" fmla="*/ 165 h 176"/>
                <a:gd name="T50" fmla="*/ 116 w 148"/>
                <a:gd name="T51" fmla="*/ 171 h 176"/>
                <a:gd name="T52" fmla="*/ 98 w 148"/>
                <a:gd name="T53" fmla="*/ 174 h 176"/>
                <a:gd name="T54" fmla="*/ 87 w 148"/>
                <a:gd name="T55" fmla="*/ 173 h 176"/>
                <a:gd name="T56" fmla="*/ 77 w 148"/>
                <a:gd name="T57" fmla="*/ 176 h 176"/>
                <a:gd name="T58" fmla="*/ 64 w 148"/>
                <a:gd name="T59" fmla="*/ 174 h 176"/>
                <a:gd name="T60" fmla="*/ 54 w 148"/>
                <a:gd name="T61" fmla="*/ 171 h 176"/>
                <a:gd name="T62" fmla="*/ 46 w 148"/>
                <a:gd name="T63" fmla="*/ 169 h 176"/>
                <a:gd name="T64" fmla="*/ 37 w 148"/>
                <a:gd name="T65" fmla="*/ 173 h 176"/>
                <a:gd name="T66" fmla="*/ 29 w 148"/>
                <a:gd name="T67" fmla="*/ 167 h 176"/>
                <a:gd name="T68" fmla="*/ 33 w 148"/>
                <a:gd name="T69" fmla="*/ 151 h 176"/>
                <a:gd name="T70" fmla="*/ 33 w 148"/>
                <a:gd name="T71" fmla="*/ 140 h 176"/>
                <a:gd name="T72" fmla="*/ 20 w 148"/>
                <a:gd name="T73" fmla="*/ 138 h 176"/>
                <a:gd name="T74" fmla="*/ 10 w 148"/>
                <a:gd name="T75" fmla="*/ 132 h 176"/>
                <a:gd name="T76" fmla="*/ 8 w 148"/>
                <a:gd name="T77" fmla="*/ 121 h 176"/>
                <a:gd name="T78" fmla="*/ 2 w 148"/>
                <a:gd name="T79" fmla="*/ 107 h 176"/>
                <a:gd name="T80" fmla="*/ 0 w 148"/>
                <a:gd name="T81" fmla="*/ 96 h 176"/>
                <a:gd name="T82" fmla="*/ 4 w 148"/>
                <a:gd name="T83" fmla="*/ 78 h 176"/>
                <a:gd name="T84" fmla="*/ 20 w 148"/>
                <a:gd name="T85" fmla="*/ 73 h 176"/>
                <a:gd name="T86" fmla="*/ 21 w 148"/>
                <a:gd name="T87" fmla="*/ 63 h 176"/>
                <a:gd name="T88" fmla="*/ 16 w 148"/>
                <a:gd name="T89" fmla="*/ 55 h 176"/>
                <a:gd name="T90" fmla="*/ 23 w 148"/>
                <a:gd name="T91" fmla="*/ 48 h 176"/>
                <a:gd name="T92" fmla="*/ 25 w 148"/>
                <a:gd name="T93" fmla="*/ 44 h 176"/>
                <a:gd name="T94" fmla="*/ 20 w 148"/>
                <a:gd name="T95" fmla="*/ 34 h 176"/>
                <a:gd name="T96" fmla="*/ 33 w 148"/>
                <a:gd name="T97" fmla="*/ 38 h 176"/>
                <a:gd name="T98" fmla="*/ 37 w 148"/>
                <a:gd name="T99" fmla="*/ 34 h 176"/>
                <a:gd name="T100" fmla="*/ 45 w 148"/>
                <a:gd name="T101" fmla="*/ 44 h 176"/>
                <a:gd name="T102" fmla="*/ 45 w 148"/>
                <a:gd name="T103" fmla="*/ 28 h 176"/>
                <a:gd name="T104" fmla="*/ 58 w 148"/>
                <a:gd name="T105" fmla="*/ 34 h 176"/>
                <a:gd name="T106" fmla="*/ 50 w 148"/>
                <a:gd name="T107" fmla="*/ 27 h 176"/>
                <a:gd name="T108" fmla="*/ 46 w 148"/>
                <a:gd name="T109" fmla="*/ 19 h 176"/>
                <a:gd name="T110" fmla="*/ 46 w 148"/>
                <a:gd name="T111" fmla="*/ 13 h 176"/>
                <a:gd name="T112" fmla="*/ 45 w 148"/>
                <a:gd name="T113" fmla="*/ 5 h 176"/>
                <a:gd name="T114" fmla="*/ 46 w 148"/>
                <a:gd name="T1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76">
                  <a:moveTo>
                    <a:pt x="46" y="0"/>
                  </a:move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71" y="13"/>
                  </a:lnTo>
                  <a:lnTo>
                    <a:pt x="73" y="15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3" y="19"/>
                  </a:lnTo>
                  <a:lnTo>
                    <a:pt x="79" y="21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9" y="25"/>
                  </a:lnTo>
                  <a:lnTo>
                    <a:pt x="81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9" y="25"/>
                  </a:lnTo>
                  <a:lnTo>
                    <a:pt x="89" y="23"/>
                  </a:lnTo>
                  <a:lnTo>
                    <a:pt x="93" y="19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102" y="15"/>
                  </a:lnTo>
                  <a:lnTo>
                    <a:pt x="102" y="13"/>
                  </a:lnTo>
                  <a:lnTo>
                    <a:pt x="104" y="11"/>
                  </a:lnTo>
                  <a:lnTo>
                    <a:pt x="108" y="13"/>
                  </a:lnTo>
                  <a:lnTo>
                    <a:pt x="104" y="13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102" y="19"/>
                  </a:lnTo>
                  <a:lnTo>
                    <a:pt x="106" y="15"/>
                  </a:lnTo>
                  <a:lnTo>
                    <a:pt x="110" y="15"/>
                  </a:lnTo>
                  <a:lnTo>
                    <a:pt x="112" y="15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9" y="21"/>
                  </a:lnTo>
                  <a:lnTo>
                    <a:pt x="123" y="21"/>
                  </a:lnTo>
                  <a:lnTo>
                    <a:pt x="125" y="25"/>
                  </a:lnTo>
                  <a:lnTo>
                    <a:pt x="125" y="27"/>
                  </a:lnTo>
                  <a:lnTo>
                    <a:pt x="129" y="30"/>
                  </a:lnTo>
                  <a:lnTo>
                    <a:pt x="131" y="28"/>
                  </a:lnTo>
                  <a:lnTo>
                    <a:pt x="133" y="30"/>
                  </a:lnTo>
                  <a:lnTo>
                    <a:pt x="137" y="30"/>
                  </a:lnTo>
                  <a:lnTo>
                    <a:pt x="139" y="38"/>
                  </a:lnTo>
                  <a:lnTo>
                    <a:pt x="139" y="44"/>
                  </a:lnTo>
                  <a:lnTo>
                    <a:pt x="133" y="48"/>
                  </a:lnTo>
                  <a:lnTo>
                    <a:pt x="133" y="50"/>
                  </a:lnTo>
                  <a:lnTo>
                    <a:pt x="139" y="55"/>
                  </a:lnTo>
                  <a:lnTo>
                    <a:pt x="139" y="59"/>
                  </a:lnTo>
                  <a:lnTo>
                    <a:pt x="141" y="63"/>
                  </a:lnTo>
                  <a:lnTo>
                    <a:pt x="141" y="65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4" y="78"/>
                  </a:lnTo>
                  <a:lnTo>
                    <a:pt x="146" y="80"/>
                  </a:lnTo>
                  <a:lnTo>
                    <a:pt x="148" y="82"/>
                  </a:lnTo>
                  <a:lnTo>
                    <a:pt x="148" y="92"/>
                  </a:lnTo>
                  <a:lnTo>
                    <a:pt x="146" y="96"/>
                  </a:lnTo>
                  <a:lnTo>
                    <a:pt x="144" y="94"/>
                  </a:lnTo>
                  <a:lnTo>
                    <a:pt x="142" y="96"/>
                  </a:lnTo>
                  <a:lnTo>
                    <a:pt x="137" y="94"/>
                  </a:lnTo>
                  <a:lnTo>
                    <a:pt x="137" y="98"/>
                  </a:lnTo>
                  <a:lnTo>
                    <a:pt x="133" y="100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23" y="101"/>
                  </a:lnTo>
                  <a:lnTo>
                    <a:pt x="119" y="101"/>
                  </a:lnTo>
                  <a:lnTo>
                    <a:pt x="116" y="105"/>
                  </a:lnTo>
                  <a:lnTo>
                    <a:pt x="114" y="105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0" y="109"/>
                  </a:lnTo>
                  <a:lnTo>
                    <a:pt x="100" y="113"/>
                  </a:lnTo>
                  <a:lnTo>
                    <a:pt x="106" y="115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10" y="128"/>
                  </a:lnTo>
                  <a:lnTo>
                    <a:pt x="114" y="130"/>
                  </a:lnTo>
                  <a:lnTo>
                    <a:pt x="119" y="134"/>
                  </a:lnTo>
                  <a:lnTo>
                    <a:pt x="123" y="136"/>
                  </a:lnTo>
                  <a:lnTo>
                    <a:pt x="129" y="146"/>
                  </a:lnTo>
                  <a:lnTo>
                    <a:pt x="129" y="148"/>
                  </a:lnTo>
                  <a:lnTo>
                    <a:pt x="129" y="151"/>
                  </a:lnTo>
                  <a:lnTo>
                    <a:pt x="127" y="151"/>
                  </a:lnTo>
                  <a:lnTo>
                    <a:pt x="125" y="155"/>
                  </a:lnTo>
                  <a:lnTo>
                    <a:pt x="121" y="157"/>
                  </a:lnTo>
                  <a:lnTo>
                    <a:pt x="116" y="163"/>
                  </a:lnTo>
                  <a:lnTo>
                    <a:pt x="116" y="165"/>
                  </a:lnTo>
                  <a:lnTo>
                    <a:pt x="119" y="167"/>
                  </a:lnTo>
                  <a:lnTo>
                    <a:pt x="121" y="171"/>
                  </a:lnTo>
                  <a:lnTo>
                    <a:pt x="119" y="173"/>
                  </a:lnTo>
                  <a:lnTo>
                    <a:pt x="116" y="171"/>
                  </a:lnTo>
                  <a:lnTo>
                    <a:pt x="112" y="171"/>
                  </a:lnTo>
                  <a:lnTo>
                    <a:pt x="106" y="171"/>
                  </a:lnTo>
                  <a:lnTo>
                    <a:pt x="104" y="171"/>
                  </a:lnTo>
                  <a:lnTo>
                    <a:pt x="98" y="174"/>
                  </a:lnTo>
                  <a:lnTo>
                    <a:pt x="96" y="174"/>
                  </a:lnTo>
                  <a:lnTo>
                    <a:pt x="93" y="174"/>
                  </a:lnTo>
                  <a:lnTo>
                    <a:pt x="89" y="174"/>
                  </a:lnTo>
                  <a:lnTo>
                    <a:pt x="87" y="173"/>
                  </a:lnTo>
                  <a:lnTo>
                    <a:pt x="83" y="173"/>
                  </a:lnTo>
                  <a:lnTo>
                    <a:pt x="77" y="173"/>
                  </a:lnTo>
                  <a:lnTo>
                    <a:pt x="77" y="174"/>
                  </a:lnTo>
                  <a:lnTo>
                    <a:pt x="77" y="176"/>
                  </a:lnTo>
                  <a:lnTo>
                    <a:pt x="71" y="174"/>
                  </a:lnTo>
                  <a:lnTo>
                    <a:pt x="69" y="173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2" y="174"/>
                  </a:lnTo>
                  <a:lnTo>
                    <a:pt x="56" y="171"/>
                  </a:lnTo>
                  <a:lnTo>
                    <a:pt x="54" y="171"/>
                  </a:lnTo>
                  <a:lnTo>
                    <a:pt x="52" y="173"/>
                  </a:lnTo>
                  <a:lnTo>
                    <a:pt x="50" y="171"/>
                  </a:lnTo>
                  <a:lnTo>
                    <a:pt x="50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5" y="173"/>
                  </a:lnTo>
                  <a:lnTo>
                    <a:pt x="41" y="173"/>
                  </a:lnTo>
                  <a:lnTo>
                    <a:pt x="37" y="173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3" y="169"/>
                  </a:lnTo>
                  <a:lnTo>
                    <a:pt x="29" y="167"/>
                  </a:lnTo>
                  <a:lnTo>
                    <a:pt x="29" y="163"/>
                  </a:lnTo>
                  <a:lnTo>
                    <a:pt x="31" y="155"/>
                  </a:lnTo>
                  <a:lnTo>
                    <a:pt x="33" y="153"/>
                  </a:lnTo>
                  <a:lnTo>
                    <a:pt x="33" y="151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37" y="140"/>
                  </a:lnTo>
                  <a:lnTo>
                    <a:pt x="33" y="140"/>
                  </a:lnTo>
                  <a:lnTo>
                    <a:pt x="29" y="138"/>
                  </a:lnTo>
                  <a:lnTo>
                    <a:pt x="25" y="138"/>
                  </a:lnTo>
                  <a:lnTo>
                    <a:pt x="23" y="138"/>
                  </a:lnTo>
                  <a:lnTo>
                    <a:pt x="20" y="138"/>
                  </a:lnTo>
                  <a:lnTo>
                    <a:pt x="18" y="138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2" y="126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4" y="115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2" y="107"/>
                  </a:lnTo>
                  <a:lnTo>
                    <a:pt x="2" y="105"/>
                  </a:lnTo>
                  <a:lnTo>
                    <a:pt x="0" y="100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8" y="75"/>
                  </a:lnTo>
                  <a:lnTo>
                    <a:pt x="12" y="75"/>
                  </a:lnTo>
                  <a:lnTo>
                    <a:pt x="16" y="75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5"/>
                  </a:lnTo>
                  <a:lnTo>
                    <a:pt x="21" y="63"/>
                  </a:lnTo>
                  <a:lnTo>
                    <a:pt x="20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6" y="55"/>
                  </a:lnTo>
                  <a:lnTo>
                    <a:pt x="20" y="57"/>
                  </a:lnTo>
                  <a:lnTo>
                    <a:pt x="21" y="55"/>
                  </a:lnTo>
                  <a:lnTo>
                    <a:pt x="21" y="52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20" y="34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3" y="34"/>
                  </a:lnTo>
                  <a:lnTo>
                    <a:pt x="33" y="38"/>
                  </a:lnTo>
                  <a:lnTo>
                    <a:pt x="37" y="42"/>
                  </a:lnTo>
                  <a:lnTo>
                    <a:pt x="39" y="40"/>
                  </a:lnTo>
                  <a:lnTo>
                    <a:pt x="37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1" y="36"/>
                  </a:lnTo>
                  <a:lnTo>
                    <a:pt x="41" y="40"/>
                  </a:lnTo>
                  <a:lnTo>
                    <a:pt x="45" y="44"/>
                  </a:lnTo>
                  <a:lnTo>
                    <a:pt x="43" y="40"/>
                  </a:lnTo>
                  <a:lnTo>
                    <a:pt x="43" y="36"/>
                  </a:lnTo>
                  <a:lnTo>
                    <a:pt x="43" y="32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50" y="30"/>
                  </a:lnTo>
                  <a:lnTo>
                    <a:pt x="54" y="28"/>
                  </a:lnTo>
                  <a:lnTo>
                    <a:pt x="58" y="34"/>
                  </a:lnTo>
                  <a:lnTo>
                    <a:pt x="66" y="36"/>
                  </a:lnTo>
                  <a:lnTo>
                    <a:pt x="60" y="32"/>
                  </a:lnTo>
                  <a:lnTo>
                    <a:pt x="54" y="27"/>
                  </a:lnTo>
                  <a:lnTo>
                    <a:pt x="50" y="27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50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3" y="15"/>
                  </a:lnTo>
                  <a:lnTo>
                    <a:pt x="43" y="13"/>
                  </a:lnTo>
                  <a:lnTo>
                    <a:pt x="46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2" name="Freeform 181"/>
            <p:cNvSpPr>
              <a:spLocks/>
            </p:cNvSpPr>
            <p:nvPr/>
          </p:nvSpPr>
          <p:spPr bwMode="auto">
            <a:xfrm>
              <a:off x="1766825" y="2366321"/>
              <a:ext cx="633759" cy="347754"/>
            </a:xfrm>
            <a:custGeom>
              <a:avLst/>
              <a:gdLst>
                <a:gd name="T0" fmla="*/ 79 w 150"/>
                <a:gd name="T1" fmla="*/ 6 h 115"/>
                <a:gd name="T2" fmla="*/ 88 w 150"/>
                <a:gd name="T3" fmla="*/ 4 h 115"/>
                <a:gd name="T4" fmla="*/ 96 w 150"/>
                <a:gd name="T5" fmla="*/ 8 h 115"/>
                <a:gd name="T6" fmla="*/ 104 w 150"/>
                <a:gd name="T7" fmla="*/ 8 h 115"/>
                <a:gd name="T8" fmla="*/ 113 w 150"/>
                <a:gd name="T9" fmla="*/ 12 h 115"/>
                <a:gd name="T10" fmla="*/ 113 w 150"/>
                <a:gd name="T11" fmla="*/ 19 h 115"/>
                <a:gd name="T12" fmla="*/ 115 w 150"/>
                <a:gd name="T13" fmla="*/ 29 h 115"/>
                <a:gd name="T14" fmla="*/ 121 w 150"/>
                <a:gd name="T15" fmla="*/ 39 h 115"/>
                <a:gd name="T16" fmla="*/ 130 w 150"/>
                <a:gd name="T17" fmla="*/ 46 h 115"/>
                <a:gd name="T18" fmla="*/ 138 w 150"/>
                <a:gd name="T19" fmla="*/ 54 h 115"/>
                <a:gd name="T20" fmla="*/ 144 w 150"/>
                <a:gd name="T21" fmla="*/ 64 h 115"/>
                <a:gd name="T22" fmla="*/ 148 w 150"/>
                <a:gd name="T23" fmla="*/ 67 h 115"/>
                <a:gd name="T24" fmla="*/ 134 w 150"/>
                <a:gd name="T25" fmla="*/ 75 h 115"/>
                <a:gd name="T26" fmla="*/ 129 w 150"/>
                <a:gd name="T27" fmla="*/ 75 h 115"/>
                <a:gd name="T28" fmla="*/ 132 w 150"/>
                <a:gd name="T29" fmla="*/ 85 h 115"/>
                <a:gd name="T30" fmla="*/ 136 w 150"/>
                <a:gd name="T31" fmla="*/ 94 h 115"/>
                <a:gd name="T32" fmla="*/ 136 w 150"/>
                <a:gd name="T33" fmla="*/ 98 h 115"/>
                <a:gd name="T34" fmla="*/ 123 w 150"/>
                <a:gd name="T35" fmla="*/ 100 h 115"/>
                <a:gd name="T36" fmla="*/ 121 w 150"/>
                <a:gd name="T37" fmla="*/ 114 h 115"/>
                <a:gd name="T38" fmla="*/ 113 w 150"/>
                <a:gd name="T39" fmla="*/ 112 h 115"/>
                <a:gd name="T40" fmla="*/ 105 w 150"/>
                <a:gd name="T41" fmla="*/ 112 h 115"/>
                <a:gd name="T42" fmla="*/ 98 w 150"/>
                <a:gd name="T43" fmla="*/ 115 h 115"/>
                <a:gd name="T44" fmla="*/ 94 w 150"/>
                <a:gd name="T45" fmla="*/ 112 h 115"/>
                <a:gd name="T46" fmla="*/ 84 w 150"/>
                <a:gd name="T47" fmla="*/ 114 h 115"/>
                <a:gd name="T48" fmla="*/ 77 w 150"/>
                <a:gd name="T49" fmla="*/ 112 h 115"/>
                <a:gd name="T50" fmla="*/ 73 w 150"/>
                <a:gd name="T51" fmla="*/ 114 h 115"/>
                <a:gd name="T52" fmla="*/ 63 w 150"/>
                <a:gd name="T53" fmla="*/ 114 h 115"/>
                <a:gd name="T54" fmla="*/ 57 w 150"/>
                <a:gd name="T55" fmla="*/ 110 h 115"/>
                <a:gd name="T56" fmla="*/ 44 w 150"/>
                <a:gd name="T57" fmla="*/ 106 h 115"/>
                <a:gd name="T58" fmla="*/ 38 w 150"/>
                <a:gd name="T59" fmla="*/ 108 h 115"/>
                <a:gd name="T60" fmla="*/ 19 w 150"/>
                <a:gd name="T61" fmla="*/ 110 h 115"/>
                <a:gd name="T62" fmla="*/ 11 w 150"/>
                <a:gd name="T63" fmla="*/ 108 h 115"/>
                <a:gd name="T64" fmla="*/ 8 w 150"/>
                <a:gd name="T65" fmla="*/ 108 h 115"/>
                <a:gd name="T66" fmla="*/ 4 w 150"/>
                <a:gd name="T67" fmla="*/ 96 h 115"/>
                <a:gd name="T68" fmla="*/ 9 w 150"/>
                <a:gd name="T69" fmla="*/ 90 h 115"/>
                <a:gd name="T70" fmla="*/ 8 w 150"/>
                <a:gd name="T71" fmla="*/ 77 h 115"/>
                <a:gd name="T72" fmla="*/ 4 w 150"/>
                <a:gd name="T73" fmla="*/ 69 h 115"/>
                <a:gd name="T74" fmla="*/ 0 w 150"/>
                <a:gd name="T75" fmla="*/ 60 h 115"/>
                <a:gd name="T76" fmla="*/ 11 w 150"/>
                <a:gd name="T77" fmla="*/ 56 h 115"/>
                <a:gd name="T78" fmla="*/ 21 w 150"/>
                <a:gd name="T79" fmla="*/ 56 h 115"/>
                <a:gd name="T80" fmla="*/ 21 w 150"/>
                <a:gd name="T81" fmla="*/ 50 h 115"/>
                <a:gd name="T82" fmla="*/ 29 w 150"/>
                <a:gd name="T83" fmla="*/ 44 h 115"/>
                <a:gd name="T84" fmla="*/ 32 w 150"/>
                <a:gd name="T85" fmla="*/ 46 h 115"/>
                <a:gd name="T86" fmla="*/ 36 w 150"/>
                <a:gd name="T87" fmla="*/ 42 h 115"/>
                <a:gd name="T88" fmla="*/ 32 w 150"/>
                <a:gd name="T89" fmla="*/ 35 h 115"/>
                <a:gd name="T90" fmla="*/ 38 w 150"/>
                <a:gd name="T91" fmla="*/ 29 h 115"/>
                <a:gd name="T92" fmla="*/ 46 w 150"/>
                <a:gd name="T93" fmla="*/ 21 h 115"/>
                <a:gd name="T94" fmla="*/ 46 w 150"/>
                <a:gd name="T95" fmla="*/ 16 h 115"/>
                <a:gd name="T96" fmla="*/ 59 w 150"/>
                <a:gd name="T97" fmla="*/ 12 h 115"/>
                <a:gd name="T98" fmla="*/ 63 w 150"/>
                <a:gd name="T99" fmla="*/ 6 h 115"/>
                <a:gd name="T100" fmla="*/ 69 w 150"/>
                <a:gd name="T101" fmla="*/ 0 h 115"/>
                <a:gd name="T102" fmla="*/ 77 w 150"/>
                <a:gd name="T10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" h="115">
                  <a:moveTo>
                    <a:pt x="77" y="0"/>
                  </a:moveTo>
                  <a:lnTo>
                    <a:pt x="79" y="6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0" y="10"/>
                  </a:lnTo>
                  <a:lnTo>
                    <a:pt x="96" y="8"/>
                  </a:lnTo>
                  <a:lnTo>
                    <a:pt x="100" y="6"/>
                  </a:lnTo>
                  <a:lnTo>
                    <a:pt x="104" y="8"/>
                  </a:lnTo>
                  <a:lnTo>
                    <a:pt x="105" y="8"/>
                  </a:lnTo>
                  <a:lnTo>
                    <a:pt x="113" y="12"/>
                  </a:lnTo>
                  <a:lnTo>
                    <a:pt x="113" y="16"/>
                  </a:lnTo>
                  <a:lnTo>
                    <a:pt x="113" y="19"/>
                  </a:lnTo>
                  <a:lnTo>
                    <a:pt x="115" y="23"/>
                  </a:lnTo>
                  <a:lnTo>
                    <a:pt x="115" y="29"/>
                  </a:lnTo>
                  <a:lnTo>
                    <a:pt x="119" y="33"/>
                  </a:lnTo>
                  <a:lnTo>
                    <a:pt x="121" y="39"/>
                  </a:lnTo>
                  <a:lnTo>
                    <a:pt x="127" y="44"/>
                  </a:lnTo>
                  <a:lnTo>
                    <a:pt x="130" y="46"/>
                  </a:lnTo>
                  <a:lnTo>
                    <a:pt x="132" y="5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4"/>
                  </a:lnTo>
                  <a:lnTo>
                    <a:pt x="150" y="65"/>
                  </a:lnTo>
                  <a:lnTo>
                    <a:pt x="148" y="67"/>
                  </a:lnTo>
                  <a:lnTo>
                    <a:pt x="144" y="73"/>
                  </a:lnTo>
                  <a:lnTo>
                    <a:pt x="134" y="75"/>
                  </a:lnTo>
                  <a:lnTo>
                    <a:pt x="130" y="71"/>
                  </a:lnTo>
                  <a:lnTo>
                    <a:pt x="129" y="75"/>
                  </a:lnTo>
                  <a:lnTo>
                    <a:pt x="129" y="79"/>
                  </a:lnTo>
                  <a:lnTo>
                    <a:pt x="132" y="85"/>
                  </a:lnTo>
                  <a:lnTo>
                    <a:pt x="132" y="89"/>
                  </a:lnTo>
                  <a:lnTo>
                    <a:pt x="136" y="94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29" y="100"/>
                  </a:lnTo>
                  <a:lnTo>
                    <a:pt x="123" y="100"/>
                  </a:lnTo>
                  <a:lnTo>
                    <a:pt x="121" y="108"/>
                  </a:lnTo>
                  <a:lnTo>
                    <a:pt x="121" y="114"/>
                  </a:lnTo>
                  <a:lnTo>
                    <a:pt x="117" y="114"/>
                  </a:lnTo>
                  <a:lnTo>
                    <a:pt x="113" y="112"/>
                  </a:lnTo>
                  <a:lnTo>
                    <a:pt x="107" y="114"/>
                  </a:lnTo>
                  <a:lnTo>
                    <a:pt x="105" y="112"/>
                  </a:lnTo>
                  <a:lnTo>
                    <a:pt x="102" y="112"/>
                  </a:lnTo>
                  <a:lnTo>
                    <a:pt x="98" y="115"/>
                  </a:lnTo>
                  <a:lnTo>
                    <a:pt x="96" y="114"/>
                  </a:lnTo>
                  <a:lnTo>
                    <a:pt x="94" y="112"/>
                  </a:lnTo>
                  <a:lnTo>
                    <a:pt x="90" y="110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7" y="112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69" y="112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57" y="110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2" y="104"/>
                  </a:lnTo>
                  <a:lnTo>
                    <a:pt x="38" y="108"/>
                  </a:lnTo>
                  <a:lnTo>
                    <a:pt x="32" y="108"/>
                  </a:lnTo>
                  <a:lnTo>
                    <a:pt x="19" y="110"/>
                  </a:lnTo>
                  <a:lnTo>
                    <a:pt x="17" y="112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6" y="92"/>
                  </a:lnTo>
                  <a:lnTo>
                    <a:pt x="9" y="90"/>
                  </a:lnTo>
                  <a:lnTo>
                    <a:pt x="9" y="79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4" y="69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11" y="56"/>
                  </a:lnTo>
                  <a:lnTo>
                    <a:pt x="15" y="58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1" y="50"/>
                  </a:lnTo>
                  <a:lnTo>
                    <a:pt x="27" y="50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2" y="41"/>
                  </a:lnTo>
                  <a:lnTo>
                    <a:pt x="32" y="35"/>
                  </a:lnTo>
                  <a:lnTo>
                    <a:pt x="36" y="35"/>
                  </a:lnTo>
                  <a:lnTo>
                    <a:pt x="38" y="29"/>
                  </a:lnTo>
                  <a:lnTo>
                    <a:pt x="46" y="25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59" y="12"/>
                  </a:lnTo>
                  <a:lnTo>
                    <a:pt x="59" y="8"/>
                  </a:lnTo>
                  <a:lnTo>
                    <a:pt x="63" y="6"/>
                  </a:lnTo>
                  <a:lnTo>
                    <a:pt x="65" y="2"/>
                  </a:lnTo>
                  <a:lnTo>
                    <a:pt x="69" y="0"/>
                  </a:lnTo>
                  <a:lnTo>
                    <a:pt x="73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3" name="Freeform 75"/>
            <p:cNvSpPr>
              <a:spLocks/>
            </p:cNvSpPr>
            <p:nvPr/>
          </p:nvSpPr>
          <p:spPr bwMode="auto">
            <a:xfrm>
              <a:off x="1772697" y="5102260"/>
              <a:ext cx="114075" cy="99790"/>
            </a:xfrm>
            <a:custGeom>
              <a:avLst/>
              <a:gdLst>
                <a:gd name="T0" fmla="*/ 21 w 27"/>
                <a:gd name="T1" fmla="*/ 0 h 33"/>
                <a:gd name="T2" fmla="*/ 21 w 27"/>
                <a:gd name="T3" fmla="*/ 0 h 33"/>
                <a:gd name="T4" fmla="*/ 21 w 27"/>
                <a:gd name="T5" fmla="*/ 2 h 33"/>
                <a:gd name="T6" fmla="*/ 25 w 27"/>
                <a:gd name="T7" fmla="*/ 6 h 33"/>
                <a:gd name="T8" fmla="*/ 27 w 27"/>
                <a:gd name="T9" fmla="*/ 6 h 33"/>
                <a:gd name="T10" fmla="*/ 27 w 27"/>
                <a:gd name="T11" fmla="*/ 6 h 33"/>
                <a:gd name="T12" fmla="*/ 27 w 27"/>
                <a:gd name="T13" fmla="*/ 12 h 33"/>
                <a:gd name="T14" fmla="*/ 25 w 27"/>
                <a:gd name="T15" fmla="*/ 13 h 33"/>
                <a:gd name="T16" fmla="*/ 21 w 27"/>
                <a:gd name="T17" fmla="*/ 17 h 33"/>
                <a:gd name="T18" fmla="*/ 19 w 27"/>
                <a:gd name="T19" fmla="*/ 17 h 33"/>
                <a:gd name="T20" fmla="*/ 18 w 27"/>
                <a:gd name="T21" fmla="*/ 19 h 33"/>
                <a:gd name="T22" fmla="*/ 14 w 27"/>
                <a:gd name="T23" fmla="*/ 19 h 33"/>
                <a:gd name="T24" fmla="*/ 16 w 27"/>
                <a:gd name="T25" fmla="*/ 21 h 33"/>
                <a:gd name="T26" fmla="*/ 18 w 27"/>
                <a:gd name="T27" fmla="*/ 21 h 33"/>
                <a:gd name="T28" fmla="*/ 19 w 27"/>
                <a:gd name="T29" fmla="*/ 21 h 33"/>
                <a:gd name="T30" fmla="*/ 25 w 27"/>
                <a:gd name="T31" fmla="*/ 21 h 33"/>
                <a:gd name="T32" fmla="*/ 25 w 27"/>
                <a:gd name="T33" fmla="*/ 21 h 33"/>
                <a:gd name="T34" fmla="*/ 21 w 27"/>
                <a:gd name="T35" fmla="*/ 29 h 33"/>
                <a:gd name="T36" fmla="*/ 21 w 27"/>
                <a:gd name="T37" fmla="*/ 31 h 33"/>
                <a:gd name="T38" fmla="*/ 18 w 27"/>
                <a:gd name="T39" fmla="*/ 29 h 33"/>
                <a:gd name="T40" fmla="*/ 12 w 27"/>
                <a:gd name="T41" fmla="*/ 29 h 33"/>
                <a:gd name="T42" fmla="*/ 8 w 27"/>
                <a:gd name="T43" fmla="*/ 33 h 33"/>
                <a:gd name="T44" fmla="*/ 2 w 27"/>
                <a:gd name="T45" fmla="*/ 33 h 33"/>
                <a:gd name="T46" fmla="*/ 0 w 27"/>
                <a:gd name="T47" fmla="*/ 31 h 33"/>
                <a:gd name="T48" fmla="*/ 2 w 27"/>
                <a:gd name="T49" fmla="*/ 27 h 33"/>
                <a:gd name="T50" fmla="*/ 4 w 27"/>
                <a:gd name="T51" fmla="*/ 23 h 33"/>
                <a:gd name="T52" fmla="*/ 4 w 27"/>
                <a:gd name="T53" fmla="*/ 19 h 33"/>
                <a:gd name="T54" fmla="*/ 4 w 27"/>
                <a:gd name="T55" fmla="*/ 15 h 33"/>
                <a:gd name="T56" fmla="*/ 6 w 27"/>
                <a:gd name="T57" fmla="*/ 12 h 33"/>
                <a:gd name="T58" fmla="*/ 6 w 27"/>
                <a:gd name="T59" fmla="*/ 8 h 33"/>
                <a:gd name="T60" fmla="*/ 14 w 27"/>
                <a:gd name="T61" fmla="*/ 6 h 33"/>
                <a:gd name="T62" fmla="*/ 16 w 27"/>
                <a:gd name="T63" fmla="*/ 4 h 33"/>
                <a:gd name="T64" fmla="*/ 19 w 27"/>
                <a:gd name="T65" fmla="*/ 4 h 33"/>
                <a:gd name="T66" fmla="*/ 21 w 27"/>
                <a:gd name="T6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" h="33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12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8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6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4" name="Freeform 76"/>
            <p:cNvSpPr>
              <a:spLocks/>
            </p:cNvSpPr>
            <p:nvPr/>
          </p:nvSpPr>
          <p:spPr bwMode="auto">
            <a:xfrm>
              <a:off x="2932942" y="4805913"/>
              <a:ext cx="494333" cy="320539"/>
            </a:xfrm>
            <a:custGeom>
              <a:avLst/>
              <a:gdLst>
                <a:gd name="T0" fmla="*/ 35 w 117"/>
                <a:gd name="T1" fmla="*/ 0 h 106"/>
                <a:gd name="T2" fmla="*/ 46 w 117"/>
                <a:gd name="T3" fmla="*/ 23 h 106"/>
                <a:gd name="T4" fmla="*/ 50 w 117"/>
                <a:gd name="T5" fmla="*/ 37 h 106"/>
                <a:gd name="T6" fmla="*/ 50 w 117"/>
                <a:gd name="T7" fmla="*/ 42 h 106"/>
                <a:gd name="T8" fmla="*/ 54 w 117"/>
                <a:gd name="T9" fmla="*/ 48 h 106"/>
                <a:gd name="T10" fmla="*/ 58 w 117"/>
                <a:gd name="T11" fmla="*/ 54 h 106"/>
                <a:gd name="T12" fmla="*/ 58 w 117"/>
                <a:gd name="T13" fmla="*/ 48 h 106"/>
                <a:gd name="T14" fmla="*/ 60 w 117"/>
                <a:gd name="T15" fmla="*/ 44 h 106"/>
                <a:gd name="T16" fmla="*/ 62 w 117"/>
                <a:gd name="T17" fmla="*/ 50 h 106"/>
                <a:gd name="T18" fmla="*/ 66 w 117"/>
                <a:gd name="T19" fmla="*/ 58 h 106"/>
                <a:gd name="T20" fmla="*/ 71 w 117"/>
                <a:gd name="T21" fmla="*/ 56 h 106"/>
                <a:gd name="T22" fmla="*/ 73 w 117"/>
                <a:gd name="T23" fmla="*/ 56 h 106"/>
                <a:gd name="T24" fmla="*/ 79 w 117"/>
                <a:gd name="T25" fmla="*/ 62 h 106"/>
                <a:gd name="T26" fmla="*/ 85 w 117"/>
                <a:gd name="T27" fmla="*/ 63 h 106"/>
                <a:gd name="T28" fmla="*/ 94 w 117"/>
                <a:gd name="T29" fmla="*/ 75 h 106"/>
                <a:gd name="T30" fmla="*/ 100 w 117"/>
                <a:gd name="T31" fmla="*/ 81 h 106"/>
                <a:gd name="T32" fmla="*/ 102 w 117"/>
                <a:gd name="T33" fmla="*/ 79 h 106"/>
                <a:gd name="T34" fmla="*/ 106 w 117"/>
                <a:gd name="T35" fmla="*/ 88 h 106"/>
                <a:gd name="T36" fmla="*/ 110 w 117"/>
                <a:gd name="T37" fmla="*/ 92 h 106"/>
                <a:gd name="T38" fmla="*/ 112 w 117"/>
                <a:gd name="T39" fmla="*/ 96 h 106"/>
                <a:gd name="T40" fmla="*/ 115 w 117"/>
                <a:gd name="T41" fmla="*/ 98 h 106"/>
                <a:gd name="T42" fmla="*/ 117 w 117"/>
                <a:gd name="T43" fmla="*/ 98 h 106"/>
                <a:gd name="T44" fmla="*/ 115 w 117"/>
                <a:gd name="T45" fmla="*/ 102 h 106"/>
                <a:gd name="T46" fmla="*/ 110 w 117"/>
                <a:gd name="T47" fmla="*/ 104 h 106"/>
                <a:gd name="T48" fmla="*/ 102 w 117"/>
                <a:gd name="T49" fmla="*/ 98 h 106"/>
                <a:gd name="T50" fmla="*/ 98 w 117"/>
                <a:gd name="T51" fmla="*/ 96 h 106"/>
                <a:gd name="T52" fmla="*/ 94 w 117"/>
                <a:gd name="T53" fmla="*/ 88 h 106"/>
                <a:gd name="T54" fmla="*/ 87 w 117"/>
                <a:gd name="T55" fmla="*/ 83 h 106"/>
                <a:gd name="T56" fmla="*/ 81 w 117"/>
                <a:gd name="T57" fmla="*/ 79 h 106"/>
                <a:gd name="T58" fmla="*/ 77 w 117"/>
                <a:gd name="T59" fmla="*/ 77 h 106"/>
                <a:gd name="T60" fmla="*/ 69 w 117"/>
                <a:gd name="T61" fmla="*/ 73 h 106"/>
                <a:gd name="T62" fmla="*/ 62 w 117"/>
                <a:gd name="T63" fmla="*/ 67 h 106"/>
                <a:gd name="T64" fmla="*/ 54 w 117"/>
                <a:gd name="T65" fmla="*/ 63 h 106"/>
                <a:gd name="T66" fmla="*/ 50 w 117"/>
                <a:gd name="T67" fmla="*/ 65 h 106"/>
                <a:gd name="T68" fmla="*/ 42 w 117"/>
                <a:gd name="T69" fmla="*/ 60 h 106"/>
                <a:gd name="T70" fmla="*/ 39 w 117"/>
                <a:gd name="T71" fmla="*/ 60 h 106"/>
                <a:gd name="T72" fmla="*/ 31 w 117"/>
                <a:gd name="T73" fmla="*/ 63 h 106"/>
                <a:gd name="T74" fmla="*/ 21 w 117"/>
                <a:gd name="T75" fmla="*/ 60 h 106"/>
                <a:gd name="T76" fmla="*/ 18 w 117"/>
                <a:gd name="T77" fmla="*/ 58 h 106"/>
                <a:gd name="T78" fmla="*/ 10 w 117"/>
                <a:gd name="T79" fmla="*/ 67 h 106"/>
                <a:gd name="T80" fmla="*/ 6 w 117"/>
                <a:gd name="T81" fmla="*/ 69 h 106"/>
                <a:gd name="T82" fmla="*/ 2 w 117"/>
                <a:gd name="T83" fmla="*/ 63 h 106"/>
                <a:gd name="T84" fmla="*/ 0 w 117"/>
                <a:gd name="T85" fmla="*/ 52 h 106"/>
                <a:gd name="T86" fmla="*/ 2 w 117"/>
                <a:gd name="T87" fmla="*/ 48 h 106"/>
                <a:gd name="T88" fmla="*/ 6 w 117"/>
                <a:gd name="T89" fmla="*/ 35 h 106"/>
                <a:gd name="T90" fmla="*/ 10 w 117"/>
                <a:gd name="T91" fmla="*/ 27 h 106"/>
                <a:gd name="T92" fmla="*/ 6 w 117"/>
                <a:gd name="T93" fmla="*/ 25 h 106"/>
                <a:gd name="T94" fmla="*/ 8 w 117"/>
                <a:gd name="T95" fmla="*/ 17 h 106"/>
                <a:gd name="T96" fmla="*/ 16 w 117"/>
                <a:gd name="T97" fmla="*/ 15 h 106"/>
                <a:gd name="T98" fmla="*/ 16 w 117"/>
                <a:gd name="T99" fmla="*/ 12 h 106"/>
                <a:gd name="T100" fmla="*/ 19 w 117"/>
                <a:gd name="T101" fmla="*/ 10 h 106"/>
                <a:gd name="T102" fmla="*/ 25 w 117"/>
                <a:gd name="T103" fmla="*/ 8 h 106"/>
                <a:gd name="T104" fmla="*/ 29 w 117"/>
                <a:gd name="T105" fmla="*/ 4 h 106"/>
                <a:gd name="T106" fmla="*/ 35 w 117"/>
                <a:gd name="T10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06">
                  <a:moveTo>
                    <a:pt x="35" y="0"/>
                  </a:moveTo>
                  <a:lnTo>
                    <a:pt x="35" y="0"/>
                  </a:lnTo>
                  <a:lnTo>
                    <a:pt x="39" y="4"/>
                  </a:lnTo>
                  <a:lnTo>
                    <a:pt x="46" y="23"/>
                  </a:lnTo>
                  <a:lnTo>
                    <a:pt x="48" y="37"/>
                  </a:lnTo>
                  <a:lnTo>
                    <a:pt x="50" y="37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6"/>
                  </a:lnTo>
                  <a:lnTo>
                    <a:pt x="66" y="58"/>
                  </a:lnTo>
                  <a:lnTo>
                    <a:pt x="67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7" y="60"/>
                  </a:lnTo>
                  <a:lnTo>
                    <a:pt x="79" y="62"/>
                  </a:lnTo>
                  <a:lnTo>
                    <a:pt x="85" y="62"/>
                  </a:lnTo>
                  <a:lnTo>
                    <a:pt x="85" y="63"/>
                  </a:lnTo>
                  <a:lnTo>
                    <a:pt x="90" y="71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100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2" y="81"/>
                  </a:lnTo>
                  <a:lnTo>
                    <a:pt x="106" y="88"/>
                  </a:lnTo>
                  <a:lnTo>
                    <a:pt x="108" y="88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5" y="102"/>
                  </a:lnTo>
                  <a:lnTo>
                    <a:pt x="112" y="102"/>
                  </a:lnTo>
                  <a:lnTo>
                    <a:pt x="110" y="104"/>
                  </a:lnTo>
                  <a:lnTo>
                    <a:pt x="106" y="106"/>
                  </a:lnTo>
                  <a:lnTo>
                    <a:pt x="102" y="98"/>
                  </a:lnTo>
                  <a:lnTo>
                    <a:pt x="98" y="98"/>
                  </a:lnTo>
                  <a:lnTo>
                    <a:pt x="98" y="96"/>
                  </a:lnTo>
                  <a:lnTo>
                    <a:pt x="98" y="92"/>
                  </a:lnTo>
                  <a:lnTo>
                    <a:pt x="94" y="88"/>
                  </a:lnTo>
                  <a:lnTo>
                    <a:pt x="90" y="87"/>
                  </a:lnTo>
                  <a:lnTo>
                    <a:pt x="87" y="83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1" y="75"/>
                  </a:lnTo>
                  <a:lnTo>
                    <a:pt x="69" y="73"/>
                  </a:lnTo>
                  <a:lnTo>
                    <a:pt x="64" y="67"/>
                  </a:lnTo>
                  <a:lnTo>
                    <a:pt x="62" y="67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0" y="65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1" y="62"/>
                  </a:lnTo>
                  <a:lnTo>
                    <a:pt x="39" y="60"/>
                  </a:lnTo>
                  <a:lnTo>
                    <a:pt x="35" y="60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1" y="60"/>
                  </a:lnTo>
                  <a:lnTo>
                    <a:pt x="19" y="58"/>
                  </a:lnTo>
                  <a:lnTo>
                    <a:pt x="18" y="58"/>
                  </a:lnTo>
                  <a:lnTo>
                    <a:pt x="14" y="67"/>
                  </a:lnTo>
                  <a:lnTo>
                    <a:pt x="10" y="67"/>
                  </a:lnTo>
                  <a:lnTo>
                    <a:pt x="10" y="69"/>
                  </a:lnTo>
                  <a:lnTo>
                    <a:pt x="6" y="69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7" y="6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8" name="Freeform 80"/>
            <p:cNvSpPr>
              <a:spLocks/>
            </p:cNvSpPr>
            <p:nvPr/>
          </p:nvSpPr>
          <p:spPr bwMode="auto">
            <a:xfrm>
              <a:off x="241578" y="4519140"/>
              <a:ext cx="1140768" cy="648000"/>
            </a:xfrm>
            <a:custGeom>
              <a:avLst/>
              <a:gdLst>
                <a:gd name="T0" fmla="*/ 230 w 270"/>
                <a:gd name="T1" fmla="*/ 8 h 211"/>
                <a:gd name="T2" fmla="*/ 249 w 270"/>
                <a:gd name="T3" fmla="*/ 4 h 211"/>
                <a:gd name="T4" fmla="*/ 261 w 270"/>
                <a:gd name="T5" fmla="*/ 31 h 211"/>
                <a:gd name="T6" fmla="*/ 259 w 270"/>
                <a:gd name="T7" fmla="*/ 39 h 211"/>
                <a:gd name="T8" fmla="*/ 270 w 270"/>
                <a:gd name="T9" fmla="*/ 60 h 211"/>
                <a:gd name="T10" fmla="*/ 263 w 270"/>
                <a:gd name="T11" fmla="*/ 94 h 211"/>
                <a:gd name="T12" fmla="*/ 234 w 270"/>
                <a:gd name="T13" fmla="*/ 152 h 211"/>
                <a:gd name="T14" fmla="*/ 232 w 270"/>
                <a:gd name="T15" fmla="*/ 154 h 211"/>
                <a:gd name="T16" fmla="*/ 228 w 270"/>
                <a:gd name="T17" fmla="*/ 156 h 211"/>
                <a:gd name="T18" fmla="*/ 226 w 270"/>
                <a:gd name="T19" fmla="*/ 177 h 211"/>
                <a:gd name="T20" fmla="*/ 224 w 270"/>
                <a:gd name="T21" fmla="*/ 183 h 211"/>
                <a:gd name="T22" fmla="*/ 220 w 270"/>
                <a:gd name="T23" fmla="*/ 183 h 211"/>
                <a:gd name="T24" fmla="*/ 217 w 270"/>
                <a:gd name="T25" fmla="*/ 185 h 211"/>
                <a:gd name="T26" fmla="*/ 211 w 270"/>
                <a:gd name="T27" fmla="*/ 186 h 211"/>
                <a:gd name="T28" fmla="*/ 205 w 270"/>
                <a:gd name="T29" fmla="*/ 188 h 211"/>
                <a:gd name="T30" fmla="*/ 194 w 270"/>
                <a:gd name="T31" fmla="*/ 185 h 211"/>
                <a:gd name="T32" fmla="*/ 182 w 270"/>
                <a:gd name="T33" fmla="*/ 186 h 211"/>
                <a:gd name="T34" fmla="*/ 169 w 270"/>
                <a:gd name="T35" fmla="*/ 186 h 211"/>
                <a:gd name="T36" fmla="*/ 161 w 270"/>
                <a:gd name="T37" fmla="*/ 196 h 211"/>
                <a:gd name="T38" fmla="*/ 149 w 270"/>
                <a:gd name="T39" fmla="*/ 192 h 211"/>
                <a:gd name="T40" fmla="*/ 140 w 270"/>
                <a:gd name="T41" fmla="*/ 188 h 211"/>
                <a:gd name="T42" fmla="*/ 138 w 270"/>
                <a:gd name="T43" fmla="*/ 185 h 211"/>
                <a:gd name="T44" fmla="*/ 130 w 270"/>
                <a:gd name="T45" fmla="*/ 183 h 211"/>
                <a:gd name="T46" fmla="*/ 124 w 270"/>
                <a:gd name="T47" fmla="*/ 185 h 211"/>
                <a:gd name="T48" fmla="*/ 121 w 270"/>
                <a:gd name="T49" fmla="*/ 186 h 211"/>
                <a:gd name="T50" fmla="*/ 117 w 270"/>
                <a:gd name="T51" fmla="*/ 188 h 211"/>
                <a:gd name="T52" fmla="*/ 109 w 270"/>
                <a:gd name="T53" fmla="*/ 181 h 211"/>
                <a:gd name="T54" fmla="*/ 101 w 270"/>
                <a:gd name="T55" fmla="*/ 177 h 211"/>
                <a:gd name="T56" fmla="*/ 98 w 270"/>
                <a:gd name="T57" fmla="*/ 175 h 211"/>
                <a:gd name="T58" fmla="*/ 90 w 270"/>
                <a:gd name="T59" fmla="*/ 175 h 211"/>
                <a:gd name="T60" fmla="*/ 86 w 270"/>
                <a:gd name="T61" fmla="*/ 175 h 211"/>
                <a:gd name="T62" fmla="*/ 78 w 270"/>
                <a:gd name="T63" fmla="*/ 175 h 211"/>
                <a:gd name="T64" fmla="*/ 73 w 270"/>
                <a:gd name="T65" fmla="*/ 177 h 211"/>
                <a:gd name="T66" fmla="*/ 69 w 270"/>
                <a:gd name="T67" fmla="*/ 179 h 211"/>
                <a:gd name="T68" fmla="*/ 65 w 270"/>
                <a:gd name="T69" fmla="*/ 183 h 211"/>
                <a:gd name="T70" fmla="*/ 65 w 270"/>
                <a:gd name="T71" fmla="*/ 186 h 211"/>
                <a:gd name="T72" fmla="*/ 65 w 270"/>
                <a:gd name="T73" fmla="*/ 190 h 211"/>
                <a:gd name="T74" fmla="*/ 67 w 270"/>
                <a:gd name="T75" fmla="*/ 194 h 211"/>
                <a:gd name="T76" fmla="*/ 59 w 270"/>
                <a:gd name="T77" fmla="*/ 198 h 211"/>
                <a:gd name="T78" fmla="*/ 59 w 270"/>
                <a:gd name="T79" fmla="*/ 202 h 211"/>
                <a:gd name="T80" fmla="*/ 63 w 270"/>
                <a:gd name="T81" fmla="*/ 208 h 211"/>
                <a:gd name="T82" fmla="*/ 61 w 270"/>
                <a:gd name="T83" fmla="*/ 211 h 211"/>
                <a:gd name="T84" fmla="*/ 53 w 270"/>
                <a:gd name="T85" fmla="*/ 206 h 211"/>
                <a:gd name="T86" fmla="*/ 44 w 270"/>
                <a:gd name="T87" fmla="*/ 196 h 211"/>
                <a:gd name="T88" fmla="*/ 42 w 270"/>
                <a:gd name="T89" fmla="*/ 202 h 211"/>
                <a:gd name="T90" fmla="*/ 36 w 270"/>
                <a:gd name="T91" fmla="*/ 202 h 211"/>
                <a:gd name="T92" fmla="*/ 34 w 270"/>
                <a:gd name="T93" fmla="*/ 194 h 211"/>
                <a:gd name="T94" fmla="*/ 32 w 270"/>
                <a:gd name="T95" fmla="*/ 190 h 211"/>
                <a:gd name="T96" fmla="*/ 30 w 270"/>
                <a:gd name="T97" fmla="*/ 186 h 211"/>
                <a:gd name="T98" fmla="*/ 17 w 270"/>
                <a:gd name="T99" fmla="*/ 186 h 211"/>
                <a:gd name="T100" fmla="*/ 0 w 270"/>
                <a:gd name="T101" fmla="*/ 167 h 211"/>
                <a:gd name="T102" fmla="*/ 2 w 270"/>
                <a:gd name="T103" fmla="*/ 160 h 211"/>
                <a:gd name="T104" fmla="*/ 3 w 270"/>
                <a:gd name="T105" fmla="*/ 152 h 211"/>
                <a:gd name="T106" fmla="*/ 21 w 270"/>
                <a:gd name="T107" fmla="*/ 152 h 211"/>
                <a:gd name="T108" fmla="*/ 28 w 270"/>
                <a:gd name="T109" fmla="*/ 150 h 211"/>
                <a:gd name="T110" fmla="*/ 46 w 270"/>
                <a:gd name="T111" fmla="*/ 146 h 211"/>
                <a:gd name="T112" fmla="*/ 55 w 270"/>
                <a:gd name="T113" fmla="*/ 142 h 211"/>
                <a:gd name="T114" fmla="*/ 65 w 270"/>
                <a:gd name="T115" fmla="*/ 135 h 211"/>
                <a:gd name="T116" fmla="*/ 69 w 270"/>
                <a:gd name="T117" fmla="*/ 127 h 211"/>
                <a:gd name="T118" fmla="*/ 71 w 270"/>
                <a:gd name="T119" fmla="*/ 77 h 211"/>
                <a:gd name="T120" fmla="*/ 121 w 270"/>
                <a:gd name="T121" fmla="*/ 5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0" h="211">
                  <a:moveTo>
                    <a:pt x="199" y="0"/>
                  </a:moveTo>
                  <a:lnTo>
                    <a:pt x="230" y="8"/>
                  </a:lnTo>
                  <a:lnTo>
                    <a:pt x="234" y="12"/>
                  </a:lnTo>
                  <a:lnTo>
                    <a:pt x="249" y="4"/>
                  </a:lnTo>
                  <a:lnTo>
                    <a:pt x="251" y="6"/>
                  </a:lnTo>
                  <a:lnTo>
                    <a:pt x="261" y="31"/>
                  </a:lnTo>
                  <a:lnTo>
                    <a:pt x="259" y="37"/>
                  </a:lnTo>
                  <a:lnTo>
                    <a:pt x="259" y="39"/>
                  </a:lnTo>
                  <a:lnTo>
                    <a:pt x="270" y="52"/>
                  </a:lnTo>
                  <a:lnTo>
                    <a:pt x="270" y="60"/>
                  </a:lnTo>
                  <a:lnTo>
                    <a:pt x="267" y="62"/>
                  </a:lnTo>
                  <a:lnTo>
                    <a:pt x="263" y="94"/>
                  </a:lnTo>
                  <a:lnTo>
                    <a:pt x="263" y="121"/>
                  </a:lnTo>
                  <a:lnTo>
                    <a:pt x="234" y="152"/>
                  </a:lnTo>
                  <a:lnTo>
                    <a:pt x="232" y="154"/>
                  </a:lnTo>
                  <a:lnTo>
                    <a:pt x="232" y="154"/>
                  </a:lnTo>
                  <a:lnTo>
                    <a:pt x="228" y="154"/>
                  </a:lnTo>
                  <a:lnTo>
                    <a:pt x="228" y="156"/>
                  </a:lnTo>
                  <a:lnTo>
                    <a:pt x="230" y="179"/>
                  </a:lnTo>
                  <a:lnTo>
                    <a:pt x="226" y="177"/>
                  </a:lnTo>
                  <a:lnTo>
                    <a:pt x="224" y="181"/>
                  </a:lnTo>
                  <a:lnTo>
                    <a:pt x="224" y="183"/>
                  </a:lnTo>
                  <a:lnTo>
                    <a:pt x="222" y="183"/>
                  </a:lnTo>
                  <a:lnTo>
                    <a:pt x="220" y="183"/>
                  </a:lnTo>
                  <a:lnTo>
                    <a:pt x="217" y="183"/>
                  </a:lnTo>
                  <a:lnTo>
                    <a:pt x="217" y="185"/>
                  </a:lnTo>
                  <a:lnTo>
                    <a:pt x="213" y="186"/>
                  </a:lnTo>
                  <a:lnTo>
                    <a:pt x="211" y="186"/>
                  </a:lnTo>
                  <a:lnTo>
                    <a:pt x="207" y="188"/>
                  </a:lnTo>
                  <a:lnTo>
                    <a:pt x="205" y="188"/>
                  </a:lnTo>
                  <a:lnTo>
                    <a:pt x="199" y="186"/>
                  </a:lnTo>
                  <a:lnTo>
                    <a:pt x="194" y="185"/>
                  </a:lnTo>
                  <a:lnTo>
                    <a:pt x="186" y="185"/>
                  </a:lnTo>
                  <a:lnTo>
                    <a:pt x="182" y="186"/>
                  </a:lnTo>
                  <a:lnTo>
                    <a:pt x="172" y="185"/>
                  </a:lnTo>
                  <a:lnTo>
                    <a:pt x="169" y="186"/>
                  </a:lnTo>
                  <a:lnTo>
                    <a:pt x="165" y="192"/>
                  </a:lnTo>
                  <a:lnTo>
                    <a:pt x="161" y="196"/>
                  </a:lnTo>
                  <a:lnTo>
                    <a:pt x="157" y="194"/>
                  </a:lnTo>
                  <a:lnTo>
                    <a:pt x="149" y="192"/>
                  </a:lnTo>
                  <a:lnTo>
                    <a:pt x="146" y="190"/>
                  </a:lnTo>
                  <a:lnTo>
                    <a:pt x="140" y="188"/>
                  </a:lnTo>
                  <a:lnTo>
                    <a:pt x="138" y="186"/>
                  </a:lnTo>
                  <a:lnTo>
                    <a:pt x="138" y="185"/>
                  </a:lnTo>
                  <a:lnTo>
                    <a:pt x="134" y="183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24" y="185"/>
                  </a:lnTo>
                  <a:lnTo>
                    <a:pt x="123" y="186"/>
                  </a:lnTo>
                  <a:lnTo>
                    <a:pt x="121" y="186"/>
                  </a:lnTo>
                  <a:lnTo>
                    <a:pt x="119" y="188"/>
                  </a:lnTo>
                  <a:lnTo>
                    <a:pt x="117" y="188"/>
                  </a:lnTo>
                  <a:lnTo>
                    <a:pt x="113" y="186"/>
                  </a:lnTo>
                  <a:lnTo>
                    <a:pt x="109" y="181"/>
                  </a:lnTo>
                  <a:lnTo>
                    <a:pt x="107" y="179"/>
                  </a:lnTo>
                  <a:lnTo>
                    <a:pt x="101" y="177"/>
                  </a:lnTo>
                  <a:lnTo>
                    <a:pt x="99" y="177"/>
                  </a:lnTo>
                  <a:lnTo>
                    <a:pt x="98" y="175"/>
                  </a:lnTo>
                  <a:lnTo>
                    <a:pt x="92" y="175"/>
                  </a:lnTo>
                  <a:lnTo>
                    <a:pt x="90" y="175"/>
                  </a:lnTo>
                  <a:lnTo>
                    <a:pt x="88" y="175"/>
                  </a:lnTo>
                  <a:lnTo>
                    <a:pt x="86" y="175"/>
                  </a:lnTo>
                  <a:lnTo>
                    <a:pt x="80" y="175"/>
                  </a:lnTo>
                  <a:lnTo>
                    <a:pt x="78" y="175"/>
                  </a:lnTo>
                  <a:lnTo>
                    <a:pt x="76" y="175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69" y="179"/>
                  </a:lnTo>
                  <a:lnTo>
                    <a:pt x="65" y="181"/>
                  </a:lnTo>
                  <a:lnTo>
                    <a:pt x="65" y="183"/>
                  </a:lnTo>
                  <a:lnTo>
                    <a:pt x="65" y="185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5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3" y="194"/>
                  </a:lnTo>
                  <a:lnTo>
                    <a:pt x="59" y="198"/>
                  </a:lnTo>
                  <a:lnTo>
                    <a:pt x="61" y="200"/>
                  </a:lnTo>
                  <a:lnTo>
                    <a:pt x="59" y="202"/>
                  </a:lnTo>
                  <a:lnTo>
                    <a:pt x="61" y="206"/>
                  </a:lnTo>
                  <a:lnTo>
                    <a:pt x="63" y="208"/>
                  </a:lnTo>
                  <a:lnTo>
                    <a:pt x="63" y="209"/>
                  </a:lnTo>
                  <a:lnTo>
                    <a:pt x="61" y="211"/>
                  </a:lnTo>
                  <a:lnTo>
                    <a:pt x="57" y="206"/>
                  </a:lnTo>
                  <a:lnTo>
                    <a:pt x="53" y="206"/>
                  </a:lnTo>
                  <a:lnTo>
                    <a:pt x="50" y="200"/>
                  </a:lnTo>
                  <a:lnTo>
                    <a:pt x="44" y="196"/>
                  </a:lnTo>
                  <a:lnTo>
                    <a:pt x="42" y="200"/>
                  </a:lnTo>
                  <a:lnTo>
                    <a:pt x="42" y="202"/>
                  </a:lnTo>
                  <a:lnTo>
                    <a:pt x="40" y="202"/>
                  </a:lnTo>
                  <a:lnTo>
                    <a:pt x="36" y="202"/>
                  </a:lnTo>
                  <a:lnTo>
                    <a:pt x="32" y="198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2" y="190"/>
                  </a:lnTo>
                  <a:lnTo>
                    <a:pt x="32" y="188"/>
                  </a:lnTo>
                  <a:lnTo>
                    <a:pt x="30" y="186"/>
                  </a:lnTo>
                  <a:lnTo>
                    <a:pt x="23" y="190"/>
                  </a:lnTo>
                  <a:lnTo>
                    <a:pt x="17" y="186"/>
                  </a:lnTo>
                  <a:lnTo>
                    <a:pt x="17" y="179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2" y="160"/>
                  </a:lnTo>
                  <a:lnTo>
                    <a:pt x="2" y="154"/>
                  </a:lnTo>
                  <a:lnTo>
                    <a:pt x="3" y="152"/>
                  </a:lnTo>
                  <a:lnTo>
                    <a:pt x="7" y="152"/>
                  </a:lnTo>
                  <a:lnTo>
                    <a:pt x="21" y="152"/>
                  </a:lnTo>
                  <a:lnTo>
                    <a:pt x="25" y="152"/>
                  </a:lnTo>
                  <a:lnTo>
                    <a:pt x="28" y="150"/>
                  </a:lnTo>
                  <a:lnTo>
                    <a:pt x="40" y="150"/>
                  </a:lnTo>
                  <a:lnTo>
                    <a:pt x="46" y="146"/>
                  </a:lnTo>
                  <a:lnTo>
                    <a:pt x="50" y="146"/>
                  </a:lnTo>
                  <a:lnTo>
                    <a:pt x="55" y="142"/>
                  </a:lnTo>
                  <a:lnTo>
                    <a:pt x="65" y="138"/>
                  </a:lnTo>
                  <a:lnTo>
                    <a:pt x="65" y="135"/>
                  </a:lnTo>
                  <a:lnTo>
                    <a:pt x="67" y="129"/>
                  </a:lnTo>
                  <a:lnTo>
                    <a:pt x="69" y="127"/>
                  </a:lnTo>
                  <a:lnTo>
                    <a:pt x="71" y="110"/>
                  </a:lnTo>
                  <a:lnTo>
                    <a:pt x="71" y="77"/>
                  </a:lnTo>
                  <a:lnTo>
                    <a:pt x="98" y="69"/>
                  </a:lnTo>
                  <a:lnTo>
                    <a:pt x="121" y="5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69" name="Freeform 90"/>
            <p:cNvSpPr>
              <a:spLocks/>
            </p:cNvSpPr>
            <p:nvPr/>
          </p:nvSpPr>
          <p:spPr bwMode="auto">
            <a:xfrm>
              <a:off x="2007653" y="4028762"/>
              <a:ext cx="933738" cy="556405"/>
            </a:xfrm>
            <a:custGeom>
              <a:avLst/>
              <a:gdLst>
                <a:gd name="T0" fmla="*/ 37 w 221"/>
                <a:gd name="T1" fmla="*/ 2 h 184"/>
                <a:gd name="T2" fmla="*/ 48 w 221"/>
                <a:gd name="T3" fmla="*/ 5 h 184"/>
                <a:gd name="T4" fmla="*/ 62 w 221"/>
                <a:gd name="T5" fmla="*/ 9 h 184"/>
                <a:gd name="T6" fmla="*/ 79 w 221"/>
                <a:gd name="T7" fmla="*/ 13 h 184"/>
                <a:gd name="T8" fmla="*/ 87 w 221"/>
                <a:gd name="T9" fmla="*/ 5 h 184"/>
                <a:gd name="T10" fmla="*/ 96 w 221"/>
                <a:gd name="T11" fmla="*/ 2 h 184"/>
                <a:gd name="T12" fmla="*/ 102 w 221"/>
                <a:gd name="T13" fmla="*/ 2 h 184"/>
                <a:gd name="T14" fmla="*/ 100 w 221"/>
                <a:gd name="T15" fmla="*/ 4 h 184"/>
                <a:gd name="T16" fmla="*/ 110 w 221"/>
                <a:gd name="T17" fmla="*/ 2 h 184"/>
                <a:gd name="T18" fmla="*/ 108 w 221"/>
                <a:gd name="T19" fmla="*/ 0 h 184"/>
                <a:gd name="T20" fmla="*/ 121 w 221"/>
                <a:gd name="T21" fmla="*/ 2 h 184"/>
                <a:gd name="T22" fmla="*/ 121 w 221"/>
                <a:gd name="T23" fmla="*/ 7 h 184"/>
                <a:gd name="T24" fmla="*/ 127 w 221"/>
                <a:gd name="T25" fmla="*/ 11 h 184"/>
                <a:gd name="T26" fmla="*/ 133 w 221"/>
                <a:gd name="T27" fmla="*/ 9 h 184"/>
                <a:gd name="T28" fmla="*/ 158 w 221"/>
                <a:gd name="T29" fmla="*/ 5 h 184"/>
                <a:gd name="T30" fmla="*/ 165 w 221"/>
                <a:gd name="T31" fmla="*/ 9 h 184"/>
                <a:gd name="T32" fmla="*/ 175 w 221"/>
                <a:gd name="T33" fmla="*/ 32 h 184"/>
                <a:gd name="T34" fmla="*/ 177 w 221"/>
                <a:gd name="T35" fmla="*/ 44 h 184"/>
                <a:gd name="T36" fmla="*/ 171 w 221"/>
                <a:gd name="T37" fmla="*/ 63 h 184"/>
                <a:gd name="T38" fmla="*/ 169 w 221"/>
                <a:gd name="T39" fmla="*/ 73 h 184"/>
                <a:gd name="T40" fmla="*/ 164 w 221"/>
                <a:gd name="T41" fmla="*/ 71 h 184"/>
                <a:gd name="T42" fmla="*/ 148 w 221"/>
                <a:gd name="T43" fmla="*/ 57 h 184"/>
                <a:gd name="T44" fmla="*/ 140 w 221"/>
                <a:gd name="T45" fmla="*/ 44 h 184"/>
                <a:gd name="T46" fmla="*/ 137 w 221"/>
                <a:gd name="T47" fmla="*/ 36 h 184"/>
                <a:gd name="T48" fmla="*/ 133 w 221"/>
                <a:gd name="T49" fmla="*/ 36 h 184"/>
                <a:gd name="T50" fmla="*/ 137 w 221"/>
                <a:gd name="T51" fmla="*/ 46 h 184"/>
                <a:gd name="T52" fmla="*/ 144 w 221"/>
                <a:gd name="T53" fmla="*/ 59 h 184"/>
                <a:gd name="T54" fmla="*/ 156 w 221"/>
                <a:gd name="T55" fmla="*/ 75 h 184"/>
                <a:gd name="T56" fmla="*/ 162 w 221"/>
                <a:gd name="T57" fmla="*/ 86 h 184"/>
                <a:gd name="T58" fmla="*/ 165 w 221"/>
                <a:gd name="T59" fmla="*/ 98 h 184"/>
                <a:gd name="T60" fmla="*/ 179 w 221"/>
                <a:gd name="T61" fmla="*/ 123 h 184"/>
                <a:gd name="T62" fmla="*/ 190 w 221"/>
                <a:gd name="T63" fmla="*/ 140 h 184"/>
                <a:gd name="T64" fmla="*/ 192 w 221"/>
                <a:gd name="T65" fmla="*/ 142 h 184"/>
                <a:gd name="T66" fmla="*/ 200 w 221"/>
                <a:gd name="T67" fmla="*/ 148 h 184"/>
                <a:gd name="T68" fmla="*/ 192 w 221"/>
                <a:gd name="T69" fmla="*/ 148 h 184"/>
                <a:gd name="T70" fmla="*/ 194 w 221"/>
                <a:gd name="T71" fmla="*/ 157 h 184"/>
                <a:gd name="T72" fmla="*/ 206 w 221"/>
                <a:gd name="T73" fmla="*/ 171 h 184"/>
                <a:gd name="T74" fmla="*/ 213 w 221"/>
                <a:gd name="T75" fmla="*/ 174 h 184"/>
                <a:gd name="T76" fmla="*/ 221 w 221"/>
                <a:gd name="T77" fmla="*/ 182 h 184"/>
                <a:gd name="T78" fmla="*/ 4 w 221"/>
                <a:gd name="T79" fmla="*/ 44 h 184"/>
                <a:gd name="T80" fmla="*/ 2 w 221"/>
                <a:gd name="T81" fmla="*/ 25 h 184"/>
                <a:gd name="T82" fmla="*/ 2 w 221"/>
                <a:gd name="T83" fmla="*/ 9 h 184"/>
                <a:gd name="T84" fmla="*/ 4 w 221"/>
                <a:gd name="T8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184">
                  <a:moveTo>
                    <a:pt x="16" y="0"/>
                  </a:moveTo>
                  <a:lnTo>
                    <a:pt x="21" y="2"/>
                  </a:lnTo>
                  <a:lnTo>
                    <a:pt x="37" y="2"/>
                  </a:lnTo>
                  <a:lnTo>
                    <a:pt x="43" y="4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6" y="9"/>
                  </a:lnTo>
                  <a:lnTo>
                    <a:pt x="62" y="9"/>
                  </a:lnTo>
                  <a:lnTo>
                    <a:pt x="66" y="9"/>
                  </a:lnTo>
                  <a:lnTo>
                    <a:pt x="73" y="13"/>
                  </a:lnTo>
                  <a:lnTo>
                    <a:pt x="79" y="13"/>
                  </a:lnTo>
                  <a:lnTo>
                    <a:pt x="79" y="11"/>
                  </a:lnTo>
                  <a:lnTo>
                    <a:pt x="83" y="7"/>
                  </a:lnTo>
                  <a:lnTo>
                    <a:pt x="87" y="5"/>
                  </a:lnTo>
                  <a:lnTo>
                    <a:pt x="91" y="5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102" y="2"/>
                  </a:lnTo>
                  <a:lnTo>
                    <a:pt x="106" y="0"/>
                  </a:lnTo>
                  <a:lnTo>
                    <a:pt x="102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4" y="2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5" y="9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5" y="7"/>
                  </a:lnTo>
                  <a:lnTo>
                    <a:pt x="125" y="4"/>
                  </a:lnTo>
                  <a:lnTo>
                    <a:pt x="133" y="9"/>
                  </a:lnTo>
                  <a:lnTo>
                    <a:pt x="140" y="5"/>
                  </a:lnTo>
                  <a:lnTo>
                    <a:pt x="152" y="7"/>
                  </a:lnTo>
                  <a:lnTo>
                    <a:pt x="158" y="5"/>
                  </a:lnTo>
                  <a:lnTo>
                    <a:pt x="160" y="4"/>
                  </a:lnTo>
                  <a:lnTo>
                    <a:pt x="162" y="4"/>
                  </a:lnTo>
                  <a:lnTo>
                    <a:pt x="165" y="9"/>
                  </a:lnTo>
                  <a:lnTo>
                    <a:pt x="167" y="15"/>
                  </a:lnTo>
                  <a:lnTo>
                    <a:pt x="171" y="23"/>
                  </a:lnTo>
                  <a:lnTo>
                    <a:pt x="175" y="32"/>
                  </a:lnTo>
                  <a:lnTo>
                    <a:pt x="175" y="36"/>
                  </a:lnTo>
                  <a:lnTo>
                    <a:pt x="177" y="42"/>
                  </a:lnTo>
                  <a:lnTo>
                    <a:pt x="177" y="44"/>
                  </a:lnTo>
                  <a:lnTo>
                    <a:pt x="173" y="53"/>
                  </a:lnTo>
                  <a:lnTo>
                    <a:pt x="173" y="57"/>
                  </a:lnTo>
                  <a:lnTo>
                    <a:pt x="171" y="63"/>
                  </a:lnTo>
                  <a:lnTo>
                    <a:pt x="173" y="63"/>
                  </a:lnTo>
                  <a:lnTo>
                    <a:pt x="171" y="71"/>
                  </a:lnTo>
                  <a:lnTo>
                    <a:pt x="169" y="73"/>
                  </a:lnTo>
                  <a:lnTo>
                    <a:pt x="167" y="75"/>
                  </a:lnTo>
                  <a:lnTo>
                    <a:pt x="167" y="75"/>
                  </a:lnTo>
                  <a:lnTo>
                    <a:pt x="164" y="71"/>
                  </a:lnTo>
                  <a:lnTo>
                    <a:pt x="154" y="63"/>
                  </a:lnTo>
                  <a:lnTo>
                    <a:pt x="154" y="59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6" y="50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39" y="40"/>
                  </a:lnTo>
                  <a:lnTo>
                    <a:pt x="137" y="36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3" y="36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37" y="46"/>
                  </a:lnTo>
                  <a:lnTo>
                    <a:pt x="137" y="50"/>
                  </a:lnTo>
                  <a:lnTo>
                    <a:pt x="144" y="57"/>
                  </a:lnTo>
                  <a:lnTo>
                    <a:pt x="144" y="59"/>
                  </a:lnTo>
                  <a:lnTo>
                    <a:pt x="154" y="69"/>
                  </a:lnTo>
                  <a:lnTo>
                    <a:pt x="156" y="71"/>
                  </a:lnTo>
                  <a:lnTo>
                    <a:pt x="156" y="75"/>
                  </a:lnTo>
                  <a:lnTo>
                    <a:pt x="156" y="77"/>
                  </a:lnTo>
                  <a:lnTo>
                    <a:pt x="162" y="82"/>
                  </a:lnTo>
                  <a:lnTo>
                    <a:pt x="162" y="86"/>
                  </a:lnTo>
                  <a:lnTo>
                    <a:pt x="164" y="88"/>
                  </a:lnTo>
                  <a:lnTo>
                    <a:pt x="164" y="94"/>
                  </a:lnTo>
                  <a:lnTo>
                    <a:pt x="165" y="98"/>
                  </a:lnTo>
                  <a:lnTo>
                    <a:pt x="165" y="101"/>
                  </a:lnTo>
                  <a:lnTo>
                    <a:pt x="177" y="117"/>
                  </a:lnTo>
                  <a:lnTo>
                    <a:pt x="179" y="123"/>
                  </a:lnTo>
                  <a:lnTo>
                    <a:pt x="181" y="125"/>
                  </a:lnTo>
                  <a:lnTo>
                    <a:pt x="189" y="134"/>
                  </a:lnTo>
                  <a:lnTo>
                    <a:pt x="190" y="140"/>
                  </a:lnTo>
                  <a:lnTo>
                    <a:pt x="192" y="142"/>
                  </a:lnTo>
                  <a:lnTo>
                    <a:pt x="192" y="140"/>
                  </a:lnTo>
                  <a:lnTo>
                    <a:pt x="192" y="142"/>
                  </a:lnTo>
                  <a:lnTo>
                    <a:pt x="196" y="146"/>
                  </a:lnTo>
                  <a:lnTo>
                    <a:pt x="198" y="146"/>
                  </a:lnTo>
                  <a:lnTo>
                    <a:pt x="200" y="148"/>
                  </a:lnTo>
                  <a:lnTo>
                    <a:pt x="194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4" y="151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6" y="167"/>
                  </a:lnTo>
                  <a:lnTo>
                    <a:pt x="202" y="171"/>
                  </a:lnTo>
                  <a:lnTo>
                    <a:pt x="206" y="171"/>
                  </a:lnTo>
                  <a:lnTo>
                    <a:pt x="208" y="169"/>
                  </a:lnTo>
                  <a:lnTo>
                    <a:pt x="210" y="174"/>
                  </a:lnTo>
                  <a:lnTo>
                    <a:pt x="213" y="174"/>
                  </a:lnTo>
                  <a:lnTo>
                    <a:pt x="213" y="178"/>
                  </a:lnTo>
                  <a:lnTo>
                    <a:pt x="219" y="182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10" y="184"/>
                  </a:lnTo>
                  <a:lnTo>
                    <a:pt x="4" y="44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2" y="9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0" name="Freeform 91"/>
            <p:cNvSpPr>
              <a:spLocks/>
            </p:cNvSpPr>
            <p:nvPr/>
          </p:nvSpPr>
          <p:spPr bwMode="auto">
            <a:xfrm>
              <a:off x="888012" y="3947114"/>
              <a:ext cx="1170341" cy="771104"/>
            </a:xfrm>
            <a:custGeom>
              <a:avLst/>
              <a:gdLst>
                <a:gd name="T0" fmla="*/ 39 w 277"/>
                <a:gd name="T1" fmla="*/ 0 h 255"/>
                <a:gd name="T2" fmla="*/ 50 w 277"/>
                <a:gd name="T3" fmla="*/ 6 h 255"/>
                <a:gd name="T4" fmla="*/ 67 w 277"/>
                <a:gd name="T5" fmla="*/ 6 h 255"/>
                <a:gd name="T6" fmla="*/ 85 w 277"/>
                <a:gd name="T7" fmla="*/ 9 h 255"/>
                <a:gd name="T8" fmla="*/ 100 w 277"/>
                <a:gd name="T9" fmla="*/ 17 h 255"/>
                <a:gd name="T10" fmla="*/ 106 w 277"/>
                <a:gd name="T11" fmla="*/ 32 h 255"/>
                <a:gd name="T12" fmla="*/ 117 w 277"/>
                <a:gd name="T13" fmla="*/ 36 h 255"/>
                <a:gd name="T14" fmla="*/ 125 w 277"/>
                <a:gd name="T15" fmla="*/ 34 h 255"/>
                <a:gd name="T16" fmla="*/ 146 w 277"/>
                <a:gd name="T17" fmla="*/ 44 h 255"/>
                <a:gd name="T18" fmla="*/ 160 w 277"/>
                <a:gd name="T19" fmla="*/ 56 h 255"/>
                <a:gd name="T20" fmla="*/ 171 w 277"/>
                <a:gd name="T21" fmla="*/ 56 h 255"/>
                <a:gd name="T22" fmla="*/ 177 w 277"/>
                <a:gd name="T23" fmla="*/ 50 h 255"/>
                <a:gd name="T24" fmla="*/ 183 w 277"/>
                <a:gd name="T25" fmla="*/ 40 h 255"/>
                <a:gd name="T26" fmla="*/ 177 w 277"/>
                <a:gd name="T27" fmla="*/ 29 h 255"/>
                <a:gd name="T28" fmla="*/ 181 w 277"/>
                <a:gd name="T29" fmla="*/ 17 h 255"/>
                <a:gd name="T30" fmla="*/ 187 w 277"/>
                <a:gd name="T31" fmla="*/ 9 h 255"/>
                <a:gd name="T32" fmla="*/ 202 w 277"/>
                <a:gd name="T33" fmla="*/ 4 h 255"/>
                <a:gd name="T34" fmla="*/ 210 w 277"/>
                <a:gd name="T35" fmla="*/ 2 h 255"/>
                <a:gd name="T36" fmla="*/ 215 w 277"/>
                <a:gd name="T37" fmla="*/ 2 h 255"/>
                <a:gd name="T38" fmla="*/ 223 w 277"/>
                <a:gd name="T39" fmla="*/ 4 h 255"/>
                <a:gd name="T40" fmla="*/ 235 w 277"/>
                <a:gd name="T41" fmla="*/ 9 h 255"/>
                <a:gd name="T42" fmla="*/ 233 w 277"/>
                <a:gd name="T43" fmla="*/ 11 h 255"/>
                <a:gd name="T44" fmla="*/ 240 w 277"/>
                <a:gd name="T45" fmla="*/ 15 h 255"/>
                <a:gd name="T46" fmla="*/ 248 w 277"/>
                <a:gd name="T47" fmla="*/ 17 h 255"/>
                <a:gd name="T48" fmla="*/ 261 w 277"/>
                <a:gd name="T49" fmla="*/ 19 h 255"/>
                <a:gd name="T50" fmla="*/ 267 w 277"/>
                <a:gd name="T51" fmla="*/ 21 h 255"/>
                <a:gd name="T52" fmla="*/ 269 w 277"/>
                <a:gd name="T53" fmla="*/ 31 h 255"/>
                <a:gd name="T54" fmla="*/ 269 w 277"/>
                <a:gd name="T55" fmla="*/ 42 h 255"/>
                <a:gd name="T56" fmla="*/ 267 w 277"/>
                <a:gd name="T57" fmla="*/ 52 h 255"/>
                <a:gd name="T58" fmla="*/ 267 w 277"/>
                <a:gd name="T59" fmla="*/ 63 h 255"/>
                <a:gd name="T60" fmla="*/ 277 w 277"/>
                <a:gd name="T61" fmla="*/ 248 h 255"/>
                <a:gd name="T62" fmla="*/ 260 w 277"/>
                <a:gd name="T63" fmla="*/ 255 h 255"/>
                <a:gd name="T64" fmla="*/ 260 w 277"/>
                <a:gd name="T65" fmla="*/ 255 h 255"/>
                <a:gd name="T66" fmla="*/ 81 w 277"/>
                <a:gd name="T67" fmla="*/ 198 h 255"/>
                <a:gd name="T68" fmla="*/ 46 w 277"/>
                <a:gd name="T69" fmla="*/ 186 h 255"/>
                <a:gd name="T70" fmla="*/ 42 w 277"/>
                <a:gd name="T71" fmla="*/ 182 h 255"/>
                <a:gd name="T72" fmla="*/ 37 w 277"/>
                <a:gd name="T73" fmla="*/ 173 h 255"/>
                <a:gd name="T74" fmla="*/ 31 w 277"/>
                <a:gd name="T75" fmla="*/ 167 h 255"/>
                <a:gd name="T76" fmla="*/ 18 w 277"/>
                <a:gd name="T77" fmla="*/ 167 h 255"/>
                <a:gd name="T78" fmla="*/ 16 w 277"/>
                <a:gd name="T79" fmla="*/ 161 h 255"/>
                <a:gd name="T80" fmla="*/ 12 w 277"/>
                <a:gd name="T81" fmla="*/ 153 h 255"/>
                <a:gd name="T82" fmla="*/ 12 w 277"/>
                <a:gd name="T83" fmla="*/ 148 h 255"/>
                <a:gd name="T84" fmla="*/ 8 w 277"/>
                <a:gd name="T85" fmla="*/ 138 h 255"/>
                <a:gd name="T86" fmla="*/ 0 w 277"/>
                <a:gd name="T87" fmla="*/ 130 h 255"/>
                <a:gd name="T88" fmla="*/ 4 w 277"/>
                <a:gd name="T89" fmla="*/ 128 h 255"/>
                <a:gd name="T90" fmla="*/ 10 w 277"/>
                <a:gd name="T91" fmla="*/ 123 h 255"/>
                <a:gd name="T92" fmla="*/ 8 w 277"/>
                <a:gd name="T93" fmla="*/ 111 h 255"/>
                <a:gd name="T94" fmla="*/ 10 w 277"/>
                <a:gd name="T95" fmla="*/ 100 h 255"/>
                <a:gd name="T96" fmla="*/ 6 w 277"/>
                <a:gd name="T97" fmla="*/ 86 h 255"/>
                <a:gd name="T98" fmla="*/ 6 w 277"/>
                <a:gd name="T99" fmla="*/ 79 h 255"/>
                <a:gd name="T100" fmla="*/ 4 w 277"/>
                <a:gd name="T101" fmla="*/ 61 h 255"/>
                <a:gd name="T102" fmla="*/ 2 w 277"/>
                <a:gd name="T103" fmla="*/ 56 h 255"/>
                <a:gd name="T104" fmla="*/ 4 w 277"/>
                <a:gd name="T105" fmla="*/ 54 h 255"/>
                <a:gd name="T106" fmla="*/ 6 w 277"/>
                <a:gd name="T107" fmla="*/ 52 h 255"/>
                <a:gd name="T108" fmla="*/ 12 w 277"/>
                <a:gd name="T109" fmla="*/ 48 h 255"/>
                <a:gd name="T110" fmla="*/ 12 w 277"/>
                <a:gd name="T111" fmla="*/ 44 h 255"/>
                <a:gd name="T112" fmla="*/ 14 w 277"/>
                <a:gd name="T113" fmla="*/ 38 h 255"/>
                <a:gd name="T114" fmla="*/ 12 w 277"/>
                <a:gd name="T115" fmla="*/ 31 h 255"/>
                <a:gd name="T116" fmla="*/ 16 w 277"/>
                <a:gd name="T117" fmla="*/ 27 h 255"/>
                <a:gd name="T118" fmla="*/ 21 w 277"/>
                <a:gd name="T119" fmla="*/ 23 h 255"/>
                <a:gd name="T120" fmla="*/ 33 w 277"/>
                <a:gd name="T121" fmla="*/ 15 h 255"/>
                <a:gd name="T122" fmla="*/ 35 w 277"/>
                <a:gd name="T123" fmla="*/ 7 h 255"/>
                <a:gd name="T124" fmla="*/ 35 w 277"/>
                <a:gd name="T1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55">
                  <a:moveTo>
                    <a:pt x="35" y="0"/>
                  </a:moveTo>
                  <a:lnTo>
                    <a:pt x="39" y="0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64" y="2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5" y="9"/>
                  </a:lnTo>
                  <a:lnTo>
                    <a:pt x="96" y="11"/>
                  </a:lnTo>
                  <a:lnTo>
                    <a:pt x="100" y="17"/>
                  </a:lnTo>
                  <a:lnTo>
                    <a:pt x="100" y="21"/>
                  </a:lnTo>
                  <a:lnTo>
                    <a:pt x="106" y="32"/>
                  </a:lnTo>
                  <a:lnTo>
                    <a:pt x="112" y="36"/>
                  </a:lnTo>
                  <a:lnTo>
                    <a:pt x="117" y="36"/>
                  </a:lnTo>
                  <a:lnTo>
                    <a:pt x="119" y="34"/>
                  </a:lnTo>
                  <a:lnTo>
                    <a:pt x="125" y="34"/>
                  </a:lnTo>
                  <a:lnTo>
                    <a:pt x="139" y="40"/>
                  </a:lnTo>
                  <a:lnTo>
                    <a:pt x="146" y="44"/>
                  </a:lnTo>
                  <a:lnTo>
                    <a:pt x="152" y="50"/>
                  </a:lnTo>
                  <a:lnTo>
                    <a:pt x="160" y="56"/>
                  </a:lnTo>
                  <a:lnTo>
                    <a:pt x="167" y="57"/>
                  </a:lnTo>
                  <a:lnTo>
                    <a:pt x="171" y="56"/>
                  </a:lnTo>
                  <a:lnTo>
                    <a:pt x="177" y="52"/>
                  </a:lnTo>
                  <a:lnTo>
                    <a:pt x="177" y="50"/>
                  </a:lnTo>
                  <a:lnTo>
                    <a:pt x="181" y="44"/>
                  </a:lnTo>
                  <a:lnTo>
                    <a:pt x="183" y="40"/>
                  </a:lnTo>
                  <a:lnTo>
                    <a:pt x="181" y="34"/>
                  </a:lnTo>
                  <a:lnTo>
                    <a:pt x="177" y="29"/>
                  </a:lnTo>
                  <a:lnTo>
                    <a:pt x="179" y="19"/>
                  </a:lnTo>
                  <a:lnTo>
                    <a:pt x="181" y="17"/>
                  </a:lnTo>
                  <a:lnTo>
                    <a:pt x="181" y="13"/>
                  </a:lnTo>
                  <a:lnTo>
                    <a:pt x="187" y="9"/>
                  </a:lnTo>
                  <a:lnTo>
                    <a:pt x="194" y="6"/>
                  </a:lnTo>
                  <a:lnTo>
                    <a:pt x="202" y="4"/>
                  </a:lnTo>
                  <a:lnTo>
                    <a:pt x="208" y="2"/>
                  </a:lnTo>
                  <a:lnTo>
                    <a:pt x="210" y="2"/>
                  </a:lnTo>
                  <a:lnTo>
                    <a:pt x="213" y="4"/>
                  </a:lnTo>
                  <a:lnTo>
                    <a:pt x="215" y="2"/>
                  </a:lnTo>
                  <a:lnTo>
                    <a:pt x="215" y="4"/>
                  </a:lnTo>
                  <a:lnTo>
                    <a:pt x="223" y="4"/>
                  </a:lnTo>
                  <a:lnTo>
                    <a:pt x="227" y="4"/>
                  </a:lnTo>
                  <a:lnTo>
                    <a:pt x="235" y="9"/>
                  </a:lnTo>
                  <a:lnTo>
                    <a:pt x="235" y="11"/>
                  </a:lnTo>
                  <a:lnTo>
                    <a:pt x="233" y="11"/>
                  </a:lnTo>
                  <a:lnTo>
                    <a:pt x="235" y="13"/>
                  </a:lnTo>
                  <a:lnTo>
                    <a:pt x="240" y="15"/>
                  </a:lnTo>
                  <a:lnTo>
                    <a:pt x="244" y="15"/>
                  </a:lnTo>
                  <a:lnTo>
                    <a:pt x="248" y="17"/>
                  </a:lnTo>
                  <a:lnTo>
                    <a:pt x="260" y="19"/>
                  </a:lnTo>
                  <a:lnTo>
                    <a:pt x="261" y="19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9" y="27"/>
                  </a:lnTo>
                  <a:lnTo>
                    <a:pt x="269" y="31"/>
                  </a:lnTo>
                  <a:lnTo>
                    <a:pt x="267" y="36"/>
                  </a:lnTo>
                  <a:lnTo>
                    <a:pt x="269" y="42"/>
                  </a:lnTo>
                  <a:lnTo>
                    <a:pt x="269" y="46"/>
                  </a:lnTo>
                  <a:lnTo>
                    <a:pt x="267" y="52"/>
                  </a:lnTo>
                  <a:lnTo>
                    <a:pt x="265" y="57"/>
                  </a:lnTo>
                  <a:lnTo>
                    <a:pt x="267" y="63"/>
                  </a:lnTo>
                  <a:lnTo>
                    <a:pt x="269" y="71"/>
                  </a:lnTo>
                  <a:lnTo>
                    <a:pt x="277" y="248"/>
                  </a:lnTo>
                  <a:lnTo>
                    <a:pt x="260" y="248"/>
                  </a:lnTo>
                  <a:lnTo>
                    <a:pt x="260" y="255"/>
                  </a:lnTo>
                  <a:lnTo>
                    <a:pt x="260" y="255"/>
                  </a:lnTo>
                  <a:lnTo>
                    <a:pt x="260" y="255"/>
                  </a:lnTo>
                  <a:lnTo>
                    <a:pt x="115" y="182"/>
                  </a:lnTo>
                  <a:lnTo>
                    <a:pt x="81" y="198"/>
                  </a:lnTo>
                  <a:lnTo>
                    <a:pt x="77" y="194"/>
                  </a:lnTo>
                  <a:lnTo>
                    <a:pt x="46" y="186"/>
                  </a:lnTo>
                  <a:lnTo>
                    <a:pt x="44" y="184"/>
                  </a:lnTo>
                  <a:lnTo>
                    <a:pt x="42" y="182"/>
                  </a:lnTo>
                  <a:lnTo>
                    <a:pt x="41" y="180"/>
                  </a:lnTo>
                  <a:lnTo>
                    <a:pt x="37" y="173"/>
                  </a:lnTo>
                  <a:lnTo>
                    <a:pt x="35" y="169"/>
                  </a:lnTo>
                  <a:lnTo>
                    <a:pt x="31" y="167"/>
                  </a:lnTo>
                  <a:lnTo>
                    <a:pt x="25" y="167"/>
                  </a:lnTo>
                  <a:lnTo>
                    <a:pt x="18" y="167"/>
                  </a:lnTo>
                  <a:lnTo>
                    <a:pt x="16" y="165"/>
                  </a:lnTo>
                  <a:lnTo>
                    <a:pt x="16" y="161"/>
                  </a:lnTo>
                  <a:lnTo>
                    <a:pt x="14" y="159"/>
                  </a:lnTo>
                  <a:lnTo>
                    <a:pt x="12" y="153"/>
                  </a:lnTo>
                  <a:lnTo>
                    <a:pt x="14" y="152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8" y="138"/>
                  </a:lnTo>
                  <a:lnTo>
                    <a:pt x="4" y="134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28"/>
                  </a:lnTo>
                  <a:lnTo>
                    <a:pt x="8" y="125"/>
                  </a:lnTo>
                  <a:lnTo>
                    <a:pt x="10" y="123"/>
                  </a:lnTo>
                  <a:lnTo>
                    <a:pt x="8" y="117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10" y="100"/>
                  </a:lnTo>
                  <a:lnTo>
                    <a:pt x="8" y="9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6" y="79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6" y="27"/>
                  </a:lnTo>
                  <a:lnTo>
                    <a:pt x="19" y="27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33" y="15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3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1" name="Freeform 92"/>
            <p:cNvSpPr>
              <a:spLocks noEditPoints="1"/>
            </p:cNvSpPr>
            <p:nvPr/>
          </p:nvSpPr>
          <p:spPr bwMode="auto">
            <a:xfrm>
              <a:off x="752809" y="3690080"/>
              <a:ext cx="291530" cy="420328"/>
            </a:xfrm>
            <a:custGeom>
              <a:avLst/>
              <a:gdLst>
                <a:gd name="T0" fmla="*/ 55 w 69"/>
                <a:gd name="T1" fmla="*/ 69 h 139"/>
                <a:gd name="T2" fmla="*/ 53 w 69"/>
                <a:gd name="T3" fmla="*/ 73 h 139"/>
                <a:gd name="T4" fmla="*/ 51 w 69"/>
                <a:gd name="T5" fmla="*/ 69 h 139"/>
                <a:gd name="T6" fmla="*/ 38 w 69"/>
                <a:gd name="T7" fmla="*/ 2 h 139"/>
                <a:gd name="T8" fmla="*/ 40 w 69"/>
                <a:gd name="T9" fmla="*/ 6 h 139"/>
                <a:gd name="T10" fmla="*/ 44 w 69"/>
                <a:gd name="T11" fmla="*/ 14 h 139"/>
                <a:gd name="T12" fmla="*/ 51 w 69"/>
                <a:gd name="T13" fmla="*/ 6 h 139"/>
                <a:gd name="T14" fmla="*/ 53 w 69"/>
                <a:gd name="T15" fmla="*/ 10 h 139"/>
                <a:gd name="T16" fmla="*/ 50 w 69"/>
                <a:gd name="T17" fmla="*/ 19 h 139"/>
                <a:gd name="T18" fmla="*/ 46 w 69"/>
                <a:gd name="T19" fmla="*/ 27 h 139"/>
                <a:gd name="T20" fmla="*/ 55 w 69"/>
                <a:gd name="T21" fmla="*/ 35 h 139"/>
                <a:gd name="T22" fmla="*/ 55 w 69"/>
                <a:gd name="T23" fmla="*/ 41 h 139"/>
                <a:gd name="T24" fmla="*/ 55 w 69"/>
                <a:gd name="T25" fmla="*/ 44 h 139"/>
                <a:gd name="T26" fmla="*/ 55 w 69"/>
                <a:gd name="T27" fmla="*/ 48 h 139"/>
                <a:gd name="T28" fmla="*/ 40 w 69"/>
                <a:gd name="T29" fmla="*/ 60 h 139"/>
                <a:gd name="T30" fmla="*/ 42 w 69"/>
                <a:gd name="T31" fmla="*/ 71 h 139"/>
                <a:gd name="T32" fmla="*/ 50 w 69"/>
                <a:gd name="T33" fmla="*/ 73 h 139"/>
                <a:gd name="T34" fmla="*/ 53 w 69"/>
                <a:gd name="T35" fmla="*/ 77 h 139"/>
                <a:gd name="T36" fmla="*/ 55 w 69"/>
                <a:gd name="T37" fmla="*/ 75 h 139"/>
                <a:gd name="T38" fmla="*/ 57 w 69"/>
                <a:gd name="T39" fmla="*/ 75 h 139"/>
                <a:gd name="T40" fmla="*/ 59 w 69"/>
                <a:gd name="T41" fmla="*/ 81 h 139"/>
                <a:gd name="T42" fmla="*/ 67 w 69"/>
                <a:gd name="T43" fmla="*/ 85 h 139"/>
                <a:gd name="T44" fmla="*/ 67 w 69"/>
                <a:gd name="T45" fmla="*/ 92 h 139"/>
                <a:gd name="T46" fmla="*/ 65 w 69"/>
                <a:gd name="T47" fmla="*/ 100 h 139"/>
                <a:gd name="T48" fmla="*/ 53 w 69"/>
                <a:gd name="T49" fmla="*/ 108 h 139"/>
                <a:gd name="T50" fmla="*/ 48 w 69"/>
                <a:gd name="T51" fmla="*/ 112 h 139"/>
                <a:gd name="T52" fmla="*/ 44 w 69"/>
                <a:gd name="T53" fmla="*/ 116 h 139"/>
                <a:gd name="T54" fmla="*/ 46 w 69"/>
                <a:gd name="T55" fmla="*/ 123 h 139"/>
                <a:gd name="T56" fmla="*/ 44 w 69"/>
                <a:gd name="T57" fmla="*/ 129 h 139"/>
                <a:gd name="T58" fmla="*/ 44 w 69"/>
                <a:gd name="T59" fmla="*/ 133 h 139"/>
                <a:gd name="T60" fmla="*/ 38 w 69"/>
                <a:gd name="T61" fmla="*/ 137 h 139"/>
                <a:gd name="T62" fmla="*/ 36 w 69"/>
                <a:gd name="T63" fmla="*/ 139 h 139"/>
                <a:gd name="T64" fmla="*/ 21 w 69"/>
                <a:gd name="T65" fmla="*/ 98 h 139"/>
                <a:gd name="T66" fmla="*/ 15 w 69"/>
                <a:gd name="T67" fmla="*/ 96 h 139"/>
                <a:gd name="T68" fmla="*/ 11 w 69"/>
                <a:gd name="T69" fmla="*/ 89 h 139"/>
                <a:gd name="T70" fmla="*/ 3 w 69"/>
                <a:gd name="T71" fmla="*/ 85 h 139"/>
                <a:gd name="T72" fmla="*/ 2 w 69"/>
                <a:gd name="T73" fmla="*/ 79 h 139"/>
                <a:gd name="T74" fmla="*/ 0 w 69"/>
                <a:gd name="T75" fmla="*/ 73 h 139"/>
                <a:gd name="T76" fmla="*/ 5 w 69"/>
                <a:gd name="T77" fmla="*/ 60 h 139"/>
                <a:gd name="T78" fmla="*/ 9 w 69"/>
                <a:gd name="T79" fmla="*/ 58 h 139"/>
                <a:gd name="T80" fmla="*/ 11 w 69"/>
                <a:gd name="T81" fmla="*/ 50 h 139"/>
                <a:gd name="T82" fmla="*/ 11 w 69"/>
                <a:gd name="T83" fmla="*/ 46 h 139"/>
                <a:gd name="T84" fmla="*/ 13 w 69"/>
                <a:gd name="T85" fmla="*/ 43 h 139"/>
                <a:gd name="T86" fmla="*/ 11 w 69"/>
                <a:gd name="T87" fmla="*/ 39 h 139"/>
                <a:gd name="T88" fmla="*/ 13 w 69"/>
                <a:gd name="T89" fmla="*/ 25 h 139"/>
                <a:gd name="T90" fmla="*/ 13 w 69"/>
                <a:gd name="T91" fmla="*/ 14 h 139"/>
                <a:gd name="T92" fmla="*/ 13 w 69"/>
                <a:gd name="T93" fmla="*/ 10 h 139"/>
                <a:gd name="T94" fmla="*/ 19 w 69"/>
                <a:gd name="T95" fmla="*/ 6 h 139"/>
                <a:gd name="T96" fmla="*/ 30 w 69"/>
                <a:gd name="T97" fmla="*/ 2 h 139"/>
                <a:gd name="T98" fmla="*/ 32 w 69"/>
                <a:gd name="T9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139">
                  <a:moveTo>
                    <a:pt x="51" y="69"/>
                  </a:moveTo>
                  <a:lnTo>
                    <a:pt x="55" y="69"/>
                  </a:lnTo>
                  <a:lnTo>
                    <a:pt x="57" y="71"/>
                  </a:lnTo>
                  <a:lnTo>
                    <a:pt x="53" y="73"/>
                  </a:lnTo>
                  <a:lnTo>
                    <a:pt x="51" y="71"/>
                  </a:lnTo>
                  <a:lnTo>
                    <a:pt x="51" y="69"/>
                  </a:lnTo>
                  <a:close/>
                  <a:moveTo>
                    <a:pt x="36" y="0"/>
                  </a:moveTo>
                  <a:lnTo>
                    <a:pt x="38" y="2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3" y="10"/>
                  </a:lnTo>
                  <a:lnTo>
                    <a:pt x="51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55" y="35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7" y="43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0" y="54"/>
                  </a:lnTo>
                  <a:lnTo>
                    <a:pt x="40" y="60"/>
                  </a:lnTo>
                  <a:lnTo>
                    <a:pt x="40" y="66"/>
                  </a:lnTo>
                  <a:lnTo>
                    <a:pt x="42" y="71"/>
                  </a:lnTo>
                  <a:lnTo>
                    <a:pt x="48" y="75"/>
                  </a:lnTo>
                  <a:lnTo>
                    <a:pt x="50" y="73"/>
                  </a:lnTo>
                  <a:lnTo>
                    <a:pt x="51" y="77"/>
                  </a:lnTo>
                  <a:lnTo>
                    <a:pt x="53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7" y="75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65" y="83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7" y="92"/>
                  </a:lnTo>
                  <a:lnTo>
                    <a:pt x="69" y="94"/>
                  </a:lnTo>
                  <a:lnTo>
                    <a:pt x="65" y="100"/>
                  </a:lnTo>
                  <a:lnTo>
                    <a:pt x="53" y="106"/>
                  </a:lnTo>
                  <a:lnTo>
                    <a:pt x="53" y="108"/>
                  </a:lnTo>
                  <a:lnTo>
                    <a:pt x="51" y="112"/>
                  </a:lnTo>
                  <a:lnTo>
                    <a:pt x="48" y="112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44" y="119"/>
                  </a:lnTo>
                  <a:lnTo>
                    <a:pt x="46" y="123"/>
                  </a:lnTo>
                  <a:lnTo>
                    <a:pt x="46" y="129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4" y="133"/>
                  </a:lnTo>
                  <a:lnTo>
                    <a:pt x="42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7" y="98"/>
                  </a:lnTo>
                  <a:lnTo>
                    <a:pt x="15" y="96"/>
                  </a:lnTo>
                  <a:lnTo>
                    <a:pt x="11" y="94"/>
                  </a:lnTo>
                  <a:lnTo>
                    <a:pt x="11" y="89"/>
                  </a:lnTo>
                  <a:lnTo>
                    <a:pt x="5" y="85"/>
                  </a:lnTo>
                  <a:lnTo>
                    <a:pt x="3" y="85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2" y="66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9" y="58"/>
                  </a:lnTo>
                  <a:lnTo>
                    <a:pt x="11" y="56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1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1" y="39"/>
                  </a:lnTo>
                  <a:lnTo>
                    <a:pt x="11" y="33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3" name="Freeform 108"/>
            <p:cNvSpPr>
              <a:spLocks noEditPoints="1"/>
            </p:cNvSpPr>
            <p:nvPr/>
          </p:nvSpPr>
          <p:spPr bwMode="auto">
            <a:xfrm>
              <a:off x="7884924" y="4464207"/>
              <a:ext cx="616860" cy="858800"/>
            </a:xfrm>
            <a:custGeom>
              <a:avLst/>
              <a:gdLst>
                <a:gd name="T0" fmla="*/ 51 w 146"/>
                <a:gd name="T1" fmla="*/ 259 h 284"/>
                <a:gd name="T2" fmla="*/ 55 w 146"/>
                <a:gd name="T3" fmla="*/ 0 h 284"/>
                <a:gd name="T4" fmla="*/ 73 w 146"/>
                <a:gd name="T5" fmla="*/ 7 h 284"/>
                <a:gd name="T6" fmla="*/ 78 w 146"/>
                <a:gd name="T7" fmla="*/ 15 h 284"/>
                <a:gd name="T8" fmla="*/ 88 w 146"/>
                <a:gd name="T9" fmla="*/ 30 h 284"/>
                <a:gd name="T10" fmla="*/ 101 w 146"/>
                <a:gd name="T11" fmla="*/ 32 h 284"/>
                <a:gd name="T12" fmla="*/ 103 w 146"/>
                <a:gd name="T13" fmla="*/ 38 h 284"/>
                <a:gd name="T14" fmla="*/ 90 w 146"/>
                <a:gd name="T15" fmla="*/ 42 h 284"/>
                <a:gd name="T16" fmla="*/ 84 w 146"/>
                <a:gd name="T17" fmla="*/ 48 h 284"/>
                <a:gd name="T18" fmla="*/ 78 w 146"/>
                <a:gd name="T19" fmla="*/ 50 h 284"/>
                <a:gd name="T20" fmla="*/ 78 w 146"/>
                <a:gd name="T21" fmla="*/ 59 h 284"/>
                <a:gd name="T22" fmla="*/ 73 w 146"/>
                <a:gd name="T23" fmla="*/ 67 h 284"/>
                <a:gd name="T24" fmla="*/ 67 w 146"/>
                <a:gd name="T25" fmla="*/ 73 h 284"/>
                <a:gd name="T26" fmla="*/ 65 w 146"/>
                <a:gd name="T27" fmla="*/ 86 h 284"/>
                <a:gd name="T28" fmla="*/ 74 w 146"/>
                <a:gd name="T29" fmla="*/ 98 h 284"/>
                <a:gd name="T30" fmla="*/ 82 w 146"/>
                <a:gd name="T31" fmla="*/ 109 h 284"/>
                <a:gd name="T32" fmla="*/ 96 w 146"/>
                <a:gd name="T33" fmla="*/ 125 h 284"/>
                <a:gd name="T34" fmla="*/ 126 w 146"/>
                <a:gd name="T35" fmla="*/ 150 h 284"/>
                <a:gd name="T36" fmla="*/ 132 w 146"/>
                <a:gd name="T37" fmla="*/ 161 h 284"/>
                <a:gd name="T38" fmla="*/ 138 w 146"/>
                <a:gd name="T39" fmla="*/ 175 h 284"/>
                <a:gd name="T40" fmla="*/ 140 w 146"/>
                <a:gd name="T41" fmla="*/ 190 h 284"/>
                <a:gd name="T42" fmla="*/ 144 w 146"/>
                <a:gd name="T43" fmla="*/ 200 h 284"/>
                <a:gd name="T44" fmla="*/ 144 w 146"/>
                <a:gd name="T45" fmla="*/ 205 h 284"/>
                <a:gd name="T46" fmla="*/ 142 w 146"/>
                <a:gd name="T47" fmla="*/ 213 h 284"/>
                <a:gd name="T48" fmla="*/ 140 w 146"/>
                <a:gd name="T49" fmla="*/ 224 h 284"/>
                <a:gd name="T50" fmla="*/ 130 w 146"/>
                <a:gd name="T51" fmla="*/ 238 h 284"/>
                <a:gd name="T52" fmla="*/ 119 w 146"/>
                <a:gd name="T53" fmla="*/ 246 h 284"/>
                <a:gd name="T54" fmla="*/ 99 w 146"/>
                <a:gd name="T55" fmla="*/ 251 h 284"/>
                <a:gd name="T56" fmla="*/ 96 w 146"/>
                <a:gd name="T57" fmla="*/ 248 h 284"/>
                <a:gd name="T58" fmla="*/ 99 w 146"/>
                <a:gd name="T59" fmla="*/ 253 h 284"/>
                <a:gd name="T60" fmla="*/ 96 w 146"/>
                <a:gd name="T61" fmla="*/ 261 h 284"/>
                <a:gd name="T62" fmla="*/ 88 w 146"/>
                <a:gd name="T63" fmla="*/ 261 h 284"/>
                <a:gd name="T64" fmla="*/ 88 w 146"/>
                <a:gd name="T65" fmla="*/ 269 h 284"/>
                <a:gd name="T66" fmla="*/ 78 w 146"/>
                <a:gd name="T67" fmla="*/ 274 h 284"/>
                <a:gd name="T68" fmla="*/ 67 w 146"/>
                <a:gd name="T69" fmla="*/ 284 h 284"/>
                <a:gd name="T70" fmla="*/ 69 w 146"/>
                <a:gd name="T71" fmla="*/ 280 h 284"/>
                <a:gd name="T72" fmla="*/ 67 w 146"/>
                <a:gd name="T73" fmla="*/ 269 h 284"/>
                <a:gd name="T74" fmla="*/ 73 w 146"/>
                <a:gd name="T75" fmla="*/ 255 h 284"/>
                <a:gd name="T76" fmla="*/ 59 w 146"/>
                <a:gd name="T77" fmla="*/ 253 h 284"/>
                <a:gd name="T78" fmla="*/ 67 w 146"/>
                <a:gd name="T79" fmla="*/ 246 h 284"/>
                <a:gd name="T80" fmla="*/ 86 w 146"/>
                <a:gd name="T81" fmla="*/ 242 h 284"/>
                <a:gd name="T82" fmla="*/ 88 w 146"/>
                <a:gd name="T83" fmla="*/ 234 h 284"/>
                <a:gd name="T84" fmla="*/ 96 w 146"/>
                <a:gd name="T85" fmla="*/ 221 h 284"/>
                <a:gd name="T86" fmla="*/ 111 w 146"/>
                <a:gd name="T87" fmla="*/ 207 h 284"/>
                <a:gd name="T88" fmla="*/ 109 w 146"/>
                <a:gd name="T89" fmla="*/ 182 h 284"/>
                <a:gd name="T90" fmla="*/ 107 w 146"/>
                <a:gd name="T91" fmla="*/ 167 h 284"/>
                <a:gd name="T92" fmla="*/ 107 w 146"/>
                <a:gd name="T93" fmla="*/ 151 h 284"/>
                <a:gd name="T94" fmla="*/ 103 w 146"/>
                <a:gd name="T95" fmla="*/ 142 h 284"/>
                <a:gd name="T96" fmla="*/ 96 w 146"/>
                <a:gd name="T97" fmla="*/ 132 h 284"/>
                <a:gd name="T98" fmla="*/ 86 w 146"/>
                <a:gd name="T99" fmla="*/ 125 h 284"/>
                <a:gd name="T100" fmla="*/ 73 w 146"/>
                <a:gd name="T101" fmla="*/ 109 h 284"/>
                <a:gd name="T102" fmla="*/ 51 w 146"/>
                <a:gd name="T103" fmla="*/ 92 h 284"/>
                <a:gd name="T104" fmla="*/ 42 w 146"/>
                <a:gd name="T105" fmla="*/ 82 h 284"/>
                <a:gd name="T106" fmla="*/ 48 w 146"/>
                <a:gd name="T107" fmla="*/ 73 h 284"/>
                <a:gd name="T108" fmla="*/ 50 w 146"/>
                <a:gd name="T109" fmla="*/ 59 h 284"/>
                <a:gd name="T110" fmla="*/ 38 w 146"/>
                <a:gd name="T111" fmla="*/ 50 h 284"/>
                <a:gd name="T112" fmla="*/ 11 w 146"/>
                <a:gd name="T113" fmla="*/ 38 h 284"/>
                <a:gd name="T114" fmla="*/ 0 w 146"/>
                <a:gd name="T115" fmla="*/ 21 h 284"/>
                <a:gd name="T116" fmla="*/ 5 w 146"/>
                <a:gd name="T117" fmla="*/ 15 h 284"/>
                <a:gd name="T118" fmla="*/ 15 w 146"/>
                <a:gd name="T119" fmla="*/ 17 h 284"/>
                <a:gd name="T120" fmla="*/ 25 w 146"/>
                <a:gd name="T121" fmla="*/ 13 h 284"/>
                <a:gd name="T122" fmla="*/ 38 w 146"/>
                <a:gd name="T123" fmla="*/ 11 h 284"/>
                <a:gd name="T124" fmla="*/ 55 w 146"/>
                <a:gd name="T1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284">
                  <a:moveTo>
                    <a:pt x="51" y="249"/>
                  </a:moveTo>
                  <a:lnTo>
                    <a:pt x="53" y="251"/>
                  </a:lnTo>
                  <a:lnTo>
                    <a:pt x="53" y="251"/>
                  </a:lnTo>
                  <a:lnTo>
                    <a:pt x="53" y="257"/>
                  </a:lnTo>
                  <a:lnTo>
                    <a:pt x="51" y="259"/>
                  </a:lnTo>
                  <a:lnTo>
                    <a:pt x="50" y="255"/>
                  </a:lnTo>
                  <a:lnTo>
                    <a:pt x="50" y="253"/>
                  </a:lnTo>
                  <a:lnTo>
                    <a:pt x="48" y="251"/>
                  </a:lnTo>
                  <a:lnTo>
                    <a:pt x="51" y="249"/>
                  </a:lnTo>
                  <a:close/>
                  <a:moveTo>
                    <a:pt x="55" y="0"/>
                  </a:moveTo>
                  <a:lnTo>
                    <a:pt x="59" y="4"/>
                  </a:lnTo>
                  <a:lnTo>
                    <a:pt x="59" y="6"/>
                  </a:lnTo>
                  <a:lnTo>
                    <a:pt x="63" y="6"/>
                  </a:lnTo>
                  <a:lnTo>
                    <a:pt x="65" y="7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8" y="7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78" y="15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0" y="25"/>
                  </a:lnTo>
                  <a:lnTo>
                    <a:pt x="86" y="29"/>
                  </a:lnTo>
                  <a:lnTo>
                    <a:pt x="88" y="30"/>
                  </a:lnTo>
                  <a:lnTo>
                    <a:pt x="92" y="32"/>
                  </a:lnTo>
                  <a:lnTo>
                    <a:pt x="94" y="34"/>
                  </a:lnTo>
                  <a:lnTo>
                    <a:pt x="98" y="32"/>
                  </a:lnTo>
                  <a:lnTo>
                    <a:pt x="99" y="34"/>
                  </a:lnTo>
                  <a:lnTo>
                    <a:pt x="101" y="32"/>
                  </a:lnTo>
                  <a:lnTo>
                    <a:pt x="105" y="34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3" y="38"/>
                  </a:lnTo>
                  <a:lnTo>
                    <a:pt x="101" y="38"/>
                  </a:lnTo>
                  <a:lnTo>
                    <a:pt x="98" y="40"/>
                  </a:lnTo>
                  <a:lnTo>
                    <a:pt x="96" y="40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4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5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6" y="63"/>
                  </a:lnTo>
                  <a:lnTo>
                    <a:pt x="74" y="67"/>
                  </a:lnTo>
                  <a:lnTo>
                    <a:pt x="73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9" y="73"/>
                  </a:lnTo>
                  <a:lnTo>
                    <a:pt x="67" y="73"/>
                  </a:lnTo>
                  <a:lnTo>
                    <a:pt x="67" y="77"/>
                  </a:lnTo>
                  <a:lnTo>
                    <a:pt x="69" y="77"/>
                  </a:lnTo>
                  <a:lnTo>
                    <a:pt x="69" y="79"/>
                  </a:lnTo>
                  <a:lnTo>
                    <a:pt x="67" y="84"/>
                  </a:lnTo>
                  <a:lnTo>
                    <a:pt x="65" y="86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7" y="94"/>
                  </a:lnTo>
                  <a:lnTo>
                    <a:pt x="69" y="94"/>
                  </a:lnTo>
                  <a:lnTo>
                    <a:pt x="74" y="98"/>
                  </a:lnTo>
                  <a:lnTo>
                    <a:pt x="78" y="102"/>
                  </a:lnTo>
                  <a:lnTo>
                    <a:pt x="80" y="102"/>
                  </a:lnTo>
                  <a:lnTo>
                    <a:pt x="82" y="105"/>
                  </a:lnTo>
                  <a:lnTo>
                    <a:pt x="82" y="107"/>
                  </a:lnTo>
                  <a:lnTo>
                    <a:pt x="82" y="109"/>
                  </a:lnTo>
                  <a:lnTo>
                    <a:pt x="84" y="113"/>
                  </a:lnTo>
                  <a:lnTo>
                    <a:pt x="84" y="115"/>
                  </a:lnTo>
                  <a:lnTo>
                    <a:pt x="92" y="121"/>
                  </a:lnTo>
                  <a:lnTo>
                    <a:pt x="96" y="123"/>
                  </a:lnTo>
                  <a:lnTo>
                    <a:pt x="96" y="125"/>
                  </a:lnTo>
                  <a:lnTo>
                    <a:pt x="105" y="128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24" y="144"/>
                  </a:lnTo>
                  <a:lnTo>
                    <a:pt x="126" y="150"/>
                  </a:lnTo>
                  <a:lnTo>
                    <a:pt x="126" y="151"/>
                  </a:lnTo>
                  <a:lnTo>
                    <a:pt x="128" y="151"/>
                  </a:lnTo>
                  <a:lnTo>
                    <a:pt x="128" y="155"/>
                  </a:lnTo>
                  <a:lnTo>
                    <a:pt x="132" y="159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2" y="163"/>
                  </a:lnTo>
                  <a:lnTo>
                    <a:pt x="134" y="167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38" y="180"/>
                  </a:lnTo>
                  <a:lnTo>
                    <a:pt x="140" y="182"/>
                  </a:lnTo>
                  <a:lnTo>
                    <a:pt x="140" y="184"/>
                  </a:lnTo>
                  <a:lnTo>
                    <a:pt x="140" y="186"/>
                  </a:lnTo>
                  <a:lnTo>
                    <a:pt x="140" y="190"/>
                  </a:lnTo>
                  <a:lnTo>
                    <a:pt x="140" y="192"/>
                  </a:lnTo>
                  <a:lnTo>
                    <a:pt x="140" y="196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4" y="200"/>
                  </a:lnTo>
                  <a:lnTo>
                    <a:pt x="146" y="205"/>
                  </a:lnTo>
                  <a:lnTo>
                    <a:pt x="146" y="207"/>
                  </a:lnTo>
                  <a:lnTo>
                    <a:pt x="144" y="207"/>
                  </a:lnTo>
                  <a:lnTo>
                    <a:pt x="144" y="205"/>
                  </a:lnTo>
                  <a:lnTo>
                    <a:pt x="144" y="205"/>
                  </a:lnTo>
                  <a:lnTo>
                    <a:pt x="142" y="205"/>
                  </a:lnTo>
                  <a:lnTo>
                    <a:pt x="142" y="207"/>
                  </a:lnTo>
                  <a:lnTo>
                    <a:pt x="144" y="209"/>
                  </a:lnTo>
                  <a:lnTo>
                    <a:pt x="144" y="211"/>
                  </a:lnTo>
                  <a:lnTo>
                    <a:pt x="142" y="213"/>
                  </a:lnTo>
                  <a:lnTo>
                    <a:pt x="142" y="215"/>
                  </a:lnTo>
                  <a:lnTo>
                    <a:pt x="138" y="217"/>
                  </a:lnTo>
                  <a:lnTo>
                    <a:pt x="140" y="221"/>
                  </a:lnTo>
                  <a:lnTo>
                    <a:pt x="140" y="224"/>
                  </a:lnTo>
                  <a:lnTo>
                    <a:pt x="140" y="224"/>
                  </a:lnTo>
                  <a:lnTo>
                    <a:pt x="138" y="228"/>
                  </a:lnTo>
                  <a:lnTo>
                    <a:pt x="136" y="228"/>
                  </a:lnTo>
                  <a:lnTo>
                    <a:pt x="136" y="232"/>
                  </a:lnTo>
                  <a:lnTo>
                    <a:pt x="134" y="234"/>
                  </a:lnTo>
                  <a:lnTo>
                    <a:pt x="130" y="238"/>
                  </a:lnTo>
                  <a:lnTo>
                    <a:pt x="126" y="238"/>
                  </a:lnTo>
                  <a:lnTo>
                    <a:pt x="124" y="242"/>
                  </a:lnTo>
                  <a:lnTo>
                    <a:pt x="122" y="244"/>
                  </a:lnTo>
                  <a:lnTo>
                    <a:pt x="121" y="244"/>
                  </a:lnTo>
                  <a:lnTo>
                    <a:pt x="119" y="246"/>
                  </a:lnTo>
                  <a:lnTo>
                    <a:pt x="111" y="251"/>
                  </a:lnTo>
                  <a:lnTo>
                    <a:pt x="105" y="251"/>
                  </a:lnTo>
                  <a:lnTo>
                    <a:pt x="103" y="251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8"/>
                  </a:lnTo>
                  <a:lnTo>
                    <a:pt x="99" y="249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1"/>
                  </a:lnTo>
                  <a:lnTo>
                    <a:pt x="94" y="251"/>
                  </a:lnTo>
                  <a:lnTo>
                    <a:pt x="99" y="253"/>
                  </a:lnTo>
                  <a:lnTo>
                    <a:pt x="98" y="255"/>
                  </a:lnTo>
                  <a:lnTo>
                    <a:pt x="99" y="259"/>
                  </a:lnTo>
                  <a:lnTo>
                    <a:pt x="96" y="259"/>
                  </a:lnTo>
                  <a:lnTo>
                    <a:pt x="92" y="257"/>
                  </a:lnTo>
                  <a:lnTo>
                    <a:pt x="96" y="261"/>
                  </a:lnTo>
                  <a:lnTo>
                    <a:pt x="96" y="261"/>
                  </a:lnTo>
                  <a:lnTo>
                    <a:pt x="94" y="263"/>
                  </a:lnTo>
                  <a:lnTo>
                    <a:pt x="92" y="263"/>
                  </a:lnTo>
                  <a:lnTo>
                    <a:pt x="92" y="261"/>
                  </a:lnTo>
                  <a:lnTo>
                    <a:pt x="88" y="261"/>
                  </a:lnTo>
                  <a:lnTo>
                    <a:pt x="90" y="265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88" y="269"/>
                  </a:lnTo>
                  <a:lnTo>
                    <a:pt x="86" y="269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78" y="273"/>
                  </a:lnTo>
                  <a:lnTo>
                    <a:pt x="78" y="274"/>
                  </a:lnTo>
                  <a:lnTo>
                    <a:pt x="78" y="278"/>
                  </a:lnTo>
                  <a:lnTo>
                    <a:pt x="76" y="280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67" y="284"/>
                  </a:lnTo>
                  <a:lnTo>
                    <a:pt x="63" y="284"/>
                  </a:lnTo>
                  <a:lnTo>
                    <a:pt x="65" y="282"/>
                  </a:lnTo>
                  <a:lnTo>
                    <a:pt x="69" y="280"/>
                  </a:lnTo>
                  <a:lnTo>
                    <a:pt x="71" y="278"/>
                  </a:lnTo>
                  <a:lnTo>
                    <a:pt x="69" y="280"/>
                  </a:lnTo>
                  <a:lnTo>
                    <a:pt x="67" y="278"/>
                  </a:lnTo>
                  <a:lnTo>
                    <a:pt x="67" y="273"/>
                  </a:lnTo>
                  <a:lnTo>
                    <a:pt x="67" y="273"/>
                  </a:lnTo>
                  <a:lnTo>
                    <a:pt x="67" y="273"/>
                  </a:lnTo>
                  <a:lnTo>
                    <a:pt x="67" y="269"/>
                  </a:lnTo>
                  <a:lnTo>
                    <a:pt x="67" y="263"/>
                  </a:lnTo>
                  <a:lnTo>
                    <a:pt x="69" y="259"/>
                  </a:lnTo>
                  <a:lnTo>
                    <a:pt x="74" y="255"/>
                  </a:lnTo>
                  <a:lnTo>
                    <a:pt x="74" y="253"/>
                  </a:lnTo>
                  <a:lnTo>
                    <a:pt x="73" y="255"/>
                  </a:lnTo>
                  <a:lnTo>
                    <a:pt x="69" y="255"/>
                  </a:lnTo>
                  <a:lnTo>
                    <a:pt x="67" y="255"/>
                  </a:lnTo>
                  <a:lnTo>
                    <a:pt x="65" y="253"/>
                  </a:lnTo>
                  <a:lnTo>
                    <a:pt x="63" y="255"/>
                  </a:lnTo>
                  <a:lnTo>
                    <a:pt x="59" y="253"/>
                  </a:lnTo>
                  <a:lnTo>
                    <a:pt x="61" y="253"/>
                  </a:lnTo>
                  <a:lnTo>
                    <a:pt x="61" y="249"/>
                  </a:lnTo>
                  <a:lnTo>
                    <a:pt x="59" y="249"/>
                  </a:lnTo>
                  <a:lnTo>
                    <a:pt x="63" y="246"/>
                  </a:lnTo>
                  <a:lnTo>
                    <a:pt x="67" y="246"/>
                  </a:lnTo>
                  <a:lnTo>
                    <a:pt x="69" y="240"/>
                  </a:lnTo>
                  <a:lnTo>
                    <a:pt x="73" y="240"/>
                  </a:lnTo>
                  <a:lnTo>
                    <a:pt x="74" y="242"/>
                  </a:lnTo>
                  <a:lnTo>
                    <a:pt x="82" y="238"/>
                  </a:lnTo>
                  <a:lnTo>
                    <a:pt x="86" y="242"/>
                  </a:lnTo>
                  <a:lnTo>
                    <a:pt x="86" y="244"/>
                  </a:lnTo>
                  <a:lnTo>
                    <a:pt x="92" y="244"/>
                  </a:lnTo>
                  <a:lnTo>
                    <a:pt x="90" y="240"/>
                  </a:lnTo>
                  <a:lnTo>
                    <a:pt x="92" y="236"/>
                  </a:lnTo>
                  <a:lnTo>
                    <a:pt x="88" y="234"/>
                  </a:lnTo>
                  <a:lnTo>
                    <a:pt x="84" y="232"/>
                  </a:lnTo>
                  <a:lnTo>
                    <a:pt x="84" y="226"/>
                  </a:lnTo>
                  <a:lnTo>
                    <a:pt x="86" y="224"/>
                  </a:lnTo>
                  <a:lnTo>
                    <a:pt x="94" y="224"/>
                  </a:lnTo>
                  <a:lnTo>
                    <a:pt x="96" y="221"/>
                  </a:lnTo>
                  <a:lnTo>
                    <a:pt x="99" y="217"/>
                  </a:lnTo>
                  <a:lnTo>
                    <a:pt x="105" y="215"/>
                  </a:lnTo>
                  <a:lnTo>
                    <a:pt x="105" y="213"/>
                  </a:lnTo>
                  <a:lnTo>
                    <a:pt x="109" y="213"/>
                  </a:lnTo>
                  <a:lnTo>
                    <a:pt x="111" y="207"/>
                  </a:lnTo>
                  <a:lnTo>
                    <a:pt x="111" y="203"/>
                  </a:lnTo>
                  <a:lnTo>
                    <a:pt x="111" y="198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09" y="182"/>
                  </a:lnTo>
                  <a:lnTo>
                    <a:pt x="105" y="180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7" y="173"/>
                  </a:lnTo>
                  <a:lnTo>
                    <a:pt x="107" y="167"/>
                  </a:lnTo>
                  <a:lnTo>
                    <a:pt x="105" y="165"/>
                  </a:lnTo>
                  <a:lnTo>
                    <a:pt x="103" y="161"/>
                  </a:lnTo>
                  <a:lnTo>
                    <a:pt x="109" y="157"/>
                  </a:lnTo>
                  <a:lnTo>
                    <a:pt x="109" y="151"/>
                  </a:lnTo>
                  <a:lnTo>
                    <a:pt x="107" y="151"/>
                  </a:lnTo>
                  <a:lnTo>
                    <a:pt x="105" y="150"/>
                  </a:lnTo>
                  <a:lnTo>
                    <a:pt x="105" y="146"/>
                  </a:lnTo>
                  <a:lnTo>
                    <a:pt x="109" y="142"/>
                  </a:lnTo>
                  <a:lnTo>
                    <a:pt x="107" y="140"/>
                  </a:lnTo>
                  <a:lnTo>
                    <a:pt x="103" y="142"/>
                  </a:lnTo>
                  <a:lnTo>
                    <a:pt x="101" y="142"/>
                  </a:lnTo>
                  <a:lnTo>
                    <a:pt x="99" y="138"/>
                  </a:lnTo>
                  <a:lnTo>
                    <a:pt x="96" y="138"/>
                  </a:lnTo>
                  <a:lnTo>
                    <a:pt x="94" y="136"/>
                  </a:lnTo>
                  <a:lnTo>
                    <a:pt x="96" y="132"/>
                  </a:lnTo>
                  <a:lnTo>
                    <a:pt x="92" y="132"/>
                  </a:lnTo>
                  <a:lnTo>
                    <a:pt x="90" y="132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86" y="125"/>
                  </a:lnTo>
                  <a:lnTo>
                    <a:pt x="82" y="125"/>
                  </a:lnTo>
                  <a:lnTo>
                    <a:pt x="80" y="123"/>
                  </a:lnTo>
                  <a:lnTo>
                    <a:pt x="78" y="119"/>
                  </a:lnTo>
                  <a:lnTo>
                    <a:pt x="73" y="113"/>
                  </a:lnTo>
                  <a:lnTo>
                    <a:pt x="73" y="109"/>
                  </a:lnTo>
                  <a:lnTo>
                    <a:pt x="69" y="105"/>
                  </a:lnTo>
                  <a:lnTo>
                    <a:pt x="63" y="102"/>
                  </a:lnTo>
                  <a:lnTo>
                    <a:pt x="59" y="96"/>
                  </a:lnTo>
                  <a:lnTo>
                    <a:pt x="55" y="96"/>
                  </a:lnTo>
                  <a:lnTo>
                    <a:pt x="51" y="92"/>
                  </a:lnTo>
                  <a:lnTo>
                    <a:pt x="46" y="92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2" y="82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0" y="75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3" y="65"/>
                  </a:lnTo>
                  <a:lnTo>
                    <a:pt x="55" y="63"/>
                  </a:lnTo>
                  <a:lnTo>
                    <a:pt x="55" y="61"/>
                  </a:lnTo>
                  <a:lnTo>
                    <a:pt x="50" y="59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6" y="52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19" y="44"/>
                  </a:lnTo>
                  <a:lnTo>
                    <a:pt x="11" y="38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9" y="29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7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6" y="15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4" y="9"/>
                  </a:lnTo>
                  <a:lnTo>
                    <a:pt x="38" y="11"/>
                  </a:lnTo>
                  <a:lnTo>
                    <a:pt x="44" y="9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4" name="Freeform 109"/>
            <p:cNvSpPr>
              <a:spLocks/>
            </p:cNvSpPr>
            <p:nvPr/>
          </p:nvSpPr>
          <p:spPr bwMode="auto">
            <a:xfrm>
              <a:off x="6318866" y="4975254"/>
              <a:ext cx="388706" cy="241914"/>
            </a:xfrm>
            <a:custGeom>
              <a:avLst/>
              <a:gdLst>
                <a:gd name="T0" fmla="*/ 75 w 92"/>
                <a:gd name="T1" fmla="*/ 4 h 80"/>
                <a:gd name="T2" fmla="*/ 80 w 92"/>
                <a:gd name="T3" fmla="*/ 6 h 80"/>
                <a:gd name="T4" fmla="*/ 86 w 92"/>
                <a:gd name="T5" fmla="*/ 11 h 80"/>
                <a:gd name="T6" fmla="*/ 92 w 92"/>
                <a:gd name="T7" fmla="*/ 21 h 80"/>
                <a:gd name="T8" fmla="*/ 92 w 92"/>
                <a:gd name="T9" fmla="*/ 29 h 80"/>
                <a:gd name="T10" fmla="*/ 92 w 92"/>
                <a:gd name="T11" fmla="*/ 38 h 80"/>
                <a:gd name="T12" fmla="*/ 86 w 92"/>
                <a:gd name="T13" fmla="*/ 44 h 80"/>
                <a:gd name="T14" fmla="*/ 80 w 92"/>
                <a:gd name="T15" fmla="*/ 48 h 80"/>
                <a:gd name="T16" fmla="*/ 75 w 92"/>
                <a:gd name="T17" fmla="*/ 55 h 80"/>
                <a:gd name="T18" fmla="*/ 65 w 92"/>
                <a:gd name="T19" fmla="*/ 57 h 80"/>
                <a:gd name="T20" fmla="*/ 69 w 92"/>
                <a:gd name="T21" fmla="*/ 65 h 80"/>
                <a:gd name="T22" fmla="*/ 71 w 92"/>
                <a:gd name="T23" fmla="*/ 71 h 80"/>
                <a:gd name="T24" fmla="*/ 67 w 92"/>
                <a:gd name="T25" fmla="*/ 75 h 80"/>
                <a:gd name="T26" fmla="*/ 63 w 92"/>
                <a:gd name="T27" fmla="*/ 69 h 80"/>
                <a:gd name="T28" fmla="*/ 54 w 92"/>
                <a:gd name="T29" fmla="*/ 71 h 80"/>
                <a:gd name="T30" fmla="*/ 48 w 92"/>
                <a:gd name="T31" fmla="*/ 77 h 80"/>
                <a:gd name="T32" fmla="*/ 40 w 92"/>
                <a:gd name="T33" fmla="*/ 80 h 80"/>
                <a:gd name="T34" fmla="*/ 36 w 92"/>
                <a:gd name="T35" fmla="*/ 79 h 80"/>
                <a:gd name="T36" fmla="*/ 31 w 92"/>
                <a:gd name="T37" fmla="*/ 77 h 80"/>
                <a:gd name="T38" fmla="*/ 27 w 92"/>
                <a:gd name="T39" fmla="*/ 80 h 80"/>
                <a:gd name="T40" fmla="*/ 25 w 92"/>
                <a:gd name="T41" fmla="*/ 79 h 80"/>
                <a:gd name="T42" fmla="*/ 27 w 92"/>
                <a:gd name="T43" fmla="*/ 75 h 80"/>
                <a:gd name="T44" fmla="*/ 25 w 92"/>
                <a:gd name="T45" fmla="*/ 69 h 80"/>
                <a:gd name="T46" fmla="*/ 23 w 92"/>
                <a:gd name="T47" fmla="*/ 69 h 80"/>
                <a:gd name="T48" fmla="*/ 21 w 92"/>
                <a:gd name="T49" fmla="*/ 73 h 80"/>
                <a:gd name="T50" fmla="*/ 17 w 92"/>
                <a:gd name="T51" fmla="*/ 73 h 80"/>
                <a:gd name="T52" fmla="*/ 15 w 92"/>
                <a:gd name="T53" fmla="*/ 69 h 80"/>
                <a:gd name="T54" fmla="*/ 13 w 92"/>
                <a:gd name="T55" fmla="*/ 63 h 80"/>
                <a:gd name="T56" fmla="*/ 9 w 92"/>
                <a:gd name="T57" fmla="*/ 59 h 80"/>
                <a:gd name="T58" fmla="*/ 7 w 92"/>
                <a:gd name="T59" fmla="*/ 54 h 80"/>
                <a:gd name="T60" fmla="*/ 6 w 92"/>
                <a:gd name="T61" fmla="*/ 48 h 80"/>
                <a:gd name="T62" fmla="*/ 6 w 92"/>
                <a:gd name="T63" fmla="*/ 46 h 80"/>
                <a:gd name="T64" fmla="*/ 4 w 92"/>
                <a:gd name="T65" fmla="*/ 36 h 80"/>
                <a:gd name="T66" fmla="*/ 0 w 92"/>
                <a:gd name="T67" fmla="*/ 27 h 80"/>
                <a:gd name="T68" fmla="*/ 4 w 92"/>
                <a:gd name="T69" fmla="*/ 15 h 80"/>
                <a:gd name="T70" fmla="*/ 7 w 92"/>
                <a:gd name="T71" fmla="*/ 6 h 80"/>
                <a:gd name="T72" fmla="*/ 19 w 92"/>
                <a:gd name="T73" fmla="*/ 4 h 80"/>
                <a:gd name="T74" fmla="*/ 27 w 92"/>
                <a:gd name="T75" fmla="*/ 4 h 80"/>
                <a:gd name="T76" fmla="*/ 34 w 92"/>
                <a:gd name="T77" fmla="*/ 4 h 80"/>
                <a:gd name="T78" fmla="*/ 44 w 92"/>
                <a:gd name="T79" fmla="*/ 4 h 80"/>
                <a:gd name="T80" fmla="*/ 50 w 92"/>
                <a:gd name="T81" fmla="*/ 4 h 80"/>
                <a:gd name="T82" fmla="*/ 55 w 92"/>
                <a:gd name="T83" fmla="*/ 9 h 80"/>
                <a:gd name="T84" fmla="*/ 63 w 92"/>
                <a:gd name="T85" fmla="*/ 15 h 80"/>
                <a:gd name="T86" fmla="*/ 69 w 92"/>
                <a:gd name="T87" fmla="*/ 15 h 80"/>
                <a:gd name="T88" fmla="*/ 69 w 92"/>
                <a:gd name="T89" fmla="*/ 7 h 80"/>
                <a:gd name="T90" fmla="*/ 67 w 92"/>
                <a:gd name="T9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0">
                  <a:moveTo>
                    <a:pt x="73" y="0"/>
                  </a:moveTo>
                  <a:lnTo>
                    <a:pt x="75" y="4"/>
                  </a:lnTo>
                  <a:lnTo>
                    <a:pt x="79" y="4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86" y="11"/>
                  </a:lnTo>
                  <a:lnTo>
                    <a:pt x="90" y="13"/>
                  </a:lnTo>
                  <a:lnTo>
                    <a:pt x="92" y="21"/>
                  </a:lnTo>
                  <a:lnTo>
                    <a:pt x="92" y="25"/>
                  </a:lnTo>
                  <a:lnTo>
                    <a:pt x="92" y="29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6"/>
                  </a:lnTo>
                  <a:lnTo>
                    <a:pt x="80" y="48"/>
                  </a:lnTo>
                  <a:lnTo>
                    <a:pt x="77" y="52"/>
                  </a:lnTo>
                  <a:lnTo>
                    <a:pt x="75" y="55"/>
                  </a:lnTo>
                  <a:lnTo>
                    <a:pt x="67" y="55"/>
                  </a:lnTo>
                  <a:lnTo>
                    <a:pt x="65" y="57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3" y="67"/>
                  </a:lnTo>
                  <a:lnTo>
                    <a:pt x="71" y="71"/>
                  </a:lnTo>
                  <a:lnTo>
                    <a:pt x="73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3" y="69"/>
                  </a:lnTo>
                  <a:lnTo>
                    <a:pt x="55" y="73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40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2" y="79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7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7" y="73"/>
                  </a:lnTo>
                  <a:lnTo>
                    <a:pt x="15" y="71"/>
                  </a:lnTo>
                  <a:lnTo>
                    <a:pt x="15" y="69"/>
                  </a:lnTo>
                  <a:lnTo>
                    <a:pt x="15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9" y="9"/>
                  </a:lnTo>
                  <a:lnTo>
                    <a:pt x="63" y="15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7" y="11"/>
                  </a:lnTo>
                  <a:lnTo>
                    <a:pt x="69" y="7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5" name="Freeform 110"/>
            <p:cNvSpPr>
              <a:spLocks/>
            </p:cNvSpPr>
            <p:nvPr/>
          </p:nvSpPr>
          <p:spPr bwMode="auto">
            <a:xfrm>
              <a:off x="7656564" y="4521664"/>
              <a:ext cx="608408" cy="504999"/>
            </a:xfrm>
            <a:custGeom>
              <a:avLst/>
              <a:gdLst>
                <a:gd name="T0" fmla="*/ 42 w 144"/>
                <a:gd name="T1" fmla="*/ 6 h 167"/>
                <a:gd name="T2" fmla="*/ 48 w 144"/>
                <a:gd name="T3" fmla="*/ 15 h 167"/>
                <a:gd name="T4" fmla="*/ 56 w 144"/>
                <a:gd name="T5" fmla="*/ 31 h 167"/>
                <a:gd name="T6" fmla="*/ 73 w 144"/>
                <a:gd name="T7" fmla="*/ 31 h 167"/>
                <a:gd name="T8" fmla="*/ 85 w 144"/>
                <a:gd name="T9" fmla="*/ 35 h 167"/>
                <a:gd name="T10" fmla="*/ 90 w 144"/>
                <a:gd name="T11" fmla="*/ 42 h 167"/>
                <a:gd name="T12" fmla="*/ 85 w 144"/>
                <a:gd name="T13" fmla="*/ 52 h 167"/>
                <a:gd name="T14" fmla="*/ 75 w 144"/>
                <a:gd name="T15" fmla="*/ 56 h 167"/>
                <a:gd name="T16" fmla="*/ 77 w 144"/>
                <a:gd name="T17" fmla="*/ 63 h 167"/>
                <a:gd name="T18" fmla="*/ 77 w 144"/>
                <a:gd name="T19" fmla="*/ 69 h 167"/>
                <a:gd name="T20" fmla="*/ 90 w 144"/>
                <a:gd name="T21" fmla="*/ 77 h 167"/>
                <a:gd name="T22" fmla="*/ 104 w 144"/>
                <a:gd name="T23" fmla="*/ 86 h 167"/>
                <a:gd name="T24" fmla="*/ 113 w 144"/>
                <a:gd name="T25" fmla="*/ 100 h 167"/>
                <a:gd name="T26" fmla="*/ 121 w 144"/>
                <a:gd name="T27" fmla="*/ 106 h 167"/>
                <a:gd name="T28" fmla="*/ 125 w 144"/>
                <a:gd name="T29" fmla="*/ 113 h 167"/>
                <a:gd name="T30" fmla="*/ 129 w 144"/>
                <a:gd name="T31" fmla="*/ 117 h 167"/>
                <a:gd name="T32" fmla="*/ 136 w 144"/>
                <a:gd name="T33" fmla="*/ 123 h 167"/>
                <a:gd name="T34" fmla="*/ 144 w 144"/>
                <a:gd name="T35" fmla="*/ 123 h 167"/>
                <a:gd name="T36" fmla="*/ 142 w 144"/>
                <a:gd name="T37" fmla="*/ 132 h 167"/>
                <a:gd name="T38" fmla="*/ 138 w 144"/>
                <a:gd name="T39" fmla="*/ 142 h 167"/>
                <a:gd name="T40" fmla="*/ 142 w 144"/>
                <a:gd name="T41" fmla="*/ 154 h 167"/>
                <a:gd name="T42" fmla="*/ 133 w 144"/>
                <a:gd name="T43" fmla="*/ 154 h 167"/>
                <a:gd name="T44" fmla="*/ 121 w 144"/>
                <a:gd name="T45" fmla="*/ 152 h 167"/>
                <a:gd name="T46" fmla="*/ 121 w 144"/>
                <a:gd name="T47" fmla="*/ 161 h 167"/>
                <a:gd name="T48" fmla="*/ 117 w 144"/>
                <a:gd name="T49" fmla="*/ 165 h 167"/>
                <a:gd name="T50" fmla="*/ 108 w 144"/>
                <a:gd name="T51" fmla="*/ 157 h 167"/>
                <a:gd name="T52" fmla="*/ 108 w 144"/>
                <a:gd name="T53" fmla="*/ 152 h 167"/>
                <a:gd name="T54" fmla="*/ 108 w 144"/>
                <a:gd name="T55" fmla="*/ 138 h 167"/>
                <a:gd name="T56" fmla="*/ 108 w 144"/>
                <a:gd name="T57" fmla="*/ 131 h 167"/>
                <a:gd name="T58" fmla="*/ 102 w 144"/>
                <a:gd name="T59" fmla="*/ 123 h 167"/>
                <a:gd name="T60" fmla="*/ 90 w 144"/>
                <a:gd name="T61" fmla="*/ 117 h 167"/>
                <a:gd name="T62" fmla="*/ 90 w 144"/>
                <a:gd name="T63" fmla="*/ 106 h 167"/>
                <a:gd name="T64" fmla="*/ 90 w 144"/>
                <a:gd name="T65" fmla="*/ 96 h 167"/>
                <a:gd name="T66" fmla="*/ 75 w 144"/>
                <a:gd name="T67" fmla="*/ 83 h 167"/>
                <a:gd name="T68" fmla="*/ 58 w 144"/>
                <a:gd name="T69" fmla="*/ 90 h 167"/>
                <a:gd name="T70" fmla="*/ 44 w 144"/>
                <a:gd name="T71" fmla="*/ 86 h 167"/>
                <a:gd name="T72" fmla="*/ 33 w 144"/>
                <a:gd name="T73" fmla="*/ 90 h 167"/>
                <a:gd name="T74" fmla="*/ 23 w 144"/>
                <a:gd name="T75" fmla="*/ 84 h 167"/>
                <a:gd name="T76" fmla="*/ 23 w 144"/>
                <a:gd name="T77" fmla="*/ 71 h 167"/>
                <a:gd name="T78" fmla="*/ 23 w 144"/>
                <a:gd name="T79" fmla="*/ 60 h 167"/>
                <a:gd name="T80" fmla="*/ 13 w 144"/>
                <a:gd name="T81" fmla="*/ 60 h 167"/>
                <a:gd name="T82" fmla="*/ 12 w 144"/>
                <a:gd name="T83" fmla="*/ 52 h 167"/>
                <a:gd name="T84" fmla="*/ 2 w 144"/>
                <a:gd name="T85" fmla="*/ 44 h 167"/>
                <a:gd name="T86" fmla="*/ 4 w 144"/>
                <a:gd name="T87" fmla="*/ 35 h 167"/>
                <a:gd name="T88" fmla="*/ 8 w 144"/>
                <a:gd name="T89" fmla="*/ 27 h 167"/>
                <a:gd name="T90" fmla="*/ 15 w 144"/>
                <a:gd name="T91" fmla="*/ 19 h 167"/>
                <a:gd name="T92" fmla="*/ 25 w 144"/>
                <a:gd name="T93" fmla="*/ 23 h 167"/>
                <a:gd name="T94" fmla="*/ 27 w 144"/>
                <a:gd name="T95" fmla="*/ 13 h 167"/>
                <a:gd name="T96" fmla="*/ 27 w 144"/>
                <a:gd name="T97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" h="167">
                  <a:moveTo>
                    <a:pt x="35" y="0"/>
                  </a:moveTo>
                  <a:lnTo>
                    <a:pt x="35" y="2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46" y="19"/>
                  </a:lnTo>
                  <a:lnTo>
                    <a:pt x="54" y="25"/>
                  </a:lnTo>
                  <a:lnTo>
                    <a:pt x="56" y="31"/>
                  </a:lnTo>
                  <a:lnTo>
                    <a:pt x="63" y="31"/>
                  </a:lnTo>
                  <a:lnTo>
                    <a:pt x="69" y="33"/>
                  </a:lnTo>
                  <a:lnTo>
                    <a:pt x="73" y="31"/>
                  </a:lnTo>
                  <a:lnTo>
                    <a:pt x="77" y="31"/>
                  </a:lnTo>
                  <a:lnTo>
                    <a:pt x="81" y="33"/>
                  </a:lnTo>
                  <a:lnTo>
                    <a:pt x="85" y="35"/>
                  </a:lnTo>
                  <a:lnTo>
                    <a:pt x="85" y="38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8" y="46"/>
                  </a:lnTo>
                  <a:lnTo>
                    <a:pt x="85" y="52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3" y="60"/>
                  </a:lnTo>
                  <a:lnTo>
                    <a:pt x="77" y="63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7" y="69"/>
                  </a:lnTo>
                  <a:lnTo>
                    <a:pt x="81" y="73"/>
                  </a:lnTo>
                  <a:lnTo>
                    <a:pt x="86" y="73"/>
                  </a:lnTo>
                  <a:lnTo>
                    <a:pt x="90" y="77"/>
                  </a:lnTo>
                  <a:lnTo>
                    <a:pt x="94" y="77"/>
                  </a:lnTo>
                  <a:lnTo>
                    <a:pt x="98" y="83"/>
                  </a:lnTo>
                  <a:lnTo>
                    <a:pt x="104" y="86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13" y="100"/>
                  </a:lnTo>
                  <a:lnTo>
                    <a:pt x="115" y="104"/>
                  </a:lnTo>
                  <a:lnTo>
                    <a:pt x="117" y="106"/>
                  </a:lnTo>
                  <a:lnTo>
                    <a:pt x="121" y="106"/>
                  </a:lnTo>
                  <a:lnTo>
                    <a:pt x="123" y="108"/>
                  </a:lnTo>
                  <a:lnTo>
                    <a:pt x="123" y="111"/>
                  </a:lnTo>
                  <a:lnTo>
                    <a:pt x="125" y="113"/>
                  </a:lnTo>
                  <a:lnTo>
                    <a:pt x="127" y="113"/>
                  </a:lnTo>
                  <a:lnTo>
                    <a:pt x="131" y="113"/>
                  </a:lnTo>
                  <a:lnTo>
                    <a:pt x="129" y="117"/>
                  </a:lnTo>
                  <a:lnTo>
                    <a:pt x="131" y="119"/>
                  </a:lnTo>
                  <a:lnTo>
                    <a:pt x="134" y="119"/>
                  </a:lnTo>
                  <a:lnTo>
                    <a:pt x="136" y="123"/>
                  </a:lnTo>
                  <a:lnTo>
                    <a:pt x="138" y="123"/>
                  </a:lnTo>
                  <a:lnTo>
                    <a:pt x="142" y="121"/>
                  </a:lnTo>
                  <a:lnTo>
                    <a:pt x="144" y="123"/>
                  </a:lnTo>
                  <a:lnTo>
                    <a:pt x="140" y="127"/>
                  </a:lnTo>
                  <a:lnTo>
                    <a:pt x="140" y="131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38" y="142"/>
                  </a:lnTo>
                  <a:lnTo>
                    <a:pt x="140" y="146"/>
                  </a:lnTo>
                  <a:lnTo>
                    <a:pt x="142" y="148"/>
                  </a:lnTo>
                  <a:lnTo>
                    <a:pt x="142" y="154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33" y="154"/>
                  </a:lnTo>
                  <a:lnTo>
                    <a:pt x="129" y="154"/>
                  </a:lnTo>
                  <a:lnTo>
                    <a:pt x="127" y="150"/>
                  </a:lnTo>
                  <a:lnTo>
                    <a:pt x="121" y="152"/>
                  </a:lnTo>
                  <a:lnTo>
                    <a:pt x="119" y="154"/>
                  </a:lnTo>
                  <a:lnTo>
                    <a:pt x="123" y="157"/>
                  </a:lnTo>
                  <a:lnTo>
                    <a:pt x="121" y="161"/>
                  </a:lnTo>
                  <a:lnTo>
                    <a:pt x="123" y="165"/>
                  </a:lnTo>
                  <a:lnTo>
                    <a:pt x="123" y="167"/>
                  </a:lnTo>
                  <a:lnTo>
                    <a:pt x="117" y="165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8" y="157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08" y="152"/>
                  </a:lnTo>
                  <a:lnTo>
                    <a:pt x="108" y="144"/>
                  </a:lnTo>
                  <a:lnTo>
                    <a:pt x="106" y="142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08" y="132"/>
                  </a:lnTo>
                  <a:lnTo>
                    <a:pt x="108" y="131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102" y="123"/>
                  </a:lnTo>
                  <a:lnTo>
                    <a:pt x="98" y="123"/>
                  </a:lnTo>
                  <a:lnTo>
                    <a:pt x="94" y="119"/>
                  </a:lnTo>
                  <a:lnTo>
                    <a:pt x="90" y="117"/>
                  </a:lnTo>
                  <a:lnTo>
                    <a:pt x="92" y="115"/>
                  </a:lnTo>
                  <a:lnTo>
                    <a:pt x="92" y="109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0" y="96"/>
                  </a:lnTo>
                  <a:lnTo>
                    <a:pt x="86" y="92"/>
                  </a:lnTo>
                  <a:lnTo>
                    <a:pt x="79" y="86"/>
                  </a:lnTo>
                  <a:lnTo>
                    <a:pt x="75" y="83"/>
                  </a:lnTo>
                  <a:lnTo>
                    <a:pt x="67" y="81"/>
                  </a:lnTo>
                  <a:lnTo>
                    <a:pt x="61" y="81"/>
                  </a:lnTo>
                  <a:lnTo>
                    <a:pt x="58" y="90"/>
                  </a:lnTo>
                  <a:lnTo>
                    <a:pt x="50" y="90"/>
                  </a:lnTo>
                  <a:lnTo>
                    <a:pt x="48" y="86"/>
                  </a:lnTo>
                  <a:lnTo>
                    <a:pt x="44" y="86"/>
                  </a:lnTo>
                  <a:lnTo>
                    <a:pt x="38" y="83"/>
                  </a:lnTo>
                  <a:lnTo>
                    <a:pt x="33" y="86"/>
                  </a:lnTo>
                  <a:lnTo>
                    <a:pt x="33" y="90"/>
                  </a:lnTo>
                  <a:lnTo>
                    <a:pt x="27" y="90"/>
                  </a:lnTo>
                  <a:lnTo>
                    <a:pt x="23" y="94"/>
                  </a:lnTo>
                  <a:lnTo>
                    <a:pt x="23" y="84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23" y="60"/>
                  </a:lnTo>
                  <a:lnTo>
                    <a:pt x="23" y="58"/>
                  </a:lnTo>
                  <a:lnTo>
                    <a:pt x="17" y="58"/>
                  </a:lnTo>
                  <a:lnTo>
                    <a:pt x="13" y="60"/>
                  </a:lnTo>
                  <a:lnTo>
                    <a:pt x="12" y="60"/>
                  </a:lnTo>
                  <a:lnTo>
                    <a:pt x="8" y="54"/>
                  </a:lnTo>
                  <a:lnTo>
                    <a:pt x="12" y="52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8" y="31"/>
                  </a:lnTo>
                  <a:lnTo>
                    <a:pt x="6" y="29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27" y="13"/>
                  </a:lnTo>
                  <a:lnTo>
                    <a:pt x="25" y="11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7" name="Freeform 112"/>
            <p:cNvSpPr>
              <a:spLocks noEditPoints="1"/>
            </p:cNvSpPr>
            <p:nvPr/>
          </p:nvSpPr>
          <p:spPr bwMode="auto">
            <a:xfrm>
              <a:off x="5499203" y="4179958"/>
              <a:ext cx="663335" cy="1067451"/>
            </a:xfrm>
            <a:custGeom>
              <a:avLst/>
              <a:gdLst>
                <a:gd name="T0" fmla="*/ 27 w 157"/>
                <a:gd name="T1" fmla="*/ 186 h 353"/>
                <a:gd name="T2" fmla="*/ 90 w 157"/>
                <a:gd name="T3" fmla="*/ 7 h 353"/>
                <a:gd name="T4" fmla="*/ 102 w 157"/>
                <a:gd name="T5" fmla="*/ 32 h 353"/>
                <a:gd name="T6" fmla="*/ 94 w 157"/>
                <a:gd name="T7" fmla="*/ 51 h 353"/>
                <a:gd name="T8" fmla="*/ 88 w 157"/>
                <a:gd name="T9" fmla="*/ 63 h 353"/>
                <a:gd name="T10" fmla="*/ 94 w 157"/>
                <a:gd name="T11" fmla="*/ 78 h 353"/>
                <a:gd name="T12" fmla="*/ 107 w 157"/>
                <a:gd name="T13" fmla="*/ 86 h 353"/>
                <a:gd name="T14" fmla="*/ 121 w 157"/>
                <a:gd name="T15" fmla="*/ 98 h 353"/>
                <a:gd name="T16" fmla="*/ 130 w 157"/>
                <a:gd name="T17" fmla="*/ 103 h 353"/>
                <a:gd name="T18" fmla="*/ 125 w 157"/>
                <a:gd name="T19" fmla="*/ 119 h 353"/>
                <a:gd name="T20" fmla="*/ 136 w 157"/>
                <a:gd name="T21" fmla="*/ 130 h 353"/>
                <a:gd name="T22" fmla="*/ 157 w 157"/>
                <a:gd name="T23" fmla="*/ 130 h 353"/>
                <a:gd name="T24" fmla="*/ 144 w 157"/>
                <a:gd name="T25" fmla="*/ 148 h 353"/>
                <a:gd name="T26" fmla="*/ 132 w 157"/>
                <a:gd name="T27" fmla="*/ 159 h 353"/>
                <a:gd name="T28" fmla="*/ 119 w 157"/>
                <a:gd name="T29" fmla="*/ 169 h 353"/>
                <a:gd name="T30" fmla="*/ 104 w 157"/>
                <a:gd name="T31" fmla="*/ 186 h 353"/>
                <a:gd name="T32" fmla="*/ 104 w 157"/>
                <a:gd name="T33" fmla="*/ 203 h 353"/>
                <a:gd name="T34" fmla="*/ 121 w 157"/>
                <a:gd name="T35" fmla="*/ 226 h 353"/>
                <a:gd name="T36" fmla="*/ 123 w 157"/>
                <a:gd name="T37" fmla="*/ 247 h 353"/>
                <a:gd name="T38" fmla="*/ 130 w 157"/>
                <a:gd name="T39" fmla="*/ 272 h 353"/>
                <a:gd name="T40" fmla="*/ 140 w 157"/>
                <a:gd name="T41" fmla="*/ 297 h 353"/>
                <a:gd name="T42" fmla="*/ 142 w 157"/>
                <a:gd name="T43" fmla="*/ 322 h 353"/>
                <a:gd name="T44" fmla="*/ 130 w 157"/>
                <a:gd name="T45" fmla="*/ 345 h 353"/>
                <a:gd name="T46" fmla="*/ 125 w 157"/>
                <a:gd name="T47" fmla="*/ 340 h 353"/>
                <a:gd name="T48" fmla="*/ 128 w 157"/>
                <a:gd name="T49" fmla="*/ 326 h 353"/>
                <a:gd name="T50" fmla="*/ 128 w 157"/>
                <a:gd name="T51" fmla="*/ 313 h 353"/>
                <a:gd name="T52" fmla="*/ 123 w 157"/>
                <a:gd name="T53" fmla="*/ 288 h 353"/>
                <a:gd name="T54" fmla="*/ 115 w 157"/>
                <a:gd name="T55" fmla="*/ 280 h 353"/>
                <a:gd name="T56" fmla="*/ 109 w 157"/>
                <a:gd name="T57" fmla="*/ 255 h 353"/>
                <a:gd name="T58" fmla="*/ 105 w 157"/>
                <a:gd name="T59" fmla="*/ 234 h 353"/>
                <a:gd name="T60" fmla="*/ 98 w 157"/>
                <a:gd name="T61" fmla="*/ 230 h 353"/>
                <a:gd name="T62" fmla="*/ 90 w 157"/>
                <a:gd name="T63" fmla="*/ 213 h 353"/>
                <a:gd name="T64" fmla="*/ 90 w 157"/>
                <a:gd name="T65" fmla="*/ 222 h 353"/>
                <a:gd name="T66" fmla="*/ 79 w 157"/>
                <a:gd name="T67" fmla="*/ 226 h 353"/>
                <a:gd name="T68" fmla="*/ 73 w 157"/>
                <a:gd name="T69" fmla="*/ 232 h 353"/>
                <a:gd name="T70" fmla="*/ 59 w 157"/>
                <a:gd name="T71" fmla="*/ 240 h 353"/>
                <a:gd name="T72" fmla="*/ 48 w 157"/>
                <a:gd name="T73" fmla="*/ 244 h 353"/>
                <a:gd name="T74" fmla="*/ 44 w 157"/>
                <a:gd name="T75" fmla="*/ 242 h 353"/>
                <a:gd name="T76" fmla="*/ 48 w 157"/>
                <a:gd name="T77" fmla="*/ 213 h 353"/>
                <a:gd name="T78" fmla="*/ 40 w 157"/>
                <a:gd name="T79" fmla="*/ 194 h 353"/>
                <a:gd name="T80" fmla="*/ 32 w 157"/>
                <a:gd name="T81" fmla="*/ 180 h 353"/>
                <a:gd name="T82" fmla="*/ 21 w 157"/>
                <a:gd name="T83" fmla="*/ 174 h 353"/>
                <a:gd name="T84" fmla="*/ 25 w 157"/>
                <a:gd name="T85" fmla="*/ 174 h 353"/>
                <a:gd name="T86" fmla="*/ 23 w 157"/>
                <a:gd name="T87" fmla="*/ 165 h 353"/>
                <a:gd name="T88" fmla="*/ 13 w 157"/>
                <a:gd name="T89" fmla="*/ 161 h 353"/>
                <a:gd name="T90" fmla="*/ 4 w 157"/>
                <a:gd name="T91" fmla="*/ 153 h 353"/>
                <a:gd name="T92" fmla="*/ 4 w 157"/>
                <a:gd name="T93" fmla="*/ 136 h 353"/>
                <a:gd name="T94" fmla="*/ 11 w 157"/>
                <a:gd name="T95" fmla="*/ 123 h 353"/>
                <a:gd name="T96" fmla="*/ 17 w 157"/>
                <a:gd name="T97" fmla="*/ 98 h 353"/>
                <a:gd name="T98" fmla="*/ 29 w 157"/>
                <a:gd name="T99" fmla="*/ 80 h 353"/>
                <a:gd name="T100" fmla="*/ 38 w 157"/>
                <a:gd name="T101" fmla="*/ 44 h 353"/>
                <a:gd name="T102" fmla="*/ 54 w 157"/>
                <a:gd name="T103" fmla="*/ 17 h 353"/>
                <a:gd name="T104" fmla="*/ 69 w 157"/>
                <a:gd name="T105" fmla="*/ 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353">
                  <a:moveTo>
                    <a:pt x="27" y="186"/>
                  </a:moveTo>
                  <a:lnTo>
                    <a:pt x="29" y="190"/>
                  </a:lnTo>
                  <a:lnTo>
                    <a:pt x="29" y="192"/>
                  </a:lnTo>
                  <a:lnTo>
                    <a:pt x="25" y="190"/>
                  </a:lnTo>
                  <a:lnTo>
                    <a:pt x="23" y="188"/>
                  </a:lnTo>
                  <a:lnTo>
                    <a:pt x="27" y="186"/>
                  </a:lnTo>
                  <a:close/>
                  <a:moveTo>
                    <a:pt x="75" y="0"/>
                  </a:moveTo>
                  <a:lnTo>
                    <a:pt x="79" y="2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5"/>
                  </a:lnTo>
                  <a:lnTo>
                    <a:pt x="90" y="7"/>
                  </a:lnTo>
                  <a:lnTo>
                    <a:pt x="92" y="13"/>
                  </a:lnTo>
                  <a:lnTo>
                    <a:pt x="96" y="13"/>
                  </a:lnTo>
                  <a:lnTo>
                    <a:pt x="98" y="15"/>
                  </a:lnTo>
                  <a:lnTo>
                    <a:pt x="98" y="21"/>
                  </a:lnTo>
                  <a:lnTo>
                    <a:pt x="102" y="27"/>
                  </a:lnTo>
                  <a:lnTo>
                    <a:pt x="102" y="32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6"/>
                  </a:lnTo>
                  <a:lnTo>
                    <a:pt x="96" y="48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4" y="53"/>
                  </a:lnTo>
                  <a:lnTo>
                    <a:pt x="96" y="57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88" y="61"/>
                  </a:lnTo>
                  <a:lnTo>
                    <a:pt x="88" y="63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2" y="75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6" y="86"/>
                  </a:lnTo>
                  <a:lnTo>
                    <a:pt x="100" y="82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07" y="86"/>
                  </a:lnTo>
                  <a:lnTo>
                    <a:pt x="109" y="88"/>
                  </a:lnTo>
                  <a:lnTo>
                    <a:pt x="113" y="86"/>
                  </a:lnTo>
                  <a:lnTo>
                    <a:pt x="115" y="90"/>
                  </a:lnTo>
                  <a:lnTo>
                    <a:pt x="113" y="94"/>
                  </a:lnTo>
                  <a:lnTo>
                    <a:pt x="115" y="96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21" y="101"/>
                  </a:lnTo>
                  <a:lnTo>
                    <a:pt x="121" y="100"/>
                  </a:lnTo>
                  <a:lnTo>
                    <a:pt x="127" y="100"/>
                  </a:lnTo>
                  <a:lnTo>
                    <a:pt x="130" y="101"/>
                  </a:lnTo>
                  <a:lnTo>
                    <a:pt x="130" y="103"/>
                  </a:lnTo>
                  <a:lnTo>
                    <a:pt x="128" y="107"/>
                  </a:lnTo>
                  <a:lnTo>
                    <a:pt x="128" y="109"/>
                  </a:lnTo>
                  <a:lnTo>
                    <a:pt x="125" y="115"/>
                  </a:lnTo>
                  <a:lnTo>
                    <a:pt x="121" y="119"/>
                  </a:lnTo>
                  <a:lnTo>
                    <a:pt x="123" y="121"/>
                  </a:lnTo>
                  <a:lnTo>
                    <a:pt x="125" y="119"/>
                  </a:lnTo>
                  <a:lnTo>
                    <a:pt x="130" y="121"/>
                  </a:lnTo>
                  <a:lnTo>
                    <a:pt x="130" y="121"/>
                  </a:lnTo>
                  <a:lnTo>
                    <a:pt x="134" y="119"/>
                  </a:lnTo>
                  <a:lnTo>
                    <a:pt x="136" y="123"/>
                  </a:lnTo>
                  <a:lnTo>
                    <a:pt x="134" y="126"/>
                  </a:lnTo>
                  <a:lnTo>
                    <a:pt x="136" y="130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6" y="130"/>
                  </a:lnTo>
                  <a:lnTo>
                    <a:pt x="155" y="126"/>
                  </a:lnTo>
                  <a:lnTo>
                    <a:pt x="157" y="128"/>
                  </a:lnTo>
                  <a:lnTo>
                    <a:pt x="157" y="130"/>
                  </a:lnTo>
                  <a:lnTo>
                    <a:pt x="153" y="136"/>
                  </a:lnTo>
                  <a:lnTo>
                    <a:pt x="148" y="136"/>
                  </a:lnTo>
                  <a:lnTo>
                    <a:pt x="148" y="140"/>
                  </a:lnTo>
                  <a:lnTo>
                    <a:pt x="146" y="142"/>
                  </a:lnTo>
                  <a:lnTo>
                    <a:pt x="148" y="144"/>
                  </a:lnTo>
                  <a:lnTo>
                    <a:pt x="144" y="148"/>
                  </a:lnTo>
                  <a:lnTo>
                    <a:pt x="142" y="148"/>
                  </a:lnTo>
                  <a:lnTo>
                    <a:pt x="140" y="153"/>
                  </a:lnTo>
                  <a:lnTo>
                    <a:pt x="134" y="153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32" y="159"/>
                  </a:lnTo>
                  <a:lnTo>
                    <a:pt x="130" y="161"/>
                  </a:lnTo>
                  <a:lnTo>
                    <a:pt x="127" y="159"/>
                  </a:lnTo>
                  <a:lnTo>
                    <a:pt x="125" y="163"/>
                  </a:lnTo>
                  <a:lnTo>
                    <a:pt x="125" y="167"/>
                  </a:lnTo>
                  <a:lnTo>
                    <a:pt x="123" y="169"/>
                  </a:lnTo>
                  <a:lnTo>
                    <a:pt x="119" y="169"/>
                  </a:lnTo>
                  <a:lnTo>
                    <a:pt x="115" y="173"/>
                  </a:lnTo>
                  <a:lnTo>
                    <a:pt x="109" y="169"/>
                  </a:lnTo>
                  <a:lnTo>
                    <a:pt x="105" y="173"/>
                  </a:lnTo>
                  <a:lnTo>
                    <a:pt x="107" y="178"/>
                  </a:lnTo>
                  <a:lnTo>
                    <a:pt x="104" y="182"/>
                  </a:lnTo>
                  <a:lnTo>
                    <a:pt x="104" y="186"/>
                  </a:lnTo>
                  <a:lnTo>
                    <a:pt x="105" y="190"/>
                  </a:lnTo>
                  <a:lnTo>
                    <a:pt x="102" y="192"/>
                  </a:lnTo>
                  <a:lnTo>
                    <a:pt x="98" y="194"/>
                  </a:lnTo>
                  <a:lnTo>
                    <a:pt x="98" y="197"/>
                  </a:lnTo>
                  <a:lnTo>
                    <a:pt x="100" y="197"/>
                  </a:lnTo>
                  <a:lnTo>
                    <a:pt x="104" y="203"/>
                  </a:lnTo>
                  <a:lnTo>
                    <a:pt x="105" y="205"/>
                  </a:lnTo>
                  <a:lnTo>
                    <a:pt x="107" y="207"/>
                  </a:lnTo>
                  <a:lnTo>
                    <a:pt x="111" y="211"/>
                  </a:lnTo>
                  <a:lnTo>
                    <a:pt x="115" y="221"/>
                  </a:lnTo>
                  <a:lnTo>
                    <a:pt x="119" y="221"/>
                  </a:lnTo>
                  <a:lnTo>
                    <a:pt x="121" y="226"/>
                  </a:lnTo>
                  <a:lnTo>
                    <a:pt x="121" y="230"/>
                  </a:lnTo>
                  <a:lnTo>
                    <a:pt x="125" y="232"/>
                  </a:lnTo>
                  <a:lnTo>
                    <a:pt x="125" y="234"/>
                  </a:lnTo>
                  <a:lnTo>
                    <a:pt x="123" y="236"/>
                  </a:lnTo>
                  <a:lnTo>
                    <a:pt x="121" y="240"/>
                  </a:lnTo>
                  <a:lnTo>
                    <a:pt x="123" y="247"/>
                  </a:lnTo>
                  <a:lnTo>
                    <a:pt x="123" y="251"/>
                  </a:lnTo>
                  <a:lnTo>
                    <a:pt x="119" y="253"/>
                  </a:lnTo>
                  <a:lnTo>
                    <a:pt x="121" y="259"/>
                  </a:lnTo>
                  <a:lnTo>
                    <a:pt x="121" y="263"/>
                  </a:lnTo>
                  <a:lnTo>
                    <a:pt x="127" y="269"/>
                  </a:lnTo>
                  <a:lnTo>
                    <a:pt x="130" y="272"/>
                  </a:lnTo>
                  <a:lnTo>
                    <a:pt x="136" y="276"/>
                  </a:lnTo>
                  <a:lnTo>
                    <a:pt x="138" y="284"/>
                  </a:lnTo>
                  <a:lnTo>
                    <a:pt x="136" y="288"/>
                  </a:lnTo>
                  <a:lnTo>
                    <a:pt x="138" y="292"/>
                  </a:lnTo>
                  <a:lnTo>
                    <a:pt x="138" y="295"/>
                  </a:lnTo>
                  <a:lnTo>
                    <a:pt x="140" y="297"/>
                  </a:lnTo>
                  <a:lnTo>
                    <a:pt x="140" y="301"/>
                  </a:lnTo>
                  <a:lnTo>
                    <a:pt x="142" y="305"/>
                  </a:lnTo>
                  <a:lnTo>
                    <a:pt x="142" y="311"/>
                  </a:lnTo>
                  <a:lnTo>
                    <a:pt x="144" y="315"/>
                  </a:lnTo>
                  <a:lnTo>
                    <a:pt x="144" y="320"/>
                  </a:lnTo>
                  <a:lnTo>
                    <a:pt x="142" y="322"/>
                  </a:lnTo>
                  <a:lnTo>
                    <a:pt x="136" y="332"/>
                  </a:lnTo>
                  <a:lnTo>
                    <a:pt x="134" y="336"/>
                  </a:lnTo>
                  <a:lnTo>
                    <a:pt x="132" y="340"/>
                  </a:lnTo>
                  <a:lnTo>
                    <a:pt x="130" y="343"/>
                  </a:lnTo>
                  <a:lnTo>
                    <a:pt x="130" y="345"/>
                  </a:lnTo>
                  <a:lnTo>
                    <a:pt x="130" y="345"/>
                  </a:lnTo>
                  <a:lnTo>
                    <a:pt x="128" y="349"/>
                  </a:lnTo>
                  <a:lnTo>
                    <a:pt x="128" y="353"/>
                  </a:lnTo>
                  <a:lnTo>
                    <a:pt x="127" y="347"/>
                  </a:lnTo>
                  <a:lnTo>
                    <a:pt x="127" y="343"/>
                  </a:lnTo>
                  <a:lnTo>
                    <a:pt x="125" y="342"/>
                  </a:lnTo>
                  <a:lnTo>
                    <a:pt x="125" y="340"/>
                  </a:lnTo>
                  <a:lnTo>
                    <a:pt x="127" y="340"/>
                  </a:lnTo>
                  <a:lnTo>
                    <a:pt x="128" y="338"/>
                  </a:lnTo>
                  <a:lnTo>
                    <a:pt x="130" y="336"/>
                  </a:lnTo>
                  <a:lnTo>
                    <a:pt x="130" y="332"/>
                  </a:lnTo>
                  <a:lnTo>
                    <a:pt x="128" y="332"/>
                  </a:lnTo>
                  <a:lnTo>
                    <a:pt x="128" y="326"/>
                  </a:lnTo>
                  <a:lnTo>
                    <a:pt x="130" y="326"/>
                  </a:lnTo>
                  <a:lnTo>
                    <a:pt x="132" y="324"/>
                  </a:lnTo>
                  <a:lnTo>
                    <a:pt x="130" y="318"/>
                  </a:lnTo>
                  <a:lnTo>
                    <a:pt x="132" y="317"/>
                  </a:lnTo>
                  <a:lnTo>
                    <a:pt x="130" y="315"/>
                  </a:lnTo>
                  <a:lnTo>
                    <a:pt x="128" y="313"/>
                  </a:lnTo>
                  <a:lnTo>
                    <a:pt x="128" y="307"/>
                  </a:lnTo>
                  <a:lnTo>
                    <a:pt x="128" y="305"/>
                  </a:lnTo>
                  <a:lnTo>
                    <a:pt x="128" y="303"/>
                  </a:lnTo>
                  <a:lnTo>
                    <a:pt x="127" y="301"/>
                  </a:lnTo>
                  <a:lnTo>
                    <a:pt x="125" y="290"/>
                  </a:lnTo>
                  <a:lnTo>
                    <a:pt x="123" y="288"/>
                  </a:lnTo>
                  <a:lnTo>
                    <a:pt x="121" y="284"/>
                  </a:lnTo>
                  <a:lnTo>
                    <a:pt x="119" y="280"/>
                  </a:lnTo>
                  <a:lnTo>
                    <a:pt x="119" y="286"/>
                  </a:lnTo>
                  <a:lnTo>
                    <a:pt x="117" y="286"/>
                  </a:lnTo>
                  <a:lnTo>
                    <a:pt x="117" y="284"/>
                  </a:lnTo>
                  <a:lnTo>
                    <a:pt x="115" y="280"/>
                  </a:lnTo>
                  <a:lnTo>
                    <a:pt x="117" y="272"/>
                  </a:lnTo>
                  <a:lnTo>
                    <a:pt x="113" y="269"/>
                  </a:lnTo>
                  <a:lnTo>
                    <a:pt x="113" y="265"/>
                  </a:lnTo>
                  <a:lnTo>
                    <a:pt x="115" y="265"/>
                  </a:lnTo>
                  <a:lnTo>
                    <a:pt x="111" y="261"/>
                  </a:lnTo>
                  <a:lnTo>
                    <a:pt x="109" y="255"/>
                  </a:lnTo>
                  <a:lnTo>
                    <a:pt x="109" y="255"/>
                  </a:lnTo>
                  <a:lnTo>
                    <a:pt x="107" y="242"/>
                  </a:lnTo>
                  <a:lnTo>
                    <a:pt x="105" y="242"/>
                  </a:lnTo>
                  <a:lnTo>
                    <a:pt x="105" y="238"/>
                  </a:lnTo>
                  <a:lnTo>
                    <a:pt x="105" y="238"/>
                  </a:lnTo>
                  <a:lnTo>
                    <a:pt x="105" y="234"/>
                  </a:lnTo>
                  <a:lnTo>
                    <a:pt x="104" y="230"/>
                  </a:lnTo>
                  <a:lnTo>
                    <a:pt x="105" y="228"/>
                  </a:lnTo>
                  <a:lnTo>
                    <a:pt x="105" y="226"/>
                  </a:lnTo>
                  <a:lnTo>
                    <a:pt x="104" y="228"/>
                  </a:lnTo>
                  <a:lnTo>
                    <a:pt x="102" y="230"/>
                  </a:lnTo>
                  <a:lnTo>
                    <a:pt x="98" y="230"/>
                  </a:lnTo>
                  <a:lnTo>
                    <a:pt x="98" y="226"/>
                  </a:lnTo>
                  <a:lnTo>
                    <a:pt x="96" y="224"/>
                  </a:lnTo>
                  <a:lnTo>
                    <a:pt x="92" y="217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6" y="211"/>
                  </a:lnTo>
                  <a:lnTo>
                    <a:pt x="88" y="213"/>
                  </a:lnTo>
                  <a:lnTo>
                    <a:pt x="88" y="215"/>
                  </a:lnTo>
                  <a:lnTo>
                    <a:pt x="88" y="217"/>
                  </a:lnTo>
                  <a:lnTo>
                    <a:pt x="90" y="219"/>
                  </a:lnTo>
                  <a:lnTo>
                    <a:pt x="90" y="222"/>
                  </a:lnTo>
                  <a:lnTo>
                    <a:pt x="88" y="224"/>
                  </a:lnTo>
                  <a:lnTo>
                    <a:pt x="88" y="226"/>
                  </a:lnTo>
                  <a:lnTo>
                    <a:pt x="84" y="230"/>
                  </a:lnTo>
                  <a:lnTo>
                    <a:pt x="80" y="22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79" y="228"/>
                  </a:lnTo>
                  <a:lnTo>
                    <a:pt x="79" y="230"/>
                  </a:lnTo>
                  <a:lnTo>
                    <a:pt x="82" y="232"/>
                  </a:lnTo>
                  <a:lnTo>
                    <a:pt x="79" y="234"/>
                  </a:lnTo>
                  <a:lnTo>
                    <a:pt x="75" y="234"/>
                  </a:lnTo>
                  <a:lnTo>
                    <a:pt x="73" y="232"/>
                  </a:lnTo>
                  <a:lnTo>
                    <a:pt x="73" y="236"/>
                  </a:lnTo>
                  <a:lnTo>
                    <a:pt x="65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40"/>
                  </a:lnTo>
                  <a:lnTo>
                    <a:pt x="59" y="242"/>
                  </a:lnTo>
                  <a:lnTo>
                    <a:pt x="57" y="242"/>
                  </a:lnTo>
                  <a:lnTo>
                    <a:pt x="56" y="240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48" y="244"/>
                  </a:lnTo>
                  <a:lnTo>
                    <a:pt x="48" y="240"/>
                  </a:lnTo>
                  <a:lnTo>
                    <a:pt x="52" y="236"/>
                  </a:lnTo>
                  <a:lnTo>
                    <a:pt x="54" y="230"/>
                  </a:lnTo>
                  <a:lnTo>
                    <a:pt x="52" y="234"/>
                  </a:lnTo>
                  <a:lnTo>
                    <a:pt x="48" y="238"/>
                  </a:lnTo>
                  <a:lnTo>
                    <a:pt x="44" y="242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36"/>
                  </a:lnTo>
                  <a:lnTo>
                    <a:pt x="46" y="219"/>
                  </a:lnTo>
                  <a:lnTo>
                    <a:pt x="50" y="215"/>
                  </a:lnTo>
                  <a:lnTo>
                    <a:pt x="48" y="213"/>
                  </a:lnTo>
                  <a:lnTo>
                    <a:pt x="46" y="205"/>
                  </a:lnTo>
                  <a:lnTo>
                    <a:pt x="46" y="199"/>
                  </a:lnTo>
                  <a:lnTo>
                    <a:pt x="44" y="197"/>
                  </a:lnTo>
                  <a:lnTo>
                    <a:pt x="42" y="196"/>
                  </a:lnTo>
                  <a:lnTo>
                    <a:pt x="44" y="196"/>
                  </a:lnTo>
                  <a:lnTo>
                    <a:pt x="40" y="194"/>
                  </a:lnTo>
                  <a:lnTo>
                    <a:pt x="40" y="188"/>
                  </a:lnTo>
                  <a:lnTo>
                    <a:pt x="38" y="186"/>
                  </a:lnTo>
                  <a:lnTo>
                    <a:pt x="36" y="182"/>
                  </a:lnTo>
                  <a:lnTo>
                    <a:pt x="36" y="180"/>
                  </a:lnTo>
                  <a:lnTo>
                    <a:pt x="32" y="176"/>
                  </a:lnTo>
                  <a:lnTo>
                    <a:pt x="32" y="180"/>
                  </a:lnTo>
                  <a:lnTo>
                    <a:pt x="34" y="186"/>
                  </a:lnTo>
                  <a:lnTo>
                    <a:pt x="27" y="184"/>
                  </a:lnTo>
                  <a:lnTo>
                    <a:pt x="25" y="180"/>
                  </a:lnTo>
                  <a:lnTo>
                    <a:pt x="25" y="178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3" y="174"/>
                  </a:lnTo>
                  <a:lnTo>
                    <a:pt x="25" y="176"/>
                  </a:lnTo>
                  <a:lnTo>
                    <a:pt x="27" y="178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5" y="174"/>
                  </a:lnTo>
                  <a:lnTo>
                    <a:pt x="29" y="173"/>
                  </a:lnTo>
                  <a:lnTo>
                    <a:pt x="31" y="174"/>
                  </a:lnTo>
                  <a:lnTo>
                    <a:pt x="32" y="174"/>
                  </a:lnTo>
                  <a:lnTo>
                    <a:pt x="32" y="171"/>
                  </a:lnTo>
                  <a:lnTo>
                    <a:pt x="29" y="165"/>
                  </a:lnTo>
                  <a:lnTo>
                    <a:pt x="23" y="165"/>
                  </a:lnTo>
                  <a:lnTo>
                    <a:pt x="21" y="163"/>
                  </a:lnTo>
                  <a:lnTo>
                    <a:pt x="19" y="161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7" y="157"/>
                  </a:lnTo>
                  <a:lnTo>
                    <a:pt x="13" y="157"/>
                  </a:lnTo>
                  <a:lnTo>
                    <a:pt x="9" y="155"/>
                  </a:lnTo>
                  <a:lnTo>
                    <a:pt x="9" y="157"/>
                  </a:lnTo>
                  <a:lnTo>
                    <a:pt x="11" y="161"/>
                  </a:lnTo>
                  <a:lnTo>
                    <a:pt x="4" y="153"/>
                  </a:lnTo>
                  <a:lnTo>
                    <a:pt x="2" y="148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7" y="132"/>
                  </a:lnTo>
                  <a:lnTo>
                    <a:pt x="7" y="126"/>
                  </a:lnTo>
                  <a:lnTo>
                    <a:pt x="9" y="123"/>
                  </a:lnTo>
                  <a:lnTo>
                    <a:pt x="9" y="124"/>
                  </a:lnTo>
                  <a:lnTo>
                    <a:pt x="11" y="123"/>
                  </a:lnTo>
                  <a:lnTo>
                    <a:pt x="13" y="117"/>
                  </a:lnTo>
                  <a:lnTo>
                    <a:pt x="13" y="113"/>
                  </a:lnTo>
                  <a:lnTo>
                    <a:pt x="13" y="109"/>
                  </a:lnTo>
                  <a:lnTo>
                    <a:pt x="13" y="105"/>
                  </a:lnTo>
                  <a:lnTo>
                    <a:pt x="17" y="105"/>
                  </a:lnTo>
                  <a:lnTo>
                    <a:pt x="17" y="98"/>
                  </a:lnTo>
                  <a:lnTo>
                    <a:pt x="17" y="94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23" y="86"/>
                  </a:lnTo>
                  <a:lnTo>
                    <a:pt x="27" y="86"/>
                  </a:lnTo>
                  <a:lnTo>
                    <a:pt x="29" y="80"/>
                  </a:lnTo>
                  <a:lnTo>
                    <a:pt x="31" y="7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31" y="57"/>
                  </a:lnTo>
                  <a:lnTo>
                    <a:pt x="36" y="50"/>
                  </a:lnTo>
                  <a:lnTo>
                    <a:pt x="38" y="44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42" y="27"/>
                  </a:lnTo>
                  <a:lnTo>
                    <a:pt x="48" y="27"/>
                  </a:lnTo>
                  <a:lnTo>
                    <a:pt x="52" y="21"/>
                  </a:lnTo>
                  <a:lnTo>
                    <a:pt x="54" y="17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7" y="13"/>
                  </a:lnTo>
                  <a:lnTo>
                    <a:pt x="71" y="15"/>
                  </a:lnTo>
                  <a:lnTo>
                    <a:pt x="69" y="13"/>
                  </a:lnTo>
                  <a:lnTo>
                    <a:pt x="69" y="7"/>
                  </a:lnTo>
                  <a:lnTo>
                    <a:pt x="73" y="3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8" name="Freeform 113"/>
            <p:cNvSpPr>
              <a:spLocks noEditPoints="1"/>
            </p:cNvSpPr>
            <p:nvPr/>
          </p:nvSpPr>
          <p:spPr bwMode="auto">
            <a:xfrm>
              <a:off x="6714375" y="4276724"/>
              <a:ext cx="380256" cy="353802"/>
            </a:xfrm>
            <a:custGeom>
              <a:avLst/>
              <a:gdLst>
                <a:gd name="T0" fmla="*/ 66 w 90"/>
                <a:gd name="T1" fmla="*/ 85 h 117"/>
                <a:gd name="T2" fmla="*/ 66 w 90"/>
                <a:gd name="T3" fmla="*/ 81 h 117"/>
                <a:gd name="T4" fmla="*/ 64 w 90"/>
                <a:gd name="T5" fmla="*/ 85 h 117"/>
                <a:gd name="T6" fmla="*/ 60 w 90"/>
                <a:gd name="T7" fmla="*/ 85 h 117"/>
                <a:gd name="T8" fmla="*/ 58 w 90"/>
                <a:gd name="T9" fmla="*/ 79 h 117"/>
                <a:gd name="T10" fmla="*/ 56 w 90"/>
                <a:gd name="T11" fmla="*/ 87 h 117"/>
                <a:gd name="T12" fmla="*/ 50 w 90"/>
                <a:gd name="T13" fmla="*/ 81 h 117"/>
                <a:gd name="T14" fmla="*/ 8 w 90"/>
                <a:gd name="T15" fmla="*/ 2 h 117"/>
                <a:gd name="T16" fmla="*/ 12 w 90"/>
                <a:gd name="T17" fmla="*/ 10 h 117"/>
                <a:gd name="T18" fmla="*/ 16 w 90"/>
                <a:gd name="T19" fmla="*/ 8 h 117"/>
                <a:gd name="T20" fmla="*/ 21 w 90"/>
                <a:gd name="T21" fmla="*/ 8 h 117"/>
                <a:gd name="T22" fmla="*/ 25 w 90"/>
                <a:gd name="T23" fmla="*/ 10 h 117"/>
                <a:gd name="T24" fmla="*/ 31 w 90"/>
                <a:gd name="T25" fmla="*/ 18 h 117"/>
                <a:gd name="T26" fmla="*/ 33 w 90"/>
                <a:gd name="T27" fmla="*/ 25 h 117"/>
                <a:gd name="T28" fmla="*/ 42 w 90"/>
                <a:gd name="T29" fmla="*/ 29 h 117"/>
                <a:gd name="T30" fmla="*/ 60 w 90"/>
                <a:gd name="T31" fmla="*/ 29 h 117"/>
                <a:gd name="T32" fmla="*/ 69 w 90"/>
                <a:gd name="T33" fmla="*/ 29 h 117"/>
                <a:gd name="T34" fmla="*/ 77 w 90"/>
                <a:gd name="T35" fmla="*/ 33 h 117"/>
                <a:gd name="T36" fmla="*/ 73 w 90"/>
                <a:gd name="T37" fmla="*/ 46 h 117"/>
                <a:gd name="T38" fmla="*/ 69 w 90"/>
                <a:gd name="T39" fmla="*/ 52 h 117"/>
                <a:gd name="T40" fmla="*/ 62 w 90"/>
                <a:gd name="T41" fmla="*/ 52 h 117"/>
                <a:gd name="T42" fmla="*/ 60 w 90"/>
                <a:gd name="T43" fmla="*/ 58 h 117"/>
                <a:gd name="T44" fmla="*/ 64 w 90"/>
                <a:gd name="T45" fmla="*/ 66 h 117"/>
                <a:gd name="T46" fmla="*/ 71 w 90"/>
                <a:gd name="T47" fmla="*/ 73 h 117"/>
                <a:gd name="T48" fmla="*/ 73 w 90"/>
                <a:gd name="T49" fmla="*/ 66 h 117"/>
                <a:gd name="T50" fmla="*/ 73 w 90"/>
                <a:gd name="T51" fmla="*/ 62 h 117"/>
                <a:gd name="T52" fmla="*/ 79 w 90"/>
                <a:gd name="T53" fmla="*/ 62 h 117"/>
                <a:gd name="T54" fmla="*/ 83 w 90"/>
                <a:gd name="T55" fmla="*/ 69 h 117"/>
                <a:gd name="T56" fmla="*/ 85 w 90"/>
                <a:gd name="T57" fmla="*/ 83 h 117"/>
                <a:gd name="T58" fmla="*/ 89 w 90"/>
                <a:gd name="T59" fmla="*/ 92 h 117"/>
                <a:gd name="T60" fmla="*/ 90 w 90"/>
                <a:gd name="T61" fmla="*/ 96 h 117"/>
                <a:gd name="T62" fmla="*/ 87 w 90"/>
                <a:gd name="T63" fmla="*/ 104 h 117"/>
                <a:gd name="T64" fmla="*/ 83 w 90"/>
                <a:gd name="T65" fmla="*/ 114 h 117"/>
                <a:gd name="T66" fmla="*/ 83 w 90"/>
                <a:gd name="T67" fmla="*/ 117 h 117"/>
                <a:gd name="T68" fmla="*/ 77 w 90"/>
                <a:gd name="T69" fmla="*/ 106 h 117"/>
                <a:gd name="T70" fmla="*/ 77 w 90"/>
                <a:gd name="T71" fmla="*/ 102 h 117"/>
                <a:gd name="T72" fmla="*/ 75 w 90"/>
                <a:gd name="T73" fmla="*/ 98 h 117"/>
                <a:gd name="T74" fmla="*/ 75 w 90"/>
                <a:gd name="T75" fmla="*/ 91 h 117"/>
                <a:gd name="T76" fmla="*/ 66 w 90"/>
                <a:gd name="T77" fmla="*/ 77 h 117"/>
                <a:gd name="T78" fmla="*/ 62 w 90"/>
                <a:gd name="T79" fmla="*/ 79 h 117"/>
                <a:gd name="T80" fmla="*/ 52 w 90"/>
                <a:gd name="T81" fmla="*/ 75 h 117"/>
                <a:gd name="T82" fmla="*/ 48 w 90"/>
                <a:gd name="T83" fmla="*/ 73 h 117"/>
                <a:gd name="T84" fmla="*/ 46 w 90"/>
                <a:gd name="T85" fmla="*/ 79 h 117"/>
                <a:gd name="T86" fmla="*/ 50 w 90"/>
                <a:gd name="T87" fmla="*/ 89 h 117"/>
                <a:gd name="T88" fmla="*/ 42 w 90"/>
                <a:gd name="T89" fmla="*/ 94 h 117"/>
                <a:gd name="T90" fmla="*/ 46 w 90"/>
                <a:gd name="T91" fmla="*/ 89 h 117"/>
                <a:gd name="T92" fmla="*/ 39 w 90"/>
                <a:gd name="T93" fmla="*/ 91 h 117"/>
                <a:gd name="T94" fmla="*/ 39 w 90"/>
                <a:gd name="T95" fmla="*/ 81 h 117"/>
                <a:gd name="T96" fmla="*/ 39 w 90"/>
                <a:gd name="T97" fmla="*/ 89 h 117"/>
                <a:gd name="T98" fmla="*/ 39 w 90"/>
                <a:gd name="T99" fmla="*/ 96 h 117"/>
                <a:gd name="T100" fmla="*/ 35 w 90"/>
                <a:gd name="T101" fmla="*/ 96 h 117"/>
                <a:gd name="T102" fmla="*/ 29 w 90"/>
                <a:gd name="T103" fmla="*/ 98 h 117"/>
                <a:gd name="T104" fmla="*/ 25 w 90"/>
                <a:gd name="T105" fmla="*/ 94 h 117"/>
                <a:gd name="T106" fmla="*/ 25 w 90"/>
                <a:gd name="T107" fmla="*/ 81 h 117"/>
                <a:gd name="T108" fmla="*/ 19 w 90"/>
                <a:gd name="T109" fmla="*/ 66 h 117"/>
                <a:gd name="T110" fmla="*/ 14 w 90"/>
                <a:gd name="T111" fmla="*/ 48 h 117"/>
                <a:gd name="T112" fmla="*/ 4 w 90"/>
                <a:gd name="T113" fmla="*/ 35 h 117"/>
                <a:gd name="T114" fmla="*/ 12 w 90"/>
                <a:gd name="T115" fmla="*/ 29 h 117"/>
                <a:gd name="T116" fmla="*/ 16 w 90"/>
                <a:gd name="T117" fmla="*/ 23 h 117"/>
                <a:gd name="T118" fmla="*/ 8 w 90"/>
                <a:gd name="T119" fmla="*/ 21 h 117"/>
                <a:gd name="T120" fmla="*/ 4 w 90"/>
                <a:gd name="T121" fmla="*/ 10 h 117"/>
                <a:gd name="T122" fmla="*/ 4 w 90"/>
                <a:gd name="T123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117">
                  <a:moveTo>
                    <a:pt x="66" y="81"/>
                  </a:moveTo>
                  <a:lnTo>
                    <a:pt x="67" y="83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4" y="81"/>
                  </a:lnTo>
                  <a:lnTo>
                    <a:pt x="66" y="81"/>
                  </a:lnTo>
                  <a:close/>
                  <a:moveTo>
                    <a:pt x="58" y="79"/>
                  </a:moveTo>
                  <a:lnTo>
                    <a:pt x="62" y="83"/>
                  </a:lnTo>
                  <a:lnTo>
                    <a:pt x="64" y="85"/>
                  </a:lnTo>
                  <a:lnTo>
                    <a:pt x="60" y="91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79"/>
                  </a:lnTo>
                  <a:close/>
                  <a:moveTo>
                    <a:pt x="54" y="79"/>
                  </a:moveTo>
                  <a:lnTo>
                    <a:pt x="56" y="81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4" y="79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3" y="29"/>
                  </a:lnTo>
                  <a:lnTo>
                    <a:pt x="75" y="31"/>
                  </a:lnTo>
                  <a:lnTo>
                    <a:pt x="77" y="33"/>
                  </a:lnTo>
                  <a:lnTo>
                    <a:pt x="75" y="37"/>
                  </a:lnTo>
                  <a:lnTo>
                    <a:pt x="75" y="41"/>
                  </a:lnTo>
                  <a:lnTo>
                    <a:pt x="73" y="46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6" y="50"/>
                  </a:lnTo>
                  <a:lnTo>
                    <a:pt x="62" y="52"/>
                  </a:lnTo>
                  <a:lnTo>
                    <a:pt x="62" y="54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7" y="69"/>
                  </a:lnTo>
                  <a:lnTo>
                    <a:pt x="69" y="73"/>
                  </a:lnTo>
                  <a:lnTo>
                    <a:pt x="71" y="73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2"/>
                  </a:lnTo>
                  <a:lnTo>
                    <a:pt x="75" y="60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3" y="73"/>
                  </a:lnTo>
                  <a:lnTo>
                    <a:pt x="85" y="77"/>
                  </a:lnTo>
                  <a:lnTo>
                    <a:pt x="85" y="83"/>
                  </a:lnTo>
                  <a:lnTo>
                    <a:pt x="87" y="89"/>
                  </a:lnTo>
                  <a:lnTo>
                    <a:pt x="89" y="91"/>
                  </a:lnTo>
                  <a:lnTo>
                    <a:pt x="89" y="92"/>
                  </a:lnTo>
                  <a:lnTo>
                    <a:pt x="89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100"/>
                  </a:lnTo>
                  <a:lnTo>
                    <a:pt x="89" y="104"/>
                  </a:lnTo>
                  <a:lnTo>
                    <a:pt x="87" y="104"/>
                  </a:lnTo>
                  <a:lnTo>
                    <a:pt x="85" y="108"/>
                  </a:lnTo>
                  <a:lnTo>
                    <a:pt x="83" y="112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5" y="117"/>
                  </a:lnTo>
                  <a:lnTo>
                    <a:pt x="83" y="117"/>
                  </a:lnTo>
                  <a:lnTo>
                    <a:pt x="81" y="112"/>
                  </a:lnTo>
                  <a:lnTo>
                    <a:pt x="77" y="108"/>
                  </a:lnTo>
                  <a:lnTo>
                    <a:pt x="77" y="106"/>
                  </a:lnTo>
                  <a:lnTo>
                    <a:pt x="77" y="102"/>
                  </a:lnTo>
                  <a:lnTo>
                    <a:pt x="77" y="100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98"/>
                  </a:lnTo>
                  <a:lnTo>
                    <a:pt x="73" y="96"/>
                  </a:lnTo>
                  <a:lnTo>
                    <a:pt x="75" y="92"/>
                  </a:lnTo>
                  <a:lnTo>
                    <a:pt x="75" y="91"/>
                  </a:lnTo>
                  <a:lnTo>
                    <a:pt x="73" y="89"/>
                  </a:lnTo>
                  <a:lnTo>
                    <a:pt x="67" y="77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4" y="77"/>
                  </a:lnTo>
                  <a:lnTo>
                    <a:pt x="62" y="79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2" y="75"/>
                  </a:lnTo>
                  <a:lnTo>
                    <a:pt x="48" y="71"/>
                  </a:lnTo>
                  <a:lnTo>
                    <a:pt x="48" y="68"/>
                  </a:lnTo>
                  <a:lnTo>
                    <a:pt x="48" y="73"/>
                  </a:lnTo>
                  <a:lnTo>
                    <a:pt x="50" y="77"/>
                  </a:lnTo>
                  <a:lnTo>
                    <a:pt x="50" y="79"/>
                  </a:lnTo>
                  <a:lnTo>
                    <a:pt x="46" y="79"/>
                  </a:lnTo>
                  <a:lnTo>
                    <a:pt x="48" y="81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89"/>
                  </a:lnTo>
                  <a:lnTo>
                    <a:pt x="42" y="91"/>
                  </a:lnTo>
                  <a:lnTo>
                    <a:pt x="41" y="94"/>
                  </a:lnTo>
                  <a:lnTo>
                    <a:pt x="39" y="91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39" y="81"/>
                  </a:lnTo>
                  <a:lnTo>
                    <a:pt x="41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7" y="89"/>
                  </a:lnTo>
                  <a:lnTo>
                    <a:pt x="39" y="92"/>
                  </a:lnTo>
                  <a:lnTo>
                    <a:pt x="39" y="96"/>
                  </a:lnTo>
                  <a:lnTo>
                    <a:pt x="37" y="98"/>
                  </a:lnTo>
                  <a:lnTo>
                    <a:pt x="37" y="96"/>
                  </a:lnTo>
                  <a:lnTo>
                    <a:pt x="35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29" y="98"/>
                  </a:lnTo>
                  <a:lnTo>
                    <a:pt x="29" y="96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89"/>
                  </a:lnTo>
                  <a:lnTo>
                    <a:pt x="25" y="85"/>
                  </a:lnTo>
                  <a:lnTo>
                    <a:pt x="25" y="81"/>
                  </a:lnTo>
                  <a:lnTo>
                    <a:pt x="19" y="73"/>
                  </a:lnTo>
                  <a:lnTo>
                    <a:pt x="18" y="68"/>
                  </a:lnTo>
                  <a:lnTo>
                    <a:pt x="19" y="66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4" y="48"/>
                  </a:lnTo>
                  <a:lnTo>
                    <a:pt x="8" y="48"/>
                  </a:lnTo>
                  <a:lnTo>
                    <a:pt x="4" y="43"/>
                  </a:lnTo>
                  <a:lnTo>
                    <a:pt x="4" y="35"/>
                  </a:lnTo>
                  <a:lnTo>
                    <a:pt x="8" y="35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8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9" name="Freeform 114"/>
            <p:cNvSpPr>
              <a:spLocks/>
            </p:cNvSpPr>
            <p:nvPr/>
          </p:nvSpPr>
          <p:spPr bwMode="auto">
            <a:xfrm>
              <a:off x="6748175" y="4179958"/>
              <a:ext cx="236603" cy="96766"/>
            </a:xfrm>
            <a:custGeom>
              <a:avLst/>
              <a:gdLst>
                <a:gd name="T0" fmla="*/ 25 w 56"/>
                <a:gd name="T1" fmla="*/ 0 h 32"/>
                <a:gd name="T2" fmla="*/ 27 w 56"/>
                <a:gd name="T3" fmla="*/ 3 h 32"/>
                <a:gd name="T4" fmla="*/ 34 w 56"/>
                <a:gd name="T5" fmla="*/ 3 h 32"/>
                <a:gd name="T6" fmla="*/ 38 w 56"/>
                <a:gd name="T7" fmla="*/ 5 h 32"/>
                <a:gd name="T8" fmla="*/ 42 w 56"/>
                <a:gd name="T9" fmla="*/ 3 h 32"/>
                <a:gd name="T10" fmla="*/ 46 w 56"/>
                <a:gd name="T11" fmla="*/ 3 h 32"/>
                <a:gd name="T12" fmla="*/ 50 w 56"/>
                <a:gd name="T13" fmla="*/ 7 h 32"/>
                <a:gd name="T14" fmla="*/ 50 w 56"/>
                <a:gd name="T15" fmla="*/ 7 h 32"/>
                <a:gd name="T16" fmla="*/ 50 w 56"/>
                <a:gd name="T17" fmla="*/ 11 h 32"/>
                <a:gd name="T18" fmla="*/ 50 w 56"/>
                <a:gd name="T19" fmla="*/ 15 h 32"/>
                <a:gd name="T20" fmla="*/ 56 w 56"/>
                <a:gd name="T21" fmla="*/ 17 h 32"/>
                <a:gd name="T22" fmla="*/ 56 w 56"/>
                <a:gd name="T23" fmla="*/ 23 h 32"/>
                <a:gd name="T24" fmla="*/ 56 w 56"/>
                <a:gd name="T25" fmla="*/ 27 h 32"/>
                <a:gd name="T26" fmla="*/ 48 w 56"/>
                <a:gd name="T27" fmla="*/ 28 h 32"/>
                <a:gd name="T28" fmla="*/ 44 w 56"/>
                <a:gd name="T29" fmla="*/ 28 h 32"/>
                <a:gd name="T30" fmla="*/ 36 w 56"/>
                <a:gd name="T31" fmla="*/ 30 h 32"/>
                <a:gd name="T32" fmla="*/ 33 w 56"/>
                <a:gd name="T33" fmla="*/ 28 h 32"/>
                <a:gd name="T34" fmla="*/ 29 w 56"/>
                <a:gd name="T35" fmla="*/ 28 h 32"/>
                <a:gd name="T36" fmla="*/ 27 w 56"/>
                <a:gd name="T37" fmla="*/ 32 h 32"/>
                <a:gd name="T38" fmla="*/ 21 w 56"/>
                <a:gd name="T39" fmla="*/ 32 h 32"/>
                <a:gd name="T40" fmla="*/ 13 w 56"/>
                <a:gd name="T41" fmla="*/ 28 h 32"/>
                <a:gd name="T42" fmla="*/ 10 w 56"/>
                <a:gd name="T43" fmla="*/ 28 h 32"/>
                <a:gd name="T44" fmla="*/ 4 w 56"/>
                <a:gd name="T45" fmla="*/ 28 h 32"/>
                <a:gd name="T46" fmla="*/ 0 w 56"/>
                <a:gd name="T47" fmla="*/ 23 h 32"/>
                <a:gd name="T48" fmla="*/ 2 w 56"/>
                <a:gd name="T49" fmla="*/ 19 h 32"/>
                <a:gd name="T50" fmla="*/ 2 w 56"/>
                <a:gd name="T51" fmla="*/ 15 h 32"/>
                <a:gd name="T52" fmla="*/ 6 w 56"/>
                <a:gd name="T53" fmla="*/ 13 h 32"/>
                <a:gd name="T54" fmla="*/ 10 w 56"/>
                <a:gd name="T55" fmla="*/ 5 h 32"/>
                <a:gd name="T56" fmla="*/ 19 w 56"/>
                <a:gd name="T57" fmla="*/ 2 h 32"/>
                <a:gd name="T58" fmla="*/ 25 w 56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27" y="3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6" y="3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5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36" y="30"/>
                  </a:lnTo>
                  <a:lnTo>
                    <a:pt x="33" y="28"/>
                  </a:lnTo>
                  <a:lnTo>
                    <a:pt x="29" y="28"/>
                  </a:lnTo>
                  <a:lnTo>
                    <a:pt x="27" y="32"/>
                  </a:lnTo>
                  <a:lnTo>
                    <a:pt x="21" y="32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6" y="13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0" name="Freeform 115"/>
            <p:cNvSpPr>
              <a:spLocks/>
            </p:cNvSpPr>
            <p:nvPr/>
          </p:nvSpPr>
          <p:spPr bwMode="auto">
            <a:xfrm>
              <a:off x="6089065" y="4055977"/>
              <a:ext cx="625310" cy="238891"/>
            </a:xfrm>
            <a:custGeom>
              <a:avLst/>
              <a:gdLst>
                <a:gd name="T0" fmla="*/ 14 w 148"/>
                <a:gd name="T1" fmla="*/ 4 h 79"/>
                <a:gd name="T2" fmla="*/ 18 w 148"/>
                <a:gd name="T3" fmla="*/ 6 h 79"/>
                <a:gd name="T4" fmla="*/ 21 w 148"/>
                <a:gd name="T5" fmla="*/ 4 h 79"/>
                <a:gd name="T6" fmla="*/ 33 w 148"/>
                <a:gd name="T7" fmla="*/ 6 h 79"/>
                <a:gd name="T8" fmla="*/ 39 w 148"/>
                <a:gd name="T9" fmla="*/ 8 h 79"/>
                <a:gd name="T10" fmla="*/ 46 w 148"/>
                <a:gd name="T11" fmla="*/ 14 h 79"/>
                <a:gd name="T12" fmla="*/ 54 w 148"/>
                <a:gd name="T13" fmla="*/ 18 h 79"/>
                <a:gd name="T14" fmla="*/ 60 w 148"/>
                <a:gd name="T15" fmla="*/ 23 h 79"/>
                <a:gd name="T16" fmla="*/ 62 w 148"/>
                <a:gd name="T17" fmla="*/ 25 h 79"/>
                <a:gd name="T18" fmla="*/ 66 w 148"/>
                <a:gd name="T19" fmla="*/ 20 h 79"/>
                <a:gd name="T20" fmla="*/ 69 w 148"/>
                <a:gd name="T21" fmla="*/ 20 h 79"/>
                <a:gd name="T22" fmla="*/ 73 w 148"/>
                <a:gd name="T23" fmla="*/ 27 h 79"/>
                <a:gd name="T24" fmla="*/ 85 w 148"/>
                <a:gd name="T25" fmla="*/ 29 h 79"/>
                <a:gd name="T26" fmla="*/ 87 w 148"/>
                <a:gd name="T27" fmla="*/ 37 h 79"/>
                <a:gd name="T28" fmla="*/ 93 w 148"/>
                <a:gd name="T29" fmla="*/ 41 h 79"/>
                <a:gd name="T30" fmla="*/ 100 w 148"/>
                <a:gd name="T31" fmla="*/ 41 h 79"/>
                <a:gd name="T32" fmla="*/ 106 w 148"/>
                <a:gd name="T33" fmla="*/ 37 h 79"/>
                <a:gd name="T34" fmla="*/ 117 w 148"/>
                <a:gd name="T35" fmla="*/ 41 h 79"/>
                <a:gd name="T36" fmla="*/ 123 w 148"/>
                <a:gd name="T37" fmla="*/ 46 h 79"/>
                <a:gd name="T38" fmla="*/ 131 w 148"/>
                <a:gd name="T39" fmla="*/ 52 h 79"/>
                <a:gd name="T40" fmla="*/ 137 w 148"/>
                <a:gd name="T41" fmla="*/ 50 h 79"/>
                <a:gd name="T42" fmla="*/ 144 w 148"/>
                <a:gd name="T43" fmla="*/ 48 h 79"/>
                <a:gd name="T44" fmla="*/ 144 w 148"/>
                <a:gd name="T45" fmla="*/ 62 h 79"/>
                <a:gd name="T46" fmla="*/ 146 w 148"/>
                <a:gd name="T47" fmla="*/ 77 h 79"/>
                <a:gd name="T48" fmla="*/ 129 w 148"/>
                <a:gd name="T49" fmla="*/ 75 h 79"/>
                <a:gd name="T50" fmla="*/ 110 w 148"/>
                <a:gd name="T51" fmla="*/ 71 h 79"/>
                <a:gd name="T52" fmla="*/ 100 w 148"/>
                <a:gd name="T53" fmla="*/ 73 h 79"/>
                <a:gd name="T54" fmla="*/ 87 w 148"/>
                <a:gd name="T55" fmla="*/ 68 h 79"/>
                <a:gd name="T56" fmla="*/ 77 w 148"/>
                <a:gd name="T57" fmla="*/ 60 h 79"/>
                <a:gd name="T58" fmla="*/ 64 w 148"/>
                <a:gd name="T59" fmla="*/ 60 h 79"/>
                <a:gd name="T60" fmla="*/ 50 w 148"/>
                <a:gd name="T61" fmla="*/ 58 h 79"/>
                <a:gd name="T62" fmla="*/ 41 w 148"/>
                <a:gd name="T63" fmla="*/ 54 h 79"/>
                <a:gd name="T64" fmla="*/ 29 w 148"/>
                <a:gd name="T65" fmla="*/ 46 h 79"/>
                <a:gd name="T66" fmla="*/ 14 w 148"/>
                <a:gd name="T67" fmla="*/ 39 h 79"/>
                <a:gd name="T68" fmla="*/ 8 w 148"/>
                <a:gd name="T69" fmla="*/ 37 h 79"/>
                <a:gd name="T70" fmla="*/ 2 w 148"/>
                <a:gd name="T71" fmla="*/ 35 h 79"/>
                <a:gd name="T72" fmla="*/ 4 w 148"/>
                <a:gd name="T73" fmla="*/ 23 h 79"/>
                <a:gd name="T74" fmla="*/ 8 w 148"/>
                <a:gd name="T75" fmla="*/ 8 h 79"/>
                <a:gd name="T76" fmla="*/ 8 w 148"/>
                <a:gd name="T7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79">
                  <a:moveTo>
                    <a:pt x="8" y="0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1" y="10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4" y="18"/>
                  </a:lnTo>
                  <a:lnTo>
                    <a:pt x="56" y="20"/>
                  </a:lnTo>
                  <a:lnTo>
                    <a:pt x="60" y="23"/>
                  </a:lnTo>
                  <a:lnTo>
                    <a:pt x="60" y="27"/>
                  </a:lnTo>
                  <a:lnTo>
                    <a:pt x="62" y="25"/>
                  </a:lnTo>
                  <a:lnTo>
                    <a:pt x="62" y="2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3" y="27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89" y="31"/>
                  </a:lnTo>
                  <a:lnTo>
                    <a:pt x="87" y="37"/>
                  </a:lnTo>
                  <a:lnTo>
                    <a:pt x="89" y="43"/>
                  </a:lnTo>
                  <a:lnTo>
                    <a:pt x="93" y="41"/>
                  </a:lnTo>
                  <a:lnTo>
                    <a:pt x="96" y="43"/>
                  </a:lnTo>
                  <a:lnTo>
                    <a:pt x="100" y="41"/>
                  </a:lnTo>
                  <a:lnTo>
                    <a:pt x="104" y="41"/>
                  </a:lnTo>
                  <a:lnTo>
                    <a:pt x="106" y="37"/>
                  </a:lnTo>
                  <a:lnTo>
                    <a:pt x="114" y="37"/>
                  </a:lnTo>
                  <a:lnTo>
                    <a:pt x="117" y="41"/>
                  </a:lnTo>
                  <a:lnTo>
                    <a:pt x="119" y="44"/>
                  </a:lnTo>
                  <a:lnTo>
                    <a:pt x="123" y="46"/>
                  </a:lnTo>
                  <a:lnTo>
                    <a:pt x="127" y="50"/>
                  </a:lnTo>
                  <a:lnTo>
                    <a:pt x="131" y="52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41" y="48"/>
                  </a:lnTo>
                  <a:lnTo>
                    <a:pt x="144" y="48"/>
                  </a:lnTo>
                  <a:lnTo>
                    <a:pt x="146" y="52"/>
                  </a:lnTo>
                  <a:lnTo>
                    <a:pt x="144" y="62"/>
                  </a:lnTo>
                  <a:lnTo>
                    <a:pt x="148" y="68"/>
                  </a:lnTo>
                  <a:lnTo>
                    <a:pt x="146" y="77"/>
                  </a:lnTo>
                  <a:lnTo>
                    <a:pt x="135" y="79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0" y="71"/>
                  </a:lnTo>
                  <a:lnTo>
                    <a:pt x="104" y="71"/>
                  </a:lnTo>
                  <a:lnTo>
                    <a:pt x="100" y="73"/>
                  </a:lnTo>
                  <a:lnTo>
                    <a:pt x="91" y="71"/>
                  </a:lnTo>
                  <a:lnTo>
                    <a:pt x="87" y="68"/>
                  </a:lnTo>
                  <a:lnTo>
                    <a:pt x="85" y="62"/>
                  </a:lnTo>
                  <a:lnTo>
                    <a:pt x="77" y="60"/>
                  </a:lnTo>
                  <a:lnTo>
                    <a:pt x="68" y="64"/>
                  </a:lnTo>
                  <a:lnTo>
                    <a:pt x="64" y="60"/>
                  </a:lnTo>
                  <a:lnTo>
                    <a:pt x="56" y="62"/>
                  </a:lnTo>
                  <a:lnTo>
                    <a:pt x="50" y="58"/>
                  </a:lnTo>
                  <a:lnTo>
                    <a:pt x="45" y="58"/>
                  </a:lnTo>
                  <a:lnTo>
                    <a:pt x="41" y="54"/>
                  </a:lnTo>
                  <a:lnTo>
                    <a:pt x="35" y="52"/>
                  </a:lnTo>
                  <a:lnTo>
                    <a:pt x="29" y="46"/>
                  </a:lnTo>
                  <a:lnTo>
                    <a:pt x="21" y="41"/>
                  </a:lnTo>
                  <a:lnTo>
                    <a:pt x="14" y="39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4" y="23"/>
                  </a:lnTo>
                  <a:lnTo>
                    <a:pt x="4" y="18"/>
                  </a:lnTo>
                  <a:lnTo>
                    <a:pt x="8" y="8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3" name="Freeform 118"/>
            <p:cNvSpPr>
              <a:spLocks/>
            </p:cNvSpPr>
            <p:nvPr/>
          </p:nvSpPr>
          <p:spPr bwMode="auto">
            <a:xfrm>
              <a:off x="4660994" y="3662865"/>
              <a:ext cx="1047816" cy="819489"/>
            </a:xfrm>
            <a:custGeom>
              <a:avLst/>
              <a:gdLst>
                <a:gd name="T0" fmla="*/ 192 w 248"/>
                <a:gd name="T1" fmla="*/ 4 h 271"/>
                <a:gd name="T2" fmla="*/ 190 w 248"/>
                <a:gd name="T3" fmla="*/ 17 h 271"/>
                <a:gd name="T4" fmla="*/ 208 w 248"/>
                <a:gd name="T5" fmla="*/ 28 h 271"/>
                <a:gd name="T6" fmla="*/ 208 w 248"/>
                <a:gd name="T7" fmla="*/ 40 h 271"/>
                <a:gd name="T8" fmla="*/ 208 w 248"/>
                <a:gd name="T9" fmla="*/ 55 h 271"/>
                <a:gd name="T10" fmla="*/ 225 w 248"/>
                <a:gd name="T11" fmla="*/ 80 h 271"/>
                <a:gd name="T12" fmla="*/ 244 w 248"/>
                <a:gd name="T13" fmla="*/ 86 h 271"/>
                <a:gd name="T14" fmla="*/ 242 w 248"/>
                <a:gd name="T15" fmla="*/ 96 h 271"/>
                <a:gd name="T16" fmla="*/ 231 w 248"/>
                <a:gd name="T17" fmla="*/ 105 h 271"/>
                <a:gd name="T18" fmla="*/ 229 w 248"/>
                <a:gd name="T19" fmla="*/ 128 h 271"/>
                <a:gd name="T20" fmla="*/ 225 w 248"/>
                <a:gd name="T21" fmla="*/ 142 h 271"/>
                <a:gd name="T22" fmla="*/ 212 w 248"/>
                <a:gd name="T23" fmla="*/ 161 h 271"/>
                <a:gd name="T24" fmla="*/ 185 w 248"/>
                <a:gd name="T25" fmla="*/ 184 h 271"/>
                <a:gd name="T26" fmla="*/ 171 w 248"/>
                <a:gd name="T27" fmla="*/ 182 h 271"/>
                <a:gd name="T28" fmla="*/ 160 w 248"/>
                <a:gd name="T29" fmla="*/ 194 h 271"/>
                <a:gd name="T30" fmla="*/ 158 w 248"/>
                <a:gd name="T31" fmla="*/ 207 h 271"/>
                <a:gd name="T32" fmla="*/ 169 w 248"/>
                <a:gd name="T33" fmla="*/ 213 h 271"/>
                <a:gd name="T34" fmla="*/ 179 w 248"/>
                <a:gd name="T35" fmla="*/ 226 h 271"/>
                <a:gd name="T36" fmla="*/ 189 w 248"/>
                <a:gd name="T37" fmla="*/ 247 h 271"/>
                <a:gd name="T38" fmla="*/ 183 w 248"/>
                <a:gd name="T39" fmla="*/ 255 h 271"/>
                <a:gd name="T40" fmla="*/ 177 w 248"/>
                <a:gd name="T41" fmla="*/ 253 h 271"/>
                <a:gd name="T42" fmla="*/ 152 w 248"/>
                <a:gd name="T43" fmla="*/ 257 h 271"/>
                <a:gd name="T44" fmla="*/ 144 w 248"/>
                <a:gd name="T45" fmla="*/ 269 h 271"/>
                <a:gd name="T46" fmla="*/ 129 w 248"/>
                <a:gd name="T47" fmla="*/ 265 h 271"/>
                <a:gd name="T48" fmla="*/ 123 w 248"/>
                <a:gd name="T49" fmla="*/ 261 h 271"/>
                <a:gd name="T50" fmla="*/ 123 w 248"/>
                <a:gd name="T51" fmla="*/ 251 h 271"/>
                <a:gd name="T52" fmla="*/ 110 w 248"/>
                <a:gd name="T53" fmla="*/ 246 h 271"/>
                <a:gd name="T54" fmla="*/ 112 w 248"/>
                <a:gd name="T55" fmla="*/ 240 h 271"/>
                <a:gd name="T56" fmla="*/ 96 w 248"/>
                <a:gd name="T57" fmla="*/ 234 h 271"/>
                <a:gd name="T58" fmla="*/ 87 w 248"/>
                <a:gd name="T59" fmla="*/ 234 h 271"/>
                <a:gd name="T60" fmla="*/ 73 w 248"/>
                <a:gd name="T61" fmla="*/ 240 h 271"/>
                <a:gd name="T62" fmla="*/ 64 w 248"/>
                <a:gd name="T63" fmla="*/ 236 h 271"/>
                <a:gd name="T64" fmla="*/ 56 w 248"/>
                <a:gd name="T65" fmla="*/ 234 h 271"/>
                <a:gd name="T66" fmla="*/ 50 w 248"/>
                <a:gd name="T67" fmla="*/ 238 h 271"/>
                <a:gd name="T68" fmla="*/ 39 w 248"/>
                <a:gd name="T69" fmla="*/ 240 h 271"/>
                <a:gd name="T70" fmla="*/ 27 w 248"/>
                <a:gd name="T71" fmla="*/ 242 h 271"/>
                <a:gd name="T72" fmla="*/ 23 w 248"/>
                <a:gd name="T73" fmla="*/ 236 h 271"/>
                <a:gd name="T74" fmla="*/ 25 w 248"/>
                <a:gd name="T75" fmla="*/ 219 h 271"/>
                <a:gd name="T76" fmla="*/ 43 w 248"/>
                <a:gd name="T77" fmla="*/ 209 h 271"/>
                <a:gd name="T78" fmla="*/ 44 w 248"/>
                <a:gd name="T79" fmla="*/ 198 h 271"/>
                <a:gd name="T80" fmla="*/ 37 w 248"/>
                <a:gd name="T81" fmla="*/ 186 h 271"/>
                <a:gd name="T82" fmla="*/ 29 w 248"/>
                <a:gd name="T83" fmla="*/ 176 h 271"/>
                <a:gd name="T84" fmla="*/ 12 w 248"/>
                <a:gd name="T85" fmla="*/ 167 h 271"/>
                <a:gd name="T86" fmla="*/ 25 w 248"/>
                <a:gd name="T87" fmla="*/ 157 h 271"/>
                <a:gd name="T88" fmla="*/ 60 w 248"/>
                <a:gd name="T89" fmla="*/ 153 h 271"/>
                <a:gd name="T90" fmla="*/ 87 w 248"/>
                <a:gd name="T91" fmla="*/ 151 h 271"/>
                <a:gd name="T92" fmla="*/ 94 w 248"/>
                <a:gd name="T93" fmla="*/ 138 h 271"/>
                <a:gd name="T94" fmla="*/ 98 w 248"/>
                <a:gd name="T95" fmla="*/ 123 h 271"/>
                <a:gd name="T96" fmla="*/ 106 w 248"/>
                <a:gd name="T97" fmla="*/ 119 h 271"/>
                <a:gd name="T98" fmla="*/ 117 w 248"/>
                <a:gd name="T99" fmla="*/ 107 h 271"/>
                <a:gd name="T100" fmla="*/ 131 w 248"/>
                <a:gd name="T101" fmla="*/ 105 h 271"/>
                <a:gd name="T102" fmla="*/ 141 w 248"/>
                <a:gd name="T103" fmla="*/ 101 h 271"/>
                <a:gd name="T104" fmla="*/ 141 w 248"/>
                <a:gd name="T105" fmla="*/ 86 h 271"/>
                <a:gd name="T106" fmla="*/ 150 w 248"/>
                <a:gd name="T107" fmla="*/ 75 h 271"/>
                <a:gd name="T108" fmla="*/ 144 w 248"/>
                <a:gd name="T109" fmla="*/ 59 h 271"/>
                <a:gd name="T110" fmla="*/ 165 w 248"/>
                <a:gd name="T111" fmla="*/ 53 h 271"/>
                <a:gd name="T112" fmla="*/ 169 w 248"/>
                <a:gd name="T113" fmla="*/ 25 h 271"/>
                <a:gd name="T114" fmla="*/ 173 w 248"/>
                <a:gd name="T115" fmla="*/ 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8" h="271">
                  <a:moveTo>
                    <a:pt x="183" y="0"/>
                  </a:moveTo>
                  <a:lnTo>
                    <a:pt x="187" y="2"/>
                  </a:lnTo>
                  <a:lnTo>
                    <a:pt x="192" y="0"/>
                  </a:lnTo>
                  <a:lnTo>
                    <a:pt x="192" y="4"/>
                  </a:lnTo>
                  <a:lnTo>
                    <a:pt x="185" y="9"/>
                  </a:lnTo>
                  <a:lnTo>
                    <a:pt x="185" y="17"/>
                  </a:lnTo>
                  <a:lnTo>
                    <a:pt x="189" y="19"/>
                  </a:lnTo>
                  <a:lnTo>
                    <a:pt x="190" y="17"/>
                  </a:lnTo>
                  <a:lnTo>
                    <a:pt x="194" y="17"/>
                  </a:lnTo>
                  <a:lnTo>
                    <a:pt x="198" y="21"/>
                  </a:lnTo>
                  <a:lnTo>
                    <a:pt x="202" y="25"/>
                  </a:lnTo>
                  <a:lnTo>
                    <a:pt x="208" y="28"/>
                  </a:lnTo>
                  <a:lnTo>
                    <a:pt x="208" y="30"/>
                  </a:lnTo>
                  <a:lnTo>
                    <a:pt x="214" y="32"/>
                  </a:lnTo>
                  <a:lnTo>
                    <a:pt x="214" y="36"/>
                  </a:lnTo>
                  <a:lnTo>
                    <a:pt x="208" y="40"/>
                  </a:lnTo>
                  <a:lnTo>
                    <a:pt x="208" y="44"/>
                  </a:lnTo>
                  <a:lnTo>
                    <a:pt x="206" y="46"/>
                  </a:lnTo>
                  <a:lnTo>
                    <a:pt x="206" y="52"/>
                  </a:lnTo>
                  <a:lnTo>
                    <a:pt x="208" y="55"/>
                  </a:lnTo>
                  <a:lnTo>
                    <a:pt x="212" y="67"/>
                  </a:lnTo>
                  <a:lnTo>
                    <a:pt x="212" y="73"/>
                  </a:lnTo>
                  <a:lnTo>
                    <a:pt x="219" y="78"/>
                  </a:lnTo>
                  <a:lnTo>
                    <a:pt x="225" y="80"/>
                  </a:lnTo>
                  <a:lnTo>
                    <a:pt x="231" y="82"/>
                  </a:lnTo>
                  <a:lnTo>
                    <a:pt x="233" y="88"/>
                  </a:lnTo>
                  <a:lnTo>
                    <a:pt x="238" y="88"/>
                  </a:lnTo>
                  <a:lnTo>
                    <a:pt x="244" y="86"/>
                  </a:lnTo>
                  <a:lnTo>
                    <a:pt x="248" y="88"/>
                  </a:lnTo>
                  <a:lnTo>
                    <a:pt x="248" y="92"/>
                  </a:lnTo>
                  <a:lnTo>
                    <a:pt x="244" y="96"/>
                  </a:lnTo>
                  <a:lnTo>
                    <a:pt x="242" y="96"/>
                  </a:lnTo>
                  <a:lnTo>
                    <a:pt x="238" y="98"/>
                  </a:lnTo>
                  <a:lnTo>
                    <a:pt x="237" y="100"/>
                  </a:lnTo>
                  <a:lnTo>
                    <a:pt x="231" y="103"/>
                  </a:lnTo>
                  <a:lnTo>
                    <a:pt x="231" y="105"/>
                  </a:lnTo>
                  <a:lnTo>
                    <a:pt x="233" y="113"/>
                  </a:lnTo>
                  <a:lnTo>
                    <a:pt x="233" y="121"/>
                  </a:lnTo>
                  <a:lnTo>
                    <a:pt x="231" y="125"/>
                  </a:lnTo>
                  <a:lnTo>
                    <a:pt x="229" y="128"/>
                  </a:lnTo>
                  <a:lnTo>
                    <a:pt x="223" y="132"/>
                  </a:lnTo>
                  <a:lnTo>
                    <a:pt x="227" y="134"/>
                  </a:lnTo>
                  <a:lnTo>
                    <a:pt x="227" y="138"/>
                  </a:lnTo>
                  <a:lnTo>
                    <a:pt x="225" y="142"/>
                  </a:lnTo>
                  <a:lnTo>
                    <a:pt x="219" y="146"/>
                  </a:lnTo>
                  <a:lnTo>
                    <a:pt x="215" y="151"/>
                  </a:lnTo>
                  <a:lnTo>
                    <a:pt x="214" y="157"/>
                  </a:lnTo>
                  <a:lnTo>
                    <a:pt x="212" y="161"/>
                  </a:lnTo>
                  <a:lnTo>
                    <a:pt x="204" y="167"/>
                  </a:lnTo>
                  <a:lnTo>
                    <a:pt x="200" y="176"/>
                  </a:lnTo>
                  <a:lnTo>
                    <a:pt x="194" y="182"/>
                  </a:lnTo>
                  <a:lnTo>
                    <a:pt x="185" y="184"/>
                  </a:lnTo>
                  <a:lnTo>
                    <a:pt x="179" y="186"/>
                  </a:lnTo>
                  <a:lnTo>
                    <a:pt x="175" y="186"/>
                  </a:lnTo>
                  <a:lnTo>
                    <a:pt x="175" y="182"/>
                  </a:lnTo>
                  <a:lnTo>
                    <a:pt x="171" y="182"/>
                  </a:lnTo>
                  <a:lnTo>
                    <a:pt x="169" y="182"/>
                  </a:lnTo>
                  <a:lnTo>
                    <a:pt x="165" y="184"/>
                  </a:lnTo>
                  <a:lnTo>
                    <a:pt x="165" y="188"/>
                  </a:lnTo>
                  <a:lnTo>
                    <a:pt x="160" y="194"/>
                  </a:lnTo>
                  <a:lnTo>
                    <a:pt x="158" y="196"/>
                  </a:lnTo>
                  <a:lnTo>
                    <a:pt x="154" y="203"/>
                  </a:lnTo>
                  <a:lnTo>
                    <a:pt x="154" y="207"/>
                  </a:lnTo>
                  <a:lnTo>
                    <a:pt x="158" y="207"/>
                  </a:lnTo>
                  <a:lnTo>
                    <a:pt x="162" y="209"/>
                  </a:lnTo>
                  <a:lnTo>
                    <a:pt x="164" y="207"/>
                  </a:lnTo>
                  <a:lnTo>
                    <a:pt x="167" y="207"/>
                  </a:lnTo>
                  <a:lnTo>
                    <a:pt x="169" y="213"/>
                  </a:lnTo>
                  <a:lnTo>
                    <a:pt x="169" y="217"/>
                  </a:lnTo>
                  <a:lnTo>
                    <a:pt x="169" y="224"/>
                  </a:lnTo>
                  <a:lnTo>
                    <a:pt x="175" y="228"/>
                  </a:lnTo>
                  <a:lnTo>
                    <a:pt x="179" y="226"/>
                  </a:lnTo>
                  <a:lnTo>
                    <a:pt x="183" y="228"/>
                  </a:lnTo>
                  <a:lnTo>
                    <a:pt x="181" y="232"/>
                  </a:lnTo>
                  <a:lnTo>
                    <a:pt x="185" y="236"/>
                  </a:lnTo>
                  <a:lnTo>
                    <a:pt x="189" y="247"/>
                  </a:lnTo>
                  <a:lnTo>
                    <a:pt x="189" y="249"/>
                  </a:lnTo>
                  <a:lnTo>
                    <a:pt x="189" y="251"/>
                  </a:lnTo>
                  <a:lnTo>
                    <a:pt x="187" y="253"/>
                  </a:lnTo>
                  <a:lnTo>
                    <a:pt x="183" y="255"/>
                  </a:lnTo>
                  <a:lnTo>
                    <a:pt x="181" y="253"/>
                  </a:lnTo>
                  <a:lnTo>
                    <a:pt x="181" y="251"/>
                  </a:lnTo>
                  <a:lnTo>
                    <a:pt x="177" y="251"/>
                  </a:lnTo>
                  <a:lnTo>
                    <a:pt x="177" y="253"/>
                  </a:lnTo>
                  <a:lnTo>
                    <a:pt x="169" y="255"/>
                  </a:lnTo>
                  <a:lnTo>
                    <a:pt x="158" y="255"/>
                  </a:lnTo>
                  <a:lnTo>
                    <a:pt x="154" y="257"/>
                  </a:lnTo>
                  <a:lnTo>
                    <a:pt x="152" y="257"/>
                  </a:lnTo>
                  <a:lnTo>
                    <a:pt x="150" y="261"/>
                  </a:lnTo>
                  <a:lnTo>
                    <a:pt x="148" y="261"/>
                  </a:lnTo>
                  <a:lnTo>
                    <a:pt x="144" y="263"/>
                  </a:lnTo>
                  <a:lnTo>
                    <a:pt x="144" y="269"/>
                  </a:lnTo>
                  <a:lnTo>
                    <a:pt x="141" y="271"/>
                  </a:lnTo>
                  <a:lnTo>
                    <a:pt x="141" y="269"/>
                  </a:lnTo>
                  <a:lnTo>
                    <a:pt x="135" y="265"/>
                  </a:lnTo>
                  <a:lnTo>
                    <a:pt x="129" y="265"/>
                  </a:lnTo>
                  <a:lnTo>
                    <a:pt x="127" y="265"/>
                  </a:lnTo>
                  <a:lnTo>
                    <a:pt x="125" y="261"/>
                  </a:lnTo>
                  <a:lnTo>
                    <a:pt x="123" y="261"/>
                  </a:lnTo>
                  <a:lnTo>
                    <a:pt x="123" y="261"/>
                  </a:lnTo>
                  <a:lnTo>
                    <a:pt x="123" y="261"/>
                  </a:lnTo>
                  <a:lnTo>
                    <a:pt x="125" y="257"/>
                  </a:lnTo>
                  <a:lnTo>
                    <a:pt x="123" y="257"/>
                  </a:lnTo>
                  <a:lnTo>
                    <a:pt x="123" y="251"/>
                  </a:lnTo>
                  <a:lnTo>
                    <a:pt x="119" y="246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10" y="246"/>
                  </a:lnTo>
                  <a:lnTo>
                    <a:pt x="110" y="244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2" y="240"/>
                  </a:lnTo>
                  <a:lnTo>
                    <a:pt x="110" y="236"/>
                  </a:lnTo>
                  <a:lnTo>
                    <a:pt x="106" y="232"/>
                  </a:lnTo>
                  <a:lnTo>
                    <a:pt x="100" y="234"/>
                  </a:lnTo>
                  <a:lnTo>
                    <a:pt x="96" y="234"/>
                  </a:lnTo>
                  <a:lnTo>
                    <a:pt x="93" y="234"/>
                  </a:lnTo>
                  <a:lnTo>
                    <a:pt x="91" y="232"/>
                  </a:lnTo>
                  <a:lnTo>
                    <a:pt x="91" y="234"/>
                  </a:lnTo>
                  <a:lnTo>
                    <a:pt x="87" y="234"/>
                  </a:lnTo>
                  <a:lnTo>
                    <a:pt x="85" y="236"/>
                  </a:lnTo>
                  <a:lnTo>
                    <a:pt x="81" y="236"/>
                  </a:lnTo>
                  <a:lnTo>
                    <a:pt x="77" y="236"/>
                  </a:lnTo>
                  <a:lnTo>
                    <a:pt x="73" y="240"/>
                  </a:lnTo>
                  <a:lnTo>
                    <a:pt x="69" y="240"/>
                  </a:lnTo>
                  <a:lnTo>
                    <a:pt x="68" y="238"/>
                  </a:lnTo>
                  <a:lnTo>
                    <a:pt x="66" y="238"/>
                  </a:lnTo>
                  <a:lnTo>
                    <a:pt x="64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0" y="236"/>
                  </a:lnTo>
                  <a:lnTo>
                    <a:pt x="56" y="234"/>
                  </a:lnTo>
                  <a:lnTo>
                    <a:pt x="54" y="236"/>
                  </a:lnTo>
                  <a:lnTo>
                    <a:pt x="54" y="238"/>
                  </a:lnTo>
                  <a:lnTo>
                    <a:pt x="52" y="238"/>
                  </a:lnTo>
                  <a:lnTo>
                    <a:pt x="50" y="238"/>
                  </a:lnTo>
                  <a:lnTo>
                    <a:pt x="46" y="238"/>
                  </a:lnTo>
                  <a:lnTo>
                    <a:pt x="44" y="238"/>
                  </a:lnTo>
                  <a:lnTo>
                    <a:pt x="41" y="238"/>
                  </a:lnTo>
                  <a:lnTo>
                    <a:pt x="39" y="240"/>
                  </a:lnTo>
                  <a:lnTo>
                    <a:pt x="37" y="240"/>
                  </a:lnTo>
                  <a:lnTo>
                    <a:pt x="37" y="238"/>
                  </a:lnTo>
                  <a:lnTo>
                    <a:pt x="33" y="240"/>
                  </a:lnTo>
                  <a:lnTo>
                    <a:pt x="27" y="242"/>
                  </a:lnTo>
                  <a:lnTo>
                    <a:pt x="25" y="242"/>
                  </a:lnTo>
                  <a:lnTo>
                    <a:pt x="25" y="240"/>
                  </a:lnTo>
                  <a:lnTo>
                    <a:pt x="23" y="240"/>
                  </a:lnTo>
                  <a:lnTo>
                    <a:pt x="23" y="236"/>
                  </a:lnTo>
                  <a:lnTo>
                    <a:pt x="25" y="230"/>
                  </a:lnTo>
                  <a:lnTo>
                    <a:pt x="23" y="226"/>
                  </a:lnTo>
                  <a:lnTo>
                    <a:pt x="25" y="222"/>
                  </a:lnTo>
                  <a:lnTo>
                    <a:pt x="25" y="219"/>
                  </a:lnTo>
                  <a:lnTo>
                    <a:pt x="27" y="215"/>
                  </a:lnTo>
                  <a:lnTo>
                    <a:pt x="31" y="213"/>
                  </a:lnTo>
                  <a:lnTo>
                    <a:pt x="33" y="211"/>
                  </a:lnTo>
                  <a:lnTo>
                    <a:pt x="43" y="209"/>
                  </a:lnTo>
                  <a:lnTo>
                    <a:pt x="46" y="211"/>
                  </a:lnTo>
                  <a:lnTo>
                    <a:pt x="50" y="207"/>
                  </a:lnTo>
                  <a:lnTo>
                    <a:pt x="48" y="201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39" y="196"/>
                  </a:lnTo>
                  <a:lnTo>
                    <a:pt x="39" y="190"/>
                  </a:lnTo>
                  <a:lnTo>
                    <a:pt x="37" y="186"/>
                  </a:lnTo>
                  <a:lnTo>
                    <a:pt x="37" y="180"/>
                  </a:lnTo>
                  <a:lnTo>
                    <a:pt x="33" y="180"/>
                  </a:lnTo>
                  <a:lnTo>
                    <a:pt x="33" y="178"/>
                  </a:lnTo>
                  <a:lnTo>
                    <a:pt x="29" y="176"/>
                  </a:lnTo>
                  <a:lnTo>
                    <a:pt x="23" y="176"/>
                  </a:lnTo>
                  <a:lnTo>
                    <a:pt x="21" y="174"/>
                  </a:lnTo>
                  <a:lnTo>
                    <a:pt x="18" y="173"/>
                  </a:lnTo>
                  <a:lnTo>
                    <a:pt x="12" y="167"/>
                  </a:lnTo>
                  <a:lnTo>
                    <a:pt x="10" y="16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5" y="157"/>
                  </a:lnTo>
                  <a:lnTo>
                    <a:pt x="46" y="157"/>
                  </a:lnTo>
                  <a:lnTo>
                    <a:pt x="52" y="155"/>
                  </a:lnTo>
                  <a:lnTo>
                    <a:pt x="58" y="155"/>
                  </a:lnTo>
                  <a:lnTo>
                    <a:pt x="60" y="153"/>
                  </a:lnTo>
                  <a:lnTo>
                    <a:pt x="66" y="151"/>
                  </a:lnTo>
                  <a:lnTo>
                    <a:pt x="75" y="151"/>
                  </a:lnTo>
                  <a:lnTo>
                    <a:pt x="81" y="151"/>
                  </a:lnTo>
                  <a:lnTo>
                    <a:pt x="87" y="151"/>
                  </a:lnTo>
                  <a:lnTo>
                    <a:pt x="94" y="148"/>
                  </a:lnTo>
                  <a:lnTo>
                    <a:pt x="94" y="144"/>
                  </a:lnTo>
                  <a:lnTo>
                    <a:pt x="93" y="142"/>
                  </a:lnTo>
                  <a:lnTo>
                    <a:pt x="94" y="138"/>
                  </a:lnTo>
                  <a:lnTo>
                    <a:pt x="93" y="132"/>
                  </a:lnTo>
                  <a:lnTo>
                    <a:pt x="93" y="126"/>
                  </a:lnTo>
                  <a:lnTo>
                    <a:pt x="94" y="125"/>
                  </a:lnTo>
                  <a:lnTo>
                    <a:pt x="98" y="123"/>
                  </a:lnTo>
                  <a:lnTo>
                    <a:pt x="98" y="121"/>
                  </a:lnTo>
                  <a:lnTo>
                    <a:pt x="100" y="117"/>
                  </a:lnTo>
                  <a:lnTo>
                    <a:pt x="104" y="117"/>
                  </a:lnTo>
                  <a:lnTo>
                    <a:pt x="106" y="119"/>
                  </a:lnTo>
                  <a:lnTo>
                    <a:pt x="112" y="115"/>
                  </a:lnTo>
                  <a:lnTo>
                    <a:pt x="114" y="113"/>
                  </a:lnTo>
                  <a:lnTo>
                    <a:pt x="112" y="111"/>
                  </a:lnTo>
                  <a:lnTo>
                    <a:pt x="117" y="107"/>
                  </a:lnTo>
                  <a:lnTo>
                    <a:pt x="119" y="103"/>
                  </a:lnTo>
                  <a:lnTo>
                    <a:pt x="123" y="103"/>
                  </a:lnTo>
                  <a:lnTo>
                    <a:pt x="125" y="105"/>
                  </a:lnTo>
                  <a:lnTo>
                    <a:pt x="131" y="105"/>
                  </a:lnTo>
                  <a:lnTo>
                    <a:pt x="131" y="103"/>
                  </a:lnTo>
                  <a:lnTo>
                    <a:pt x="133" y="103"/>
                  </a:lnTo>
                  <a:lnTo>
                    <a:pt x="135" y="107"/>
                  </a:lnTo>
                  <a:lnTo>
                    <a:pt x="141" y="101"/>
                  </a:lnTo>
                  <a:lnTo>
                    <a:pt x="139" y="94"/>
                  </a:lnTo>
                  <a:lnTo>
                    <a:pt x="139" y="92"/>
                  </a:lnTo>
                  <a:lnTo>
                    <a:pt x="141" y="90"/>
                  </a:lnTo>
                  <a:lnTo>
                    <a:pt x="141" y="86"/>
                  </a:lnTo>
                  <a:lnTo>
                    <a:pt x="141" y="80"/>
                  </a:lnTo>
                  <a:lnTo>
                    <a:pt x="142" y="77"/>
                  </a:lnTo>
                  <a:lnTo>
                    <a:pt x="146" y="77"/>
                  </a:lnTo>
                  <a:lnTo>
                    <a:pt x="150" y="75"/>
                  </a:lnTo>
                  <a:lnTo>
                    <a:pt x="152" y="71"/>
                  </a:lnTo>
                  <a:lnTo>
                    <a:pt x="150" y="67"/>
                  </a:lnTo>
                  <a:lnTo>
                    <a:pt x="146" y="65"/>
                  </a:lnTo>
                  <a:lnTo>
                    <a:pt x="144" y="59"/>
                  </a:lnTo>
                  <a:lnTo>
                    <a:pt x="148" y="57"/>
                  </a:lnTo>
                  <a:lnTo>
                    <a:pt x="154" y="59"/>
                  </a:lnTo>
                  <a:lnTo>
                    <a:pt x="162" y="59"/>
                  </a:lnTo>
                  <a:lnTo>
                    <a:pt x="165" y="53"/>
                  </a:lnTo>
                  <a:lnTo>
                    <a:pt x="165" y="48"/>
                  </a:lnTo>
                  <a:lnTo>
                    <a:pt x="162" y="44"/>
                  </a:lnTo>
                  <a:lnTo>
                    <a:pt x="169" y="32"/>
                  </a:lnTo>
                  <a:lnTo>
                    <a:pt x="169" y="25"/>
                  </a:lnTo>
                  <a:lnTo>
                    <a:pt x="162" y="13"/>
                  </a:lnTo>
                  <a:lnTo>
                    <a:pt x="165" y="11"/>
                  </a:lnTo>
                  <a:lnTo>
                    <a:pt x="167" y="5"/>
                  </a:lnTo>
                  <a:lnTo>
                    <a:pt x="173" y="5"/>
                  </a:lnTo>
                  <a:lnTo>
                    <a:pt x="177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4" name="Freeform 119"/>
            <p:cNvSpPr>
              <a:spLocks/>
            </p:cNvSpPr>
            <p:nvPr/>
          </p:nvSpPr>
          <p:spPr bwMode="auto">
            <a:xfrm>
              <a:off x="4589168" y="3544930"/>
              <a:ext cx="997114" cy="592692"/>
            </a:xfrm>
            <a:custGeom>
              <a:avLst/>
              <a:gdLst>
                <a:gd name="T0" fmla="*/ 171 w 236"/>
                <a:gd name="T1" fmla="*/ 2 h 196"/>
                <a:gd name="T2" fmla="*/ 173 w 236"/>
                <a:gd name="T3" fmla="*/ 12 h 196"/>
                <a:gd name="T4" fmla="*/ 179 w 236"/>
                <a:gd name="T5" fmla="*/ 18 h 196"/>
                <a:gd name="T6" fmla="*/ 179 w 236"/>
                <a:gd name="T7" fmla="*/ 33 h 196"/>
                <a:gd name="T8" fmla="*/ 184 w 236"/>
                <a:gd name="T9" fmla="*/ 41 h 196"/>
                <a:gd name="T10" fmla="*/ 192 w 236"/>
                <a:gd name="T11" fmla="*/ 37 h 196"/>
                <a:gd name="T12" fmla="*/ 202 w 236"/>
                <a:gd name="T13" fmla="*/ 27 h 196"/>
                <a:gd name="T14" fmla="*/ 217 w 236"/>
                <a:gd name="T15" fmla="*/ 19 h 196"/>
                <a:gd name="T16" fmla="*/ 227 w 236"/>
                <a:gd name="T17" fmla="*/ 19 h 196"/>
                <a:gd name="T18" fmla="*/ 231 w 236"/>
                <a:gd name="T19" fmla="*/ 27 h 196"/>
                <a:gd name="T20" fmla="*/ 221 w 236"/>
                <a:gd name="T21" fmla="*/ 37 h 196"/>
                <a:gd name="T22" fmla="*/ 194 w 236"/>
                <a:gd name="T23" fmla="*/ 41 h 196"/>
                <a:gd name="T24" fmla="*/ 182 w 236"/>
                <a:gd name="T25" fmla="*/ 50 h 196"/>
                <a:gd name="T26" fmla="*/ 186 w 236"/>
                <a:gd name="T27" fmla="*/ 71 h 196"/>
                <a:gd name="T28" fmla="*/ 182 w 236"/>
                <a:gd name="T29" fmla="*/ 92 h 196"/>
                <a:gd name="T30" fmla="*/ 165 w 236"/>
                <a:gd name="T31" fmla="*/ 96 h 196"/>
                <a:gd name="T32" fmla="*/ 167 w 236"/>
                <a:gd name="T33" fmla="*/ 106 h 196"/>
                <a:gd name="T34" fmla="*/ 163 w 236"/>
                <a:gd name="T35" fmla="*/ 116 h 196"/>
                <a:gd name="T36" fmla="*/ 158 w 236"/>
                <a:gd name="T37" fmla="*/ 125 h 196"/>
                <a:gd name="T38" fmla="*/ 156 w 236"/>
                <a:gd name="T39" fmla="*/ 133 h 196"/>
                <a:gd name="T40" fmla="*/ 150 w 236"/>
                <a:gd name="T41" fmla="*/ 142 h 196"/>
                <a:gd name="T42" fmla="*/ 142 w 236"/>
                <a:gd name="T43" fmla="*/ 144 h 196"/>
                <a:gd name="T44" fmla="*/ 134 w 236"/>
                <a:gd name="T45" fmla="*/ 146 h 196"/>
                <a:gd name="T46" fmla="*/ 129 w 236"/>
                <a:gd name="T47" fmla="*/ 154 h 196"/>
                <a:gd name="T48" fmla="*/ 117 w 236"/>
                <a:gd name="T49" fmla="*/ 156 h 196"/>
                <a:gd name="T50" fmla="*/ 111 w 236"/>
                <a:gd name="T51" fmla="*/ 164 h 196"/>
                <a:gd name="T52" fmla="*/ 111 w 236"/>
                <a:gd name="T53" fmla="*/ 177 h 196"/>
                <a:gd name="T54" fmla="*/ 111 w 236"/>
                <a:gd name="T55" fmla="*/ 187 h 196"/>
                <a:gd name="T56" fmla="*/ 92 w 236"/>
                <a:gd name="T57" fmla="*/ 190 h 196"/>
                <a:gd name="T58" fmla="*/ 75 w 236"/>
                <a:gd name="T59" fmla="*/ 194 h 196"/>
                <a:gd name="T60" fmla="*/ 42 w 236"/>
                <a:gd name="T61" fmla="*/ 196 h 196"/>
                <a:gd name="T62" fmla="*/ 33 w 236"/>
                <a:gd name="T63" fmla="*/ 169 h 196"/>
                <a:gd name="T64" fmla="*/ 29 w 236"/>
                <a:gd name="T65" fmla="*/ 152 h 196"/>
                <a:gd name="T66" fmla="*/ 12 w 236"/>
                <a:gd name="T67" fmla="*/ 140 h 196"/>
                <a:gd name="T68" fmla="*/ 4 w 236"/>
                <a:gd name="T69" fmla="*/ 121 h 196"/>
                <a:gd name="T70" fmla="*/ 10 w 236"/>
                <a:gd name="T71" fmla="*/ 110 h 196"/>
                <a:gd name="T72" fmla="*/ 2 w 236"/>
                <a:gd name="T73" fmla="*/ 98 h 196"/>
                <a:gd name="T74" fmla="*/ 2 w 236"/>
                <a:gd name="T75" fmla="*/ 91 h 196"/>
                <a:gd name="T76" fmla="*/ 10 w 236"/>
                <a:gd name="T77" fmla="*/ 85 h 196"/>
                <a:gd name="T78" fmla="*/ 8 w 236"/>
                <a:gd name="T79" fmla="*/ 79 h 196"/>
                <a:gd name="T80" fmla="*/ 8 w 236"/>
                <a:gd name="T81" fmla="*/ 67 h 196"/>
                <a:gd name="T82" fmla="*/ 13 w 236"/>
                <a:gd name="T83" fmla="*/ 67 h 196"/>
                <a:gd name="T84" fmla="*/ 21 w 236"/>
                <a:gd name="T85" fmla="*/ 67 h 196"/>
                <a:gd name="T86" fmla="*/ 31 w 236"/>
                <a:gd name="T87" fmla="*/ 73 h 196"/>
                <a:gd name="T88" fmla="*/ 38 w 236"/>
                <a:gd name="T89" fmla="*/ 73 h 196"/>
                <a:gd name="T90" fmla="*/ 44 w 236"/>
                <a:gd name="T91" fmla="*/ 66 h 196"/>
                <a:gd name="T92" fmla="*/ 56 w 236"/>
                <a:gd name="T93" fmla="*/ 58 h 196"/>
                <a:gd name="T94" fmla="*/ 61 w 236"/>
                <a:gd name="T95" fmla="*/ 54 h 196"/>
                <a:gd name="T96" fmla="*/ 67 w 236"/>
                <a:gd name="T97" fmla="*/ 41 h 196"/>
                <a:gd name="T98" fmla="*/ 65 w 236"/>
                <a:gd name="T99" fmla="*/ 33 h 196"/>
                <a:gd name="T100" fmla="*/ 73 w 236"/>
                <a:gd name="T101" fmla="*/ 29 h 196"/>
                <a:gd name="T102" fmla="*/ 85 w 236"/>
                <a:gd name="T103" fmla="*/ 25 h 196"/>
                <a:gd name="T104" fmla="*/ 92 w 236"/>
                <a:gd name="T105" fmla="*/ 27 h 196"/>
                <a:gd name="T106" fmla="*/ 106 w 236"/>
                <a:gd name="T107" fmla="*/ 31 h 196"/>
                <a:gd name="T108" fmla="*/ 113 w 236"/>
                <a:gd name="T109" fmla="*/ 29 h 196"/>
                <a:gd name="T110" fmla="*/ 125 w 236"/>
                <a:gd name="T111" fmla="*/ 33 h 196"/>
                <a:gd name="T112" fmla="*/ 133 w 236"/>
                <a:gd name="T113" fmla="*/ 27 h 196"/>
                <a:gd name="T114" fmla="*/ 138 w 236"/>
                <a:gd name="T115" fmla="*/ 29 h 196"/>
                <a:gd name="T116" fmla="*/ 144 w 236"/>
                <a:gd name="T117" fmla="*/ 25 h 196"/>
                <a:gd name="T118" fmla="*/ 150 w 236"/>
                <a:gd name="T119" fmla="*/ 19 h 196"/>
                <a:gd name="T120" fmla="*/ 156 w 236"/>
                <a:gd name="T121" fmla="*/ 21 h 196"/>
                <a:gd name="T122" fmla="*/ 158 w 236"/>
                <a:gd name="T123" fmla="*/ 10 h 196"/>
                <a:gd name="T124" fmla="*/ 163 w 236"/>
                <a:gd name="T1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96">
                  <a:moveTo>
                    <a:pt x="163" y="0"/>
                  </a:moveTo>
                  <a:lnTo>
                    <a:pt x="167" y="0"/>
                  </a:lnTo>
                  <a:lnTo>
                    <a:pt x="171" y="2"/>
                  </a:lnTo>
                  <a:lnTo>
                    <a:pt x="173" y="4"/>
                  </a:lnTo>
                  <a:lnTo>
                    <a:pt x="173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7" y="14"/>
                  </a:lnTo>
                  <a:lnTo>
                    <a:pt x="179" y="18"/>
                  </a:lnTo>
                  <a:lnTo>
                    <a:pt x="177" y="21"/>
                  </a:lnTo>
                  <a:lnTo>
                    <a:pt x="179" y="25"/>
                  </a:lnTo>
                  <a:lnTo>
                    <a:pt x="179" y="33"/>
                  </a:lnTo>
                  <a:lnTo>
                    <a:pt x="181" y="37"/>
                  </a:lnTo>
                  <a:lnTo>
                    <a:pt x="181" y="39"/>
                  </a:lnTo>
                  <a:lnTo>
                    <a:pt x="184" y="41"/>
                  </a:lnTo>
                  <a:lnTo>
                    <a:pt x="188" y="41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8" y="33"/>
                  </a:lnTo>
                  <a:lnTo>
                    <a:pt x="202" y="31"/>
                  </a:lnTo>
                  <a:lnTo>
                    <a:pt x="202" y="27"/>
                  </a:lnTo>
                  <a:lnTo>
                    <a:pt x="204" y="25"/>
                  </a:lnTo>
                  <a:lnTo>
                    <a:pt x="213" y="19"/>
                  </a:lnTo>
                  <a:lnTo>
                    <a:pt x="217" y="19"/>
                  </a:lnTo>
                  <a:lnTo>
                    <a:pt x="219" y="23"/>
                  </a:lnTo>
                  <a:lnTo>
                    <a:pt x="225" y="21"/>
                  </a:lnTo>
                  <a:lnTo>
                    <a:pt x="227" y="19"/>
                  </a:lnTo>
                  <a:lnTo>
                    <a:pt x="234" y="19"/>
                  </a:lnTo>
                  <a:lnTo>
                    <a:pt x="236" y="21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1" y="33"/>
                  </a:lnTo>
                  <a:lnTo>
                    <a:pt x="221" y="37"/>
                  </a:lnTo>
                  <a:lnTo>
                    <a:pt x="204" y="41"/>
                  </a:lnTo>
                  <a:lnTo>
                    <a:pt x="200" y="39"/>
                  </a:lnTo>
                  <a:lnTo>
                    <a:pt x="194" y="41"/>
                  </a:lnTo>
                  <a:lnTo>
                    <a:pt x="190" y="44"/>
                  </a:lnTo>
                  <a:lnTo>
                    <a:pt x="184" y="44"/>
                  </a:lnTo>
                  <a:lnTo>
                    <a:pt x="182" y="50"/>
                  </a:lnTo>
                  <a:lnTo>
                    <a:pt x="179" y="52"/>
                  </a:lnTo>
                  <a:lnTo>
                    <a:pt x="186" y="64"/>
                  </a:lnTo>
                  <a:lnTo>
                    <a:pt x="186" y="71"/>
                  </a:lnTo>
                  <a:lnTo>
                    <a:pt x="179" y="83"/>
                  </a:lnTo>
                  <a:lnTo>
                    <a:pt x="182" y="87"/>
                  </a:lnTo>
                  <a:lnTo>
                    <a:pt x="182" y="92"/>
                  </a:lnTo>
                  <a:lnTo>
                    <a:pt x="179" y="98"/>
                  </a:lnTo>
                  <a:lnTo>
                    <a:pt x="171" y="98"/>
                  </a:lnTo>
                  <a:lnTo>
                    <a:pt x="165" y="96"/>
                  </a:lnTo>
                  <a:lnTo>
                    <a:pt x="161" y="98"/>
                  </a:lnTo>
                  <a:lnTo>
                    <a:pt x="163" y="104"/>
                  </a:lnTo>
                  <a:lnTo>
                    <a:pt x="167" y="106"/>
                  </a:lnTo>
                  <a:lnTo>
                    <a:pt x="169" y="110"/>
                  </a:lnTo>
                  <a:lnTo>
                    <a:pt x="167" y="114"/>
                  </a:lnTo>
                  <a:lnTo>
                    <a:pt x="163" y="116"/>
                  </a:lnTo>
                  <a:lnTo>
                    <a:pt x="159" y="116"/>
                  </a:lnTo>
                  <a:lnTo>
                    <a:pt x="158" y="119"/>
                  </a:lnTo>
                  <a:lnTo>
                    <a:pt x="158" y="125"/>
                  </a:lnTo>
                  <a:lnTo>
                    <a:pt x="158" y="129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8" y="140"/>
                  </a:lnTo>
                  <a:lnTo>
                    <a:pt x="152" y="146"/>
                  </a:lnTo>
                  <a:lnTo>
                    <a:pt x="150" y="142"/>
                  </a:lnTo>
                  <a:lnTo>
                    <a:pt x="148" y="142"/>
                  </a:lnTo>
                  <a:lnTo>
                    <a:pt x="148" y="144"/>
                  </a:lnTo>
                  <a:lnTo>
                    <a:pt x="142" y="144"/>
                  </a:lnTo>
                  <a:lnTo>
                    <a:pt x="140" y="142"/>
                  </a:lnTo>
                  <a:lnTo>
                    <a:pt x="136" y="142"/>
                  </a:lnTo>
                  <a:lnTo>
                    <a:pt x="134" y="146"/>
                  </a:lnTo>
                  <a:lnTo>
                    <a:pt x="129" y="150"/>
                  </a:lnTo>
                  <a:lnTo>
                    <a:pt x="131" y="152"/>
                  </a:lnTo>
                  <a:lnTo>
                    <a:pt x="129" y="154"/>
                  </a:lnTo>
                  <a:lnTo>
                    <a:pt x="123" y="158"/>
                  </a:lnTo>
                  <a:lnTo>
                    <a:pt x="121" y="156"/>
                  </a:lnTo>
                  <a:lnTo>
                    <a:pt x="117" y="156"/>
                  </a:lnTo>
                  <a:lnTo>
                    <a:pt x="115" y="160"/>
                  </a:lnTo>
                  <a:lnTo>
                    <a:pt x="115" y="162"/>
                  </a:lnTo>
                  <a:lnTo>
                    <a:pt x="111" y="164"/>
                  </a:lnTo>
                  <a:lnTo>
                    <a:pt x="110" y="165"/>
                  </a:lnTo>
                  <a:lnTo>
                    <a:pt x="110" y="171"/>
                  </a:lnTo>
                  <a:lnTo>
                    <a:pt x="111" y="177"/>
                  </a:lnTo>
                  <a:lnTo>
                    <a:pt x="110" y="181"/>
                  </a:lnTo>
                  <a:lnTo>
                    <a:pt x="111" y="183"/>
                  </a:lnTo>
                  <a:lnTo>
                    <a:pt x="111" y="187"/>
                  </a:lnTo>
                  <a:lnTo>
                    <a:pt x="104" y="190"/>
                  </a:lnTo>
                  <a:lnTo>
                    <a:pt x="98" y="190"/>
                  </a:lnTo>
                  <a:lnTo>
                    <a:pt x="92" y="190"/>
                  </a:lnTo>
                  <a:lnTo>
                    <a:pt x="83" y="190"/>
                  </a:lnTo>
                  <a:lnTo>
                    <a:pt x="77" y="192"/>
                  </a:lnTo>
                  <a:lnTo>
                    <a:pt x="75" y="194"/>
                  </a:lnTo>
                  <a:lnTo>
                    <a:pt x="69" y="194"/>
                  </a:lnTo>
                  <a:lnTo>
                    <a:pt x="63" y="196"/>
                  </a:lnTo>
                  <a:lnTo>
                    <a:pt x="42" y="196"/>
                  </a:lnTo>
                  <a:lnTo>
                    <a:pt x="17" y="190"/>
                  </a:lnTo>
                  <a:lnTo>
                    <a:pt x="31" y="171"/>
                  </a:lnTo>
                  <a:lnTo>
                    <a:pt x="33" y="169"/>
                  </a:lnTo>
                  <a:lnTo>
                    <a:pt x="31" y="162"/>
                  </a:lnTo>
                  <a:lnTo>
                    <a:pt x="31" y="158"/>
                  </a:lnTo>
                  <a:lnTo>
                    <a:pt x="29" y="152"/>
                  </a:lnTo>
                  <a:lnTo>
                    <a:pt x="13" y="150"/>
                  </a:lnTo>
                  <a:lnTo>
                    <a:pt x="13" y="144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1"/>
                  </a:lnTo>
                  <a:lnTo>
                    <a:pt x="4" y="121"/>
                  </a:lnTo>
                  <a:lnTo>
                    <a:pt x="6" y="117"/>
                  </a:lnTo>
                  <a:lnTo>
                    <a:pt x="12" y="110"/>
                  </a:lnTo>
                  <a:lnTo>
                    <a:pt x="10" y="110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6" y="92"/>
                  </a:lnTo>
                  <a:lnTo>
                    <a:pt x="2" y="91"/>
                  </a:lnTo>
                  <a:lnTo>
                    <a:pt x="0" y="89"/>
                  </a:lnTo>
                  <a:lnTo>
                    <a:pt x="4" y="87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67"/>
                  </a:lnTo>
                  <a:lnTo>
                    <a:pt x="13" y="67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1" y="67"/>
                  </a:lnTo>
                  <a:lnTo>
                    <a:pt x="25" y="67"/>
                  </a:lnTo>
                  <a:lnTo>
                    <a:pt x="29" y="71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8" y="73"/>
                  </a:lnTo>
                  <a:lnTo>
                    <a:pt x="40" y="69"/>
                  </a:lnTo>
                  <a:lnTo>
                    <a:pt x="42" y="67"/>
                  </a:lnTo>
                  <a:lnTo>
                    <a:pt x="44" y="66"/>
                  </a:lnTo>
                  <a:lnTo>
                    <a:pt x="42" y="62"/>
                  </a:lnTo>
                  <a:lnTo>
                    <a:pt x="48" y="60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8" y="54"/>
                  </a:lnTo>
                  <a:lnTo>
                    <a:pt x="61" y="54"/>
                  </a:lnTo>
                  <a:lnTo>
                    <a:pt x="61" y="48"/>
                  </a:lnTo>
                  <a:lnTo>
                    <a:pt x="63" y="44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5" y="35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69" y="31"/>
                  </a:lnTo>
                  <a:lnTo>
                    <a:pt x="73" y="29"/>
                  </a:lnTo>
                  <a:lnTo>
                    <a:pt x="75" y="29"/>
                  </a:lnTo>
                  <a:lnTo>
                    <a:pt x="81" y="25"/>
                  </a:lnTo>
                  <a:lnTo>
                    <a:pt x="85" y="25"/>
                  </a:lnTo>
                  <a:lnTo>
                    <a:pt x="88" y="27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8" y="25"/>
                  </a:lnTo>
                  <a:lnTo>
                    <a:pt x="102" y="27"/>
                  </a:lnTo>
                  <a:lnTo>
                    <a:pt x="106" y="31"/>
                  </a:lnTo>
                  <a:lnTo>
                    <a:pt x="108" y="31"/>
                  </a:lnTo>
                  <a:lnTo>
                    <a:pt x="110" y="27"/>
                  </a:lnTo>
                  <a:lnTo>
                    <a:pt x="113" y="29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25" y="33"/>
                  </a:lnTo>
                  <a:lnTo>
                    <a:pt x="129" y="31"/>
                  </a:lnTo>
                  <a:lnTo>
                    <a:pt x="131" y="27"/>
                  </a:lnTo>
                  <a:lnTo>
                    <a:pt x="133" y="27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8" y="29"/>
                  </a:lnTo>
                  <a:lnTo>
                    <a:pt x="146" y="31"/>
                  </a:lnTo>
                  <a:lnTo>
                    <a:pt x="146" y="27"/>
                  </a:lnTo>
                  <a:lnTo>
                    <a:pt x="144" y="25"/>
                  </a:lnTo>
                  <a:lnTo>
                    <a:pt x="144" y="23"/>
                  </a:lnTo>
                  <a:lnTo>
                    <a:pt x="148" y="21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6" y="21"/>
                  </a:lnTo>
                  <a:lnTo>
                    <a:pt x="158" y="18"/>
                  </a:lnTo>
                  <a:lnTo>
                    <a:pt x="158" y="14"/>
                  </a:lnTo>
                  <a:lnTo>
                    <a:pt x="158" y="10"/>
                  </a:lnTo>
                  <a:lnTo>
                    <a:pt x="161" y="8"/>
                  </a:lnTo>
                  <a:lnTo>
                    <a:pt x="161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5" name="Freeform 120"/>
            <p:cNvSpPr>
              <a:spLocks noEditPoints="1"/>
            </p:cNvSpPr>
            <p:nvPr/>
          </p:nvSpPr>
          <p:spPr bwMode="auto">
            <a:xfrm>
              <a:off x="3380800" y="4730315"/>
              <a:ext cx="908389" cy="402185"/>
            </a:xfrm>
            <a:custGeom>
              <a:avLst/>
              <a:gdLst>
                <a:gd name="T0" fmla="*/ 180 w 215"/>
                <a:gd name="T1" fmla="*/ 133 h 133"/>
                <a:gd name="T2" fmla="*/ 173 w 215"/>
                <a:gd name="T3" fmla="*/ 133 h 133"/>
                <a:gd name="T4" fmla="*/ 198 w 215"/>
                <a:gd name="T5" fmla="*/ 121 h 133"/>
                <a:gd name="T6" fmla="*/ 202 w 215"/>
                <a:gd name="T7" fmla="*/ 123 h 133"/>
                <a:gd name="T8" fmla="*/ 207 w 215"/>
                <a:gd name="T9" fmla="*/ 123 h 133"/>
                <a:gd name="T10" fmla="*/ 213 w 215"/>
                <a:gd name="T11" fmla="*/ 123 h 133"/>
                <a:gd name="T12" fmla="*/ 215 w 215"/>
                <a:gd name="T13" fmla="*/ 125 h 133"/>
                <a:gd name="T14" fmla="*/ 211 w 215"/>
                <a:gd name="T15" fmla="*/ 127 h 133"/>
                <a:gd name="T16" fmla="*/ 202 w 215"/>
                <a:gd name="T17" fmla="*/ 131 h 133"/>
                <a:gd name="T18" fmla="*/ 196 w 215"/>
                <a:gd name="T19" fmla="*/ 129 h 133"/>
                <a:gd name="T20" fmla="*/ 196 w 215"/>
                <a:gd name="T21" fmla="*/ 127 h 133"/>
                <a:gd name="T22" fmla="*/ 198 w 215"/>
                <a:gd name="T23" fmla="*/ 121 h 133"/>
                <a:gd name="T24" fmla="*/ 165 w 215"/>
                <a:gd name="T25" fmla="*/ 10 h 133"/>
                <a:gd name="T26" fmla="*/ 178 w 215"/>
                <a:gd name="T27" fmla="*/ 39 h 133"/>
                <a:gd name="T28" fmla="*/ 184 w 215"/>
                <a:gd name="T29" fmla="*/ 50 h 133"/>
                <a:gd name="T30" fmla="*/ 173 w 215"/>
                <a:gd name="T31" fmla="*/ 60 h 133"/>
                <a:gd name="T32" fmla="*/ 173 w 215"/>
                <a:gd name="T33" fmla="*/ 65 h 133"/>
                <a:gd name="T34" fmla="*/ 173 w 215"/>
                <a:gd name="T35" fmla="*/ 69 h 133"/>
                <a:gd name="T36" fmla="*/ 161 w 215"/>
                <a:gd name="T37" fmla="*/ 73 h 133"/>
                <a:gd name="T38" fmla="*/ 144 w 215"/>
                <a:gd name="T39" fmla="*/ 79 h 133"/>
                <a:gd name="T40" fmla="*/ 123 w 215"/>
                <a:gd name="T41" fmla="*/ 87 h 133"/>
                <a:gd name="T42" fmla="*/ 117 w 215"/>
                <a:gd name="T43" fmla="*/ 88 h 133"/>
                <a:gd name="T44" fmla="*/ 109 w 215"/>
                <a:gd name="T45" fmla="*/ 98 h 133"/>
                <a:gd name="T46" fmla="*/ 105 w 215"/>
                <a:gd name="T47" fmla="*/ 98 h 133"/>
                <a:gd name="T48" fmla="*/ 102 w 215"/>
                <a:gd name="T49" fmla="*/ 100 h 133"/>
                <a:gd name="T50" fmla="*/ 96 w 215"/>
                <a:gd name="T51" fmla="*/ 98 h 133"/>
                <a:gd name="T52" fmla="*/ 90 w 215"/>
                <a:gd name="T53" fmla="*/ 104 h 133"/>
                <a:gd name="T54" fmla="*/ 81 w 215"/>
                <a:gd name="T55" fmla="*/ 108 h 133"/>
                <a:gd name="T56" fmla="*/ 69 w 215"/>
                <a:gd name="T57" fmla="*/ 110 h 133"/>
                <a:gd name="T58" fmla="*/ 63 w 215"/>
                <a:gd name="T59" fmla="*/ 108 h 133"/>
                <a:gd name="T60" fmla="*/ 59 w 215"/>
                <a:gd name="T61" fmla="*/ 108 h 133"/>
                <a:gd name="T62" fmla="*/ 52 w 215"/>
                <a:gd name="T63" fmla="*/ 112 h 133"/>
                <a:gd name="T64" fmla="*/ 48 w 215"/>
                <a:gd name="T65" fmla="*/ 115 h 133"/>
                <a:gd name="T66" fmla="*/ 42 w 215"/>
                <a:gd name="T67" fmla="*/ 121 h 133"/>
                <a:gd name="T68" fmla="*/ 36 w 215"/>
                <a:gd name="T69" fmla="*/ 119 h 133"/>
                <a:gd name="T70" fmla="*/ 31 w 215"/>
                <a:gd name="T71" fmla="*/ 123 h 133"/>
                <a:gd name="T72" fmla="*/ 25 w 215"/>
                <a:gd name="T73" fmla="*/ 123 h 133"/>
                <a:gd name="T74" fmla="*/ 19 w 215"/>
                <a:gd name="T75" fmla="*/ 121 h 133"/>
                <a:gd name="T76" fmla="*/ 15 w 215"/>
                <a:gd name="T77" fmla="*/ 113 h 133"/>
                <a:gd name="T78" fmla="*/ 15 w 215"/>
                <a:gd name="T79" fmla="*/ 106 h 133"/>
                <a:gd name="T80" fmla="*/ 9 w 215"/>
                <a:gd name="T81" fmla="*/ 98 h 133"/>
                <a:gd name="T82" fmla="*/ 4 w 215"/>
                <a:gd name="T83" fmla="*/ 75 h 133"/>
                <a:gd name="T84" fmla="*/ 2 w 215"/>
                <a:gd name="T85" fmla="*/ 73 h 133"/>
                <a:gd name="T86" fmla="*/ 4 w 215"/>
                <a:gd name="T87" fmla="*/ 71 h 133"/>
                <a:gd name="T88" fmla="*/ 6 w 215"/>
                <a:gd name="T89" fmla="*/ 69 h 133"/>
                <a:gd name="T90" fmla="*/ 4 w 215"/>
                <a:gd name="T91" fmla="*/ 54 h 133"/>
                <a:gd name="T92" fmla="*/ 6 w 215"/>
                <a:gd name="T93" fmla="*/ 52 h 133"/>
                <a:gd name="T94" fmla="*/ 9 w 215"/>
                <a:gd name="T95" fmla="*/ 50 h 133"/>
                <a:gd name="T96" fmla="*/ 11 w 215"/>
                <a:gd name="T97" fmla="*/ 40 h 133"/>
                <a:gd name="T98" fmla="*/ 19 w 215"/>
                <a:gd name="T99" fmla="*/ 29 h 133"/>
                <a:gd name="T100" fmla="*/ 34 w 215"/>
                <a:gd name="T101" fmla="*/ 35 h 133"/>
                <a:gd name="T102" fmla="*/ 65 w 215"/>
                <a:gd name="T103" fmla="*/ 48 h 133"/>
                <a:gd name="T104" fmla="*/ 100 w 215"/>
                <a:gd name="T105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3">
                  <a:moveTo>
                    <a:pt x="177" y="131"/>
                  </a:moveTo>
                  <a:lnTo>
                    <a:pt x="180" y="133"/>
                  </a:lnTo>
                  <a:lnTo>
                    <a:pt x="177" y="133"/>
                  </a:lnTo>
                  <a:lnTo>
                    <a:pt x="173" y="133"/>
                  </a:lnTo>
                  <a:lnTo>
                    <a:pt x="177" y="131"/>
                  </a:lnTo>
                  <a:close/>
                  <a:moveTo>
                    <a:pt x="198" y="121"/>
                  </a:moveTo>
                  <a:lnTo>
                    <a:pt x="202" y="121"/>
                  </a:lnTo>
                  <a:lnTo>
                    <a:pt x="202" y="123"/>
                  </a:lnTo>
                  <a:lnTo>
                    <a:pt x="203" y="125"/>
                  </a:lnTo>
                  <a:lnTo>
                    <a:pt x="207" y="123"/>
                  </a:lnTo>
                  <a:lnTo>
                    <a:pt x="209" y="123"/>
                  </a:lnTo>
                  <a:lnTo>
                    <a:pt x="213" y="123"/>
                  </a:lnTo>
                  <a:lnTo>
                    <a:pt x="215" y="125"/>
                  </a:lnTo>
                  <a:lnTo>
                    <a:pt x="215" y="125"/>
                  </a:lnTo>
                  <a:lnTo>
                    <a:pt x="215" y="127"/>
                  </a:lnTo>
                  <a:lnTo>
                    <a:pt x="211" y="127"/>
                  </a:lnTo>
                  <a:lnTo>
                    <a:pt x="207" y="131"/>
                  </a:lnTo>
                  <a:lnTo>
                    <a:pt x="202" y="131"/>
                  </a:lnTo>
                  <a:lnTo>
                    <a:pt x="198" y="131"/>
                  </a:lnTo>
                  <a:lnTo>
                    <a:pt x="196" y="129"/>
                  </a:lnTo>
                  <a:lnTo>
                    <a:pt x="194" y="127"/>
                  </a:lnTo>
                  <a:lnTo>
                    <a:pt x="196" y="127"/>
                  </a:lnTo>
                  <a:lnTo>
                    <a:pt x="196" y="123"/>
                  </a:lnTo>
                  <a:lnTo>
                    <a:pt x="198" y="121"/>
                  </a:lnTo>
                  <a:close/>
                  <a:moveTo>
                    <a:pt x="167" y="0"/>
                  </a:moveTo>
                  <a:lnTo>
                    <a:pt x="165" y="10"/>
                  </a:lnTo>
                  <a:lnTo>
                    <a:pt x="180" y="31"/>
                  </a:lnTo>
                  <a:lnTo>
                    <a:pt x="178" y="39"/>
                  </a:lnTo>
                  <a:lnTo>
                    <a:pt x="188" y="50"/>
                  </a:lnTo>
                  <a:lnTo>
                    <a:pt x="184" y="50"/>
                  </a:lnTo>
                  <a:lnTo>
                    <a:pt x="178" y="52"/>
                  </a:lnTo>
                  <a:lnTo>
                    <a:pt x="173" y="60"/>
                  </a:lnTo>
                  <a:lnTo>
                    <a:pt x="171" y="63"/>
                  </a:lnTo>
                  <a:lnTo>
                    <a:pt x="173" y="65"/>
                  </a:lnTo>
                  <a:lnTo>
                    <a:pt x="173" y="67"/>
                  </a:lnTo>
                  <a:lnTo>
                    <a:pt x="173" y="69"/>
                  </a:lnTo>
                  <a:lnTo>
                    <a:pt x="165" y="71"/>
                  </a:lnTo>
                  <a:lnTo>
                    <a:pt x="161" y="73"/>
                  </a:lnTo>
                  <a:lnTo>
                    <a:pt x="155" y="77"/>
                  </a:lnTo>
                  <a:lnTo>
                    <a:pt x="144" y="79"/>
                  </a:lnTo>
                  <a:lnTo>
                    <a:pt x="142" y="81"/>
                  </a:lnTo>
                  <a:lnTo>
                    <a:pt x="123" y="87"/>
                  </a:lnTo>
                  <a:lnTo>
                    <a:pt x="121" y="87"/>
                  </a:lnTo>
                  <a:lnTo>
                    <a:pt x="117" y="88"/>
                  </a:lnTo>
                  <a:lnTo>
                    <a:pt x="113" y="94"/>
                  </a:lnTo>
                  <a:lnTo>
                    <a:pt x="109" y="98"/>
                  </a:lnTo>
                  <a:lnTo>
                    <a:pt x="105" y="98"/>
                  </a:lnTo>
                  <a:lnTo>
                    <a:pt x="105" y="98"/>
                  </a:lnTo>
                  <a:lnTo>
                    <a:pt x="104" y="98"/>
                  </a:lnTo>
                  <a:lnTo>
                    <a:pt x="102" y="100"/>
                  </a:lnTo>
                  <a:lnTo>
                    <a:pt x="100" y="98"/>
                  </a:lnTo>
                  <a:lnTo>
                    <a:pt x="96" y="98"/>
                  </a:lnTo>
                  <a:lnTo>
                    <a:pt x="90" y="102"/>
                  </a:lnTo>
                  <a:lnTo>
                    <a:pt x="90" y="104"/>
                  </a:lnTo>
                  <a:lnTo>
                    <a:pt x="86" y="106"/>
                  </a:lnTo>
                  <a:lnTo>
                    <a:pt x="81" y="108"/>
                  </a:lnTo>
                  <a:lnTo>
                    <a:pt x="73" y="110"/>
                  </a:lnTo>
                  <a:lnTo>
                    <a:pt x="69" y="110"/>
                  </a:lnTo>
                  <a:lnTo>
                    <a:pt x="67" y="108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9" y="108"/>
                  </a:lnTo>
                  <a:lnTo>
                    <a:pt x="57" y="108"/>
                  </a:lnTo>
                  <a:lnTo>
                    <a:pt x="52" y="112"/>
                  </a:lnTo>
                  <a:lnTo>
                    <a:pt x="50" y="115"/>
                  </a:lnTo>
                  <a:lnTo>
                    <a:pt x="48" y="115"/>
                  </a:lnTo>
                  <a:lnTo>
                    <a:pt x="46" y="121"/>
                  </a:lnTo>
                  <a:lnTo>
                    <a:pt x="42" y="121"/>
                  </a:lnTo>
                  <a:lnTo>
                    <a:pt x="40" y="119"/>
                  </a:lnTo>
                  <a:lnTo>
                    <a:pt x="36" y="119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1" y="123"/>
                  </a:lnTo>
                  <a:lnTo>
                    <a:pt x="19" y="121"/>
                  </a:lnTo>
                  <a:lnTo>
                    <a:pt x="19" y="117"/>
                  </a:lnTo>
                  <a:lnTo>
                    <a:pt x="15" y="113"/>
                  </a:lnTo>
                  <a:lnTo>
                    <a:pt x="13" y="108"/>
                  </a:lnTo>
                  <a:lnTo>
                    <a:pt x="15" y="106"/>
                  </a:lnTo>
                  <a:lnTo>
                    <a:pt x="15" y="102"/>
                  </a:lnTo>
                  <a:lnTo>
                    <a:pt x="9" y="98"/>
                  </a:lnTo>
                  <a:lnTo>
                    <a:pt x="8" y="81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2" y="73"/>
                  </a:lnTo>
                  <a:lnTo>
                    <a:pt x="0" y="69"/>
                  </a:lnTo>
                  <a:lnTo>
                    <a:pt x="4" y="71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1" y="40"/>
                  </a:lnTo>
                  <a:lnTo>
                    <a:pt x="13" y="33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4" y="35"/>
                  </a:lnTo>
                  <a:lnTo>
                    <a:pt x="50" y="40"/>
                  </a:lnTo>
                  <a:lnTo>
                    <a:pt x="65" y="48"/>
                  </a:lnTo>
                  <a:lnTo>
                    <a:pt x="67" y="63"/>
                  </a:lnTo>
                  <a:lnTo>
                    <a:pt x="100" y="2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6" name="Freeform 121"/>
            <p:cNvSpPr>
              <a:spLocks noEditPoints="1"/>
            </p:cNvSpPr>
            <p:nvPr/>
          </p:nvSpPr>
          <p:spPr bwMode="auto">
            <a:xfrm>
              <a:off x="4077935" y="4313011"/>
              <a:ext cx="561933" cy="568501"/>
            </a:xfrm>
            <a:custGeom>
              <a:avLst/>
              <a:gdLst>
                <a:gd name="T0" fmla="*/ 69 w 133"/>
                <a:gd name="T1" fmla="*/ 34 h 188"/>
                <a:gd name="T2" fmla="*/ 75 w 133"/>
                <a:gd name="T3" fmla="*/ 44 h 188"/>
                <a:gd name="T4" fmla="*/ 90 w 133"/>
                <a:gd name="T5" fmla="*/ 54 h 188"/>
                <a:gd name="T6" fmla="*/ 96 w 133"/>
                <a:gd name="T7" fmla="*/ 52 h 188"/>
                <a:gd name="T8" fmla="*/ 108 w 133"/>
                <a:gd name="T9" fmla="*/ 54 h 188"/>
                <a:gd name="T10" fmla="*/ 115 w 133"/>
                <a:gd name="T11" fmla="*/ 59 h 188"/>
                <a:gd name="T12" fmla="*/ 119 w 133"/>
                <a:gd name="T13" fmla="*/ 67 h 188"/>
                <a:gd name="T14" fmla="*/ 129 w 133"/>
                <a:gd name="T15" fmla="*/ 75 h 188"/>
                <a:gd name="T16" fmla="*/ 133 w 133"/>
                <a:gd name="T17" fmla="*/ 77 h 188"/>
                <a:gd name="T18" fmla="*/ 131 w 133"/>
                <a:gd name="T19" fmla="*/ 84 h 188"/>
                <a:gd name="T20" fmla="*/ 131 w 133"/>
                <a:gd name="T21" fmla="*/ 90 h 188"/>
                <a:gd name="T22" fmla="*/ 119 w 133"/>
                <a:gd name="T23" fmla="*/ 104 h 188"/>
                <a:gd name="T24" fmla="*/ 115 w 133"/>
                <a:gd name="T25" fmla="*/ 109 h 188"/>
                <a:gd name="T26" fmla="*/ 111 w 133"/>
                <a:gd name="T27" fmla="*/ 117 h 188"/>
                <a:gd name="T28" fmla="*/ 110 w 133"/>
                <a:gd name="T29" fmla="*/ 113 h 188"/>
                <a:gd name="T30" fmla="*/ 108 w 133"/>
                <a:gd name="T31" fmla="*/ 111 h 188"/>
                <a:gd name="T32" fmla="*/ 104 w 133"/>
                <a:gd name="T33" fmla="*/ 117 h 188"/>
                <a:gd name="T34" fmla="*/ 106 w 133"/>
                <a:gd name="T35" fmla="*/ 119 h 188"/>
                <a:gd name="T36" fmla="*/ 100 w 133"/>
                <a:gd name="T37" fmla="*/ 125 h 188"/>
                <a:gd name="T38" fmla="*/ 98 w 133"/>
                <a:gd name="T39" fmla="*/ 130 h 188"/>
                <a:gd name="T40" fmla="*/ 102 w 133"/>
                <a:gd name="T41" fmla="*/ 134 h 188"/>
                <a:gd name="T42" fmla="*/ 102 w 133"/>
                <a:gd name="T43" fmla="*/ 140 h 188"/>
                <a:gd name="T44" fmla="*/ 104 w 133"/>
                <a:gd name="T45" fmla="*/ 144 h 188"/>
                <a:gd name="T46" fmla="*/ 92 w 133"/>
                <a:gd name="T47" fmla="*/ 146 h 188"/>
                <a:gd name="T48" fmla="*/ 86 w 133"/>
                <a:gd name="T49" fmla="*/ 146 h 188"/>
                <a:gd name="T50" fmla="*/ 79 w 133"/>
                <a:gd name="T51" fmla="*/ 159 h 188"/>
                <a:gd name="T52" fmla="*/ 75 w 133"/>
                <a:gd name="T53" fmla="*/ 163 h 188"/>
                <a:gd name="T54" fmla="*/ 67 w 133"/>
                <a:gd name="T55" fmla="*/ 163 h 188"/>
                <a:gd name="T56" fmla="*/ 60 w 133"/>
                <a:gd name="T57" fmla="*/ 165 h 188"/>
                <a:gd name="T58" fmla="*/ 58 w 133"/>
                <a:gd name="T59" fmla="*/ 169 h 188"/>
                <a:gd name="T60" fmla="*/ 60 w 133"/>
                <a:gd name="T61" fmla="*/ 173 h 188"/>
                <a:gd name="T62" fmla="*/ 60 w 133"/>
                <a:gd name="T63" fmla="*/ 175 h 188"/>
                <a:gd name="T64" fmla="*/ 54 w 133"/>
                <a:gd name="T65" fmla="*/ 182 h 188"/>
                <a:gd name="T66" fmla="*/ 50 w 133"/>
                <a:gd name="T67" fmla="*/ 180 h 188"/>
                <a:gd name="T68" fmla="*/ 42 w 133"/>
                <a:gd name="T69" fmla="*/ 180 h 188"/>
                <a:gd name="T70" fmla="*/ 33 w 133"/>
                <a:gd name="T71" fmla="*/ 184 h 188"/>
                <a:gd name="T72" fmla="*/ 27 w 133"/>
                <a:gd name="T73" fmla="*/ 188 h 188"/>
                <a:gd name="T74" fmla="*/ 23 w 133"/>
                <a:gd name="T75" fmla="*/ 188 h 188"/>
                <a:gd name="T76" fmla="*/ 15 w 133"/>
                <a:gd name="T77" fmla="*/ 169 h 188"/>
                <a:gd name="T78" fmla="*/ 2 w 133"/>
                <a:gd name="T79" fmla="*/ 138 h 188"/>
                <a:gd name="T80" fmla="*/ 54 w 133"/>
                <a:gd name="T81" fmla="*/ 84 h 188"/>
                <a:gd name="T82" fmla="*/ 65 w 133"/>
                <a:gd name="T83" fmla="*/ 25 h 188"/>
                <a:gd name="T84" fmla="*/ 67 w 133"/>
                <a:gd name="T85" fmla="*/ 0 h 188"/>
                <a:gd name="T86" fmla="*/ 67 w 133"/>
                <a:gd name="T87" fmla="*/ 2 h 188"/>
                <a:gd name="T88" fmla="*/ 67 w 133"/>
                <a:gd name="T89" fmla="*/ 4 h 188"/>
                <a:gd name="T90" fmla="*/ 67 w 133"/>
                <a:gd name="T91" fmla="*/ 6 h 188"/>
                <a:gd name="T92" fmla="*/ 65 w 133"/>
                <a:gd name="T93" fmla="*/ 13 h 188"/>
                <a:gd name="T94" fmla="*/ 63 w 133"/>
                <a:gd name="T95" fmla="*/ 15 h 188"/>
                <a:gd name="T96" fmla="*/ 61 w 133"/>
                <a:gd name="T97" fmla="*/ 9 h 188"/>
                <a:gd name="T98" fmla="*/ 61 w 133"/>
                <a:gd name="T99" fmla="*/ 6 h 188"/>
                <a:gd name="T100" fmla="*/ 63 w 133"/>
                <a:gd name="T101" fmla="*/ 6 h 188"/>
                <a:gd name="T102" fmla="*/ 65 w 133"/>
                <a:gd name="T103" fmla="*/ 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88">
                  <a:moveTo>
                    <a:pt x="69" y="23"/>
                  </a:moveTo>
                  <a:lnTo>
                    <a:pt x="69" y="34"/>
                  </a:lnTo>
                  <a:lnTo>
                    <a:pt x="75" y="42"/>
                  </a:lnTo>
                  <a:lnTo>
                    <a:pt x="75" y="44"/>
                  </a:lnTo>
                  <a:lnTo>
                    <a:pt x="86" y="52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6" y="52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10" y="54"/>
                  </a:lnTo>
                  <a:lnTo>
                    <a:pt x="115" y="59"/>
                  </a:lnTo>
                  <a:lnTo>
                    <a:pt x="117" y="63"/>
                  </a:lnTo>
                  <a:lnTo>
                    <a:pt x="119" y="67"/>
                  </a:lnTo>
                  <a:lnTo>
                    <a:pt x="121" y="71"/>
                  </a:lnTo>
                  <a:lnTo>
                    <a:pt x="129" y="75"/>
                  </a:lnTo>
                  <a:lnTo>
                    <a:pt x="131" y="77"/>
                  </a:lnTo>
                  <a:lnTo>
                    <a:pt x="133" y="77"/>
                  </a:lnTo>
                  <a:lnTo>
                    <a:pt x="133" y="80"/>
                  </a:lnTo>
                  <a:lnTo>
                    <a:pt x="131" y="84"/>
                  </a:lnTo>
                  <a:lnTo>
                    <a:pt x="131" y="86"/>
                  </a:lnTo>
                  <a:lnTo>
                    <a:pt x="131" y="90"/>
                  </a:lnTo>
                  <a:lnTo>
                    <a:pt x="123" y="100"/>
                  </a:lnTo>
                  <a:lnTo>
                    <a:pt x="119" y="104"/>
                  </a:lnTo>
                  <a:lnTo>
                    <a:pt x="117" y="107"/>
                  </a:lnTo>
                  <a:lnTo>
                    <a:pt x="115" y="109"/>
                  </a:lnTo>
                  <a:lnTo>
                    <a:pt x="113" y="117"/>
                  </a:lnTo>
                  <a:lnTo>
                    <a:pt x="111" y="117"/>
                  </a:lnTo>
                  <a:lnTo>
                    <a:pt x="110" y="115"/>
                  </a:lnTo>
                  <a:lnTo>
                    <a:pt x="110" y="113"/>
                  </a:lnTo>
                  <a:lnTo>
                    <a:pt x="110" y="111"/>
                  </a:lnTo>
                  <a:lnTo>
                    <a:pt x="108" y="111"/>
                  </a:lnTo>
                  <a:lnTo>
                    <a:pt x="108" y="113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06" y="119"/>
                  </a:lnTo>
                  <a:lnTo>
                    <a:pt x="104" y="119"/>
                  </a:lnTo>
                  <a:lnTo>
                    <a:pt x="100" y="125"/>
                  </a:lnTo>
                  <a:lnTo>
                    <a:pt x="100" y="129"/>
                  </a:lnTo>
                  <a:lnTo>
                    <a:pt x="98" y="130"/>
                  </a:lnTo>
                  <a:lnTo>
                    <a:pt x="100" y="130"/>
                  </a:lnTo>
                  <a:lnTo>
                    <a:pt x="102" y="134"/>
                  </a:lnTo>
                  <a:lnTo>
                    <a:pt x="100" y="134"/>
                  </a:lnTo>
                  <a:lnTo>
                    <a:pt x="102" y="140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94" y="144"/>
                  </a:lnTo>
                  <a:lnTo>
                    <a:pt x="92" y="146"/>
                  </a:lnTo>
                  <a:lnTo>
                    <a:pt x="90" y="144"/>
                  </a:lnTo>
                  <a:lnTo>
                    <a:pt x="86" y="146"/>
                  </a:lnTo>
                  <a:lnTo>
                    <a:pt x="79" y="153"/>
                  </a:lnTo>
                  <a:lnTo>
                    <a:pt x="79" y="159"/>
                  </a:lnTo>
                  <a:lnTo>
                    <a:pt x="79" y="161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67" y="163"/>
                  </a:lnTo>
                  <a:lnTo>
                    <a:pt x="61" y="163"/>
                  </a:lnTo>
                  <a:lnTo>
                    <a:pt x="60" y="165"/>
                  </a:lnTo>
                  <a:lnTo>
                    <a:pt x="58" y="169"/>
                  </a:lnTo>
                  <a:lnTo>
                    <a:pt x="58" y="169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7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0" y="180"/>
                  </a:lnTo>
                  <a:lnTo>
                    <a:pt x="46" y="180"/>
                  </a:lnTo>
                  <a:lnTo>
                    <a:pt x="42" y="180"/>
                  </a:lnTo>
                  <a:lnTo>
                    <a:pt x="37" y="184"/>
                  </a:lnTo>
                  <a:lnTo>
                    <a:pt x="33" y="184"/>
                  </a:lnTo>
                  <a:lnTo>
                    <a:pt x="31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3" y="188"/>
                  </a:lnTo>
                  <a:lnTo>
                    <a:pt x="13" y="177"/>
                  </a:lnTo>
                  <a:lnTo>
                    <a:pt x="15" y="169"/>
                  </a:lnTo>
                  <a:lnTo>
                    <a:pt x="0" y="148"/>
                  </a:lnTo>
                  <a:lnTo>
                    <a:pt x="2" y="138"/>
                  </a:lnTo>
                  <a:lnTo>
                    <a:pt x="52" y="125"/>
                  </a:lnTo>
                  <a:lnTo>
                    <a:pt x="54" y="84"/>
                  </a:lnTo>
                  <a:lnTo>
                    <a:pt x="50" y="71"/>
                  </a:lnTo>
                  <a:lnTo>
                    <a:pt x="65" y="25"/>
                  </a:lnTo>
                  <a:lnTo>
                    <a:pt x="69" y="23"/>
                  </a:lnTo>
                  <a:close/>
                  <a:moveTo>
                    <a:pt x="67" y="0"/>
                  </a:moveTo>
                  <a:lnTo>
                    <a:pt x="67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5" y="6"/>
                  </a:lnTo>
                  <a:lnTo>
                    <a:pt x="67" y="6"/>
                  </a:lnTo>
                  <a:lnTo>
                    <a:pt x="67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5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3" y="6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7" name="Freeform 122"/>
            <p:cNvSpPr>
              <a:spLocks/>
            </p:cNvSpPr>
            <p:nvPr/>
          </p:nvSpPr>
          <p:spPr bwMode="auto">
            <a:xfrm>
              <a:off x="4014559" y="4340226"/>
              <a:ext cx="354906" cy="205627"/>
            </a:xfrm>
            <a:custGeom>
              <a:avLst/>
              <a:gdLst>
                <a:gd name="T0" fmla="*/ 76 w 84"/>
                <a:gd name="T1" fmla="*/ 0 h 68"/>
                <a:gd name="T2" fmla="*/ 78 w 84"/>
                <a:gd name="T3" fmla="*/ 0 h 68"/>
                <a:gd name="T4" fmla="*/ 78 w 84"/>
                <a:gd name="T5" fmla="*/ 6 h 68"/>
                <a:gd name="T6" fmla="*/ 80 w 84"/>
                <a:gd name="T7" fmla="*/ 6 h 68"/>
                <a:gd name="T8" fmla="*/ 80 w 84"/>
                <a:gd name="T9" fmla="*/ 8 h 68"/>
                <a:gd name="T10" fmla="*/ 80 w 84"/>
                <a:gd name="T11" fmla="*/ 8 h 68"/>
                <a:gd name="T12" fmla="*/ 82 w 84"/>
                <a:gd name="T13" fmla="*/ 8 h 68"/>
                <a:gd name="T14" fmla="*/ 82 w 84"/>
                <a:gd name="T15" fmla="*/ 10 h 68"/>
                <a:gd name="T16" fmla="*/ 84 w 84"/>
                <a:gd name="T17" fmla="*/ 14 h 68"/>
                <a:gd name="T18" fmla="*/ 80 w 84"/>
                <a:gd name="T19" fmla="*/ 16 h 68"/>
                <a:gd name="T20" fmla="*/ 65 w 84"/>
                <a:gd name="T21" fmla="*/ 62 h 68"/>
                <a:gd name="T22" fmla="*/ 59 w 84"/>
                <a:gd name="T23" fmla="*/ 68 h 68"/>
                <a:gd name="T24" fmla="*/ 7 w 84"/>
                <a:gd name="T25" fmla="*/ 60 h 68"/>
                <a:gd name="T26" fmla="*/ 4 w 84"/>
                <a:gd name="T27" fmla="*/ 47 h 68"/>
                <a:gd name="T28" fmla="*/ 0 w 84"/>
                <a:gd name="T29" fmla="*/ 41 h 68"/>
                <a:gd name="T30" fmla="*/ 0 w 84"/>
                <a:gd name="T31" fmla="*/ 35 h 68"/>
                <a:gd name="T32" fmla="*/ 0 w 84"/>
                <a:gd name="T33" fmla="*/ 35 h 68"/>
                <a:gd name="T34" fmla="*/ 2 w 84"/>
                <a:gd name="T35" fmla="*/ 33 h 68"/>
                <a:gd name="T36" fmla="*/ 4 w 84"/>
                <a:gd name="T37" fmla="*/ 43 h 68"/>
                <a:gd name="T38" fmla="*/ 5 w 84"/>
                <a:gd name="T39" fmla="*/ 41 h 68"/>
                <a:gd name="T40" fmla="*/ 9 w 84"/>
                <a:gd name="T41" fmla="*/ 41 h 68"/>
                <a:gd name="T42" fmla="*/ 11 w 84"/>
                <a:gd name="T43" fmla="*/ 41 h 68"/>
                <a:gd name="T44" fmla="*/ 19 w 84"/>
                <a:gd name="T45" fmla="*/ 37 h 68"/>
                <a:gd name="T46" fmla="*/ 25 w 84"/>
                <a:gd name="T47" fmla="*/ 37 h 68"/>
                <a:gd name="T48" fmla="*/ 27 w 84"/>
                <a:gd name="T49" fmla="*/ 37 h 68"/>
                <a:gd name="T50" fmla="*/ 28 w 84"/>
                <a:gd name="T51" fmla="*/ 37 h 68"/>
                <a:gd name="T52" fmla="*/ 32 w 84"/>
                <a:gd name="T53" fmla="*/ 37 h 68"/>
                <a:gd name="T54" fmla="*/ 34 w 84"/>
                <a:gd name="T55" fmla="*/ 39 h 68"/>
                <a:gd name="T56" fmla="*/ 38 w 84"/>
                <a:gd name="T57" fmla="*/ 39 h 68"/>
                <a:gd name="T58" fmla="*/ 42 w 84"/>
                <a:gd name="T59" fmla="*/ 39 h 68"/>
                <a:gd name="T60" fmla="*/ 44 w 84"/>
                <a:gd name="T61" fmla="*/ 37 h 68"/>
                <a:gd name="T62" fmla="*/ 44 w 84"/>
                <a:gd name="T63" fmla="*/ 37 h 68"/>
                <a:gd name="T64" fmla="*/ 44 w 84"/>
                <a:gd name="T65" fmla="*/ 33 h 68"/>
                <a:gd name="T66" fmla="*/ 46 w 84"/>
                <a:gd name="T67" fmla="*/ 33 h 68"/>
                <a:gd name="T68" fmla="*/ 48 w 84"/>
                <a:gd name="T69" fmla="*/ 33 h 68"/>
                <a:gd name="T70" fmla="*/ 50 w 84"/>
                <a:gd name="T71" fmla="*/ 35 h 68"/>
                <a:gd name="T72" fmla="*/ 53 w 84"/>
                <a:gd name="T73" fmla="*/ 29 h 68"/>
                <a:gd name="T74" fmla="*/ 53 w 84"/>
                <a:gd name="T75" fmla="*/ 27 h 68"/>
                <a:gd name="T76" fmla="*/ 52 w 84"/>
                <a:gd name="T77" fmla="*/ 27 h 68"/>
                <a:gd name="T78" fmla="*/ 53 w 84"/>
                <a:gd name="T79" fmla="*/ 25 h 68"/>
                <a:gd name="T80" fmla="*/ 63 w 84"/>
                <a:gd name="T81" fmla="*/ 16 h 68"/>
                <a:gd name="T82" fmla="*/ 63 w 84"/>
                <a:gd name="T83" fmla="*/ 10 h 68"/>
                <a:gd name="T84" fmla="*/ 75 w 84"/>
                <a:gd name="T85" fmla="*/ 4 h 68"/>
                <a:gd name="T86" fmla="*/ 75 w 84"/>
                <a:gd name="T87" fmla="*/ 2 h 68"/>
                <a:gd name="T88" fmla="*/ 76 w 84"/>
                <a:gd name="T8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68">
                  <a:moveTo>
                    <a:pt x="76" y="0"/>
                  </a:moveTo>
                  <a:lnTo>
                    <a:pt x="78" y="0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65" y="62"/>
                  </a:lnTo>
                  <a:lnTo>
                    <a:pt x="59" y="68"/>
                  </a:lnTo>
                  <a:lnTo>
                    <a:pt x="7" y="60"/>
                  </a:lnTo>
                  <a:lnTo>
                    <a:pt x="4" y="47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4" y="43"/>
                  </a:lnTo>
                  <a:lnTo>
                    <a:pt x="5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9" y="37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8" y="39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3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3" y="25"/>
                  </a:lnTo>
                  <a:lnTo>
                    <a:pt x="63" y="16"/>
                  </a:lnTo>
                  <a:lnTo>
                    <a:pt x="63" y="10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8" name="Freeform 123"/>
            <p:cNvSpPr>
              <a:spLocks/>
            </p:cNvSpPr>
            <p:nvPr/>
          </p:nvSpPr>
          <p:spPr bwMode="auto">
            <a:xfrm>
              <a:off x="3946958" y="4334178"/>
              <a:ext cx="59151" cy="87694"/>
            </a:xfrm>
            <a:custGeom>
              <a:avLst/>
              <a:gdLst>
                <a:gd name="T0" fmla="*/ 6 w 14"/>
                <a:gd name="T1" fmla="*/ 0 h 29"/>
                <a:gd name="T2" fmla="*/ 6 w 14"/>
                <a:gd name="T3" fmla="*/ 0 h 29"/>
                <a:gd name="T4" fmla="*/ 10 w 14"/>
                <a:gd name="T5" fmla="*/ 2 h 29"/>
                <a:gd name="T6" fmla="*/ 10 w 14"/>
                <a:gd name="T7" fmla="*/ 4 h 29"/>
                <a:gd name="T8" fmla="*/ 12 w 14"/>
                <a:gd name="T9" fmla="*/ 4 h 29"/>
                <a:gd name="T10" fmla="*/ 12 w 14"/>
                <a:gd name="T11" fmla="*/ 4 h 29"/>
                <a:gd name="T12" fmla="*/ 12 w 14"/>
                <a:gd name="T13" fmla="*/ 10 h 29"/>
                <a:gd name="T14" fmla="*/ 10 w 14"/>
                <a:gd name="T15" fmla="*/ 10 h 29"/>
                <a:gd name="T16" fmla="*/ 12 w 14"/>
                <a:gd name="T17" fmla="*/ 18 h 29"/>
                <a:gd name="T18" fmla="*/ 12 w 14"/>
                <a:gd name="T19" fmla="*/ 18 h 29"/>
                <a:gd name="T20" fmla="*/ 14 w 14"/>
                <a:gd name="T21" fmla="*/ 20 h 29"/>
                <a:gd name="T22" fmla="*/ 12 w 14"/>
                <a:gd name="T23" fmla="*/ 29 h 29"/>
                <a:gd name="T24" fmla="*/ 10 w 14"/>
                <a:gd name="T25" fmla="*/ 29 h 29"/>
                <a:gd name="T26" fmla="*/ 10 w 14"/>
                <a:gd name="T27" fmla="*/ 29 h 29"/>
                <a:gd name="T28" fmla="*/ 8 w 14"/>
                <a:gd name="T29" fmla="*/ 29 h 29"/>
                <a:gd name="T30" fmla="*/ 2 w 14"/>
                <a:gd name="T31" fmla="*/ 27 h 29"/>
                <a:gd name="T32" fmla="*/ 2 w 14"/>
                <a:gd name="T33" fmla="*/ 25 h 29"/>
                <a:gd name="T34" fmla="*/ 2 w 14"/>
                <a:gd name="T35" fmla="*/ 24 h 29"/>
                <a:gd name="T36" fmla="*/ 2 w 14"/>
                <a:gd name="T37" fmla="*/ 22 h 29"/>
                <a:gd name="T38" fmla="*/ 0 w 14"/>
                <a:gd name="T39" fmla="*/ 20 h 29"/>
                <a:gd name="T40" fmla="*/ 0 w 14"/>
                <a:gd name="T41" fmla="*/ 16 h 29"/>
                <a:gd name="T42" fmla="*/ 0 w 14"/>
                <a:gd name="T43" fmla="*/ 12 h 29"/>
                <a:gd name="T44" fmla="*/ 2 w 14"/>
                <a:gd name="T45" fmla="*/ 12 h 29"/>
                <a:gd name="T46" fmla="*/ 2 w 14"/>
                <a:gd name="T47" fmla="*/ 12 h 29"/>
                <a:gd name="T48" fmla="*/ 2 w 14"/>
                <a:gd name="T49" fmla="*/ 6 h 29"/>
                <a:gd name="T50" fmla="*/ 2 w 14"/>
                <a:gd name="T51" fmla="*/ 6 h 29"/>
                <a:gd name="T52" fmla="*/ 2 w 14"/>
                <a:gd name="T53" fmla="*/ 4 h 29"/>
                <a:gd name="T54" fmla="*/ 4 w 14"/>
                <a:gd name="T55" fmla="*/ 2 h 29"/>
                <a:gd name="T56" fmla="*/ 4 w 14"/>
                <a:gd name="T57" fmla="*/ 0 h 29"/>
                <a:gd name="T58" fmla="*/ 4 w 14"/>
                <a:gd name="T59" fmla="*/ 0 h 29"/>
                <a:gd name="T60" fmla="*/ 6 w 14"/>
                <a:gd name="T6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29">
                  <a:moveTo>
                    <a:pt x="6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9" name="Freeform 124"/>
            <p:cNvSpPr>
              <a:spLocks/>
            </p:cNvSpPr>
            <p:nvPr/>
          </p:nvSpPr>
          <p:spPr bwMode="auto">
            <a:xfrm>
              <a:off x="3617403" y="4110408"/>
              <a:ext cx="126752" cy="90718"/>
            </a:xfrm>
            <a:custGeom>
              <a:avLst/>
              <a:gdLst>
                <a:gd name="T0" fmla="*/ 15 w 30"/>
                <a:gd name="T1" fmla="*/ 0 h 30"/>
                <a:gd name="T2" fmla="*/ 21 w 30"/>
                <a:gd name="T3" fmla="*/ 2 h 30"/>
                <a:gd name="T4" fmla="*/ 26 w 30"/>
                <a:gd name="T5" fmla="*/ 0 h 30"/>
                <a:gd name="T6" fmla="*/ 26 w 30"/>
                <a:gd name="T7" fmla="*/ 2 h 30"/>
                <a:gd name="T8" fmla="*/ 26 w 30"/>
                <a:gd name="T9" fmla="*/ 2 h 30"/>
                <a:gd name="T10" fmla="*/ 28 w 30"/>
                <a:gd name="T11" fmla="*/ 9 h 30"/>
                <a:gd name="T12" fmla="*/ 19 w 30"/>
                <a:gd name="T13" fmla="*/ 11 h 30"/>
                <a:gd name="T14" fmla="*/ 25 w 30"/>
                <a:gd name="T15" fmla="*/ 17 h 30"/>
                <a:gd name="T16" fmla="*/ 26 w 30"/>
                <a:gd name="T17" fmla="*/ 15 h 30"/>
                <a:gd name="T18" fmla="*/ 28 w 30"/>
                <a:gd name="T19" fmla="*/ 17 h 30"/>
                <a:gd name="T20" fmla="*/ 28 w 30"/>
                <a:gd name="T21" fmla="*/ 21 h 30"/>
                <a:gd name="T22" fmla="*/ 30 w 30"/>
                <a:gd name="T23" fmla="*/ 23 h 30"/>
                <a:gd name="T24" fmla="*/ 28 w 30"/>
                <a:gd name="T25" fmla="*/ 23 h 30"/>
                <a:gd name="T26" fmla="*/ 28 w 30"/>
                <a:gd name="T27" fmla="*/ 23 h 30"/>
                <a:gd name="T28" fmla="*/ 30 w 30"/>
                <a:gd name="T29" fmla="*/ 25 h 30"/>
                <a:gd name="T30" fmla="*/ 19 w 30"/>
                <a:gd name="T31" fmla="*/ 30 h 30"/>
                <a:gd name="T32" fmla="*/ 19 w 30"/>
                <a:gd name="T33" fmla="*/ 25 h 30"/>
                <a:gd name="T34" fmla="*/ 1 w 30"/>
                <a:gd name="T35" fmla="*/ 19 h 30"/>
                <a:gd name="T36" fmla="*/ 0 w 30"/>
                <a:gd name="T37" fmla="*/ 19 h 30"/>
                <a:gd name="T38" fmla="*/ 3 w 30"/>
                <a:gd name="T39" fmla="*/ 11 h 30"/>
                <a:gd name="T40" fmla="*/ 7 w 30"/>
                <a:gd name="T41" fmla="*/ 3 h 30"/>
                <a:gd name="T42" fmla="*/ 15 w 30"/>
                <a:gd name="T4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21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5"/>
                  </a:lnTo>
                  <a:lnTo>
                    <a:pt x="19" y="30"/>
                  </a:lnTo>
                  <a:lnTo>
                    <a:pt x="19" y="25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0" name="Freeform 125"/>
            <p:cNvSpPr>
              <a:spLocks/>
            </p:cNvSpPr>
            <p:nvPr/>
          </p:nvSpPr>
          <p:spPr bwMode="auto">
            <a:xfrm>
              <a:off x="2747041" y="3986427"/>
              <a:ext cx="1559048" cy="934398"/>
            </a:xfrm>
            <a:custGeom>
              <a:avLst/>
              <a:gdLst>
                <a:gd name="T0" fmla="*/ 173 w 369"/>
                <a:gd name="T1" fmla="*/ 60 h 309"/>
                <a:gd name="T2" fmla="*/ 225 w 369"/>
                <a:gd name="T3" fmla="*/ 71 h 309"/>
                <a:gd name="T4" fmla="*/ 238 w 369"/>
                <a:gd name="T5" fmla="*/ 67 h 309"/>
                <a:gd name="T6" fmla="*/ 242 w 369"/>
                <a:gd name="T7" fmla="*/ 75 h 309"/>
                <a:gd name="T8" fmla="*/ 255 w 369"/>
                <a:gd name="T9" fmla="*/ 87 h 309"/>
                <a:gd name="T10" fmla="*/ 254 w 369"/>
                <a:gd name="T11" fmla="*/ 89 h 309"/>
                <a:gd name="T12" fmla="*/ 259 w 369"/>
                <a:gd name="T13" fmla="*/ 92 h 309"/>
                <a:gd name="T14" fmla="*/ 269 w 369"/>
                <a:gd name="T15" fmla="*/ 104 h 309"/>
                <a:gd name="T16" fmla="*/ 271 w 369"/>
                <a:gd name="T17" fmla="*/ 117 h 309"/>
                <a:gd name="T18" fmla="*/ 280 w 369"/>
                <a:gd name="T19" fmla="*/ 131 h 309"/>
                <a:gd name="T20" fmla="*/ 286 w 369"/>
                <a:gd name="T21" fmla="*/ 140 h 309"/>
                <a:gd name="T22" fmla="*/ 294 w 369"/>
                <a:gd name="T23" fmla="*/ 144 h 309"/>
                <a:gd name="T24" fmla="*/ 296 w 369"/>
                <a:gd name="T25" fmla="*/ 148 h 309"/>
                <a:gd name="T26" fmla="*/ 300 w 369"/>
                <a:gd name="T27" fmla="*/ 152 h 309"/>
                <a:gd name="T28" fmla="*/ 304 w 369"/>
                <a:gd name="T29" fmla="*/ 164 h 309"/>
                <a:gd name="T30" fmla="*/ 365 w 369"/>
                <a:gd name="T31" fmla="*/ 179 h 309"/>
                <a:gd name="T32" fmla="*/ 367 w 369"/>
                <a:gd name="T33" fmla="*/ 233 h 309"/>
                <a:gd name="T34" fmla="*/ 215 w 369"/>
                <a:gd name="T35" fmla="*/ 294 h 309"/>
                <a:gd name="T36" fmla="*/ 175 w 369"/>
                <a:gd name="T37" fmla="*/ 281 h 309"/>
                <a:gd name="T38" fmla="*/ 161 w 369"/>
                <a:gd name="T39" fmla="*/ 286 h 309"/>
                <a:gd name="T40" fmla="*/ 158 w 369"/>
                <a:gd name="T41" fmla="*/ 300 h 309"/>
                <a:gd name="T42" fmla="*/ 150 w 369"/>
                <a:gd name="T43" fmla="*/ 288 h 309"/>
                <a:gd name="T44" fmla="*/ 140 w 369"/>
                <a:gd name="T45" fmla="*/ 279 h 309"/>
                <a:gd name="T46" fmla="*/ 123 w 369"/>
                <a:gd name="T47" fmla="*/ 260 h 309"/>
                <a:gd name="T48" fmla="*/ 117 w 369"/>
                <a:gd name="T49" fmla="*/ 240 h 309"/>
                <a:gd name="T50" fmla="*/ 108 w 369"/>
                <a:gd name="T51" fmla="*/ 233 h 309"/>
                <a:gd name="T52" fmla="*/ 100 w 369"/>
                <a:gd name="T53" fmla="*/ 229 h 309"/>
                <a:gd name="T54" fmla="*/ 86 w 369"/>
                <a:gd name="T55" fmla="*/ 215 h 309"/>
                <a:gd name="T56" fmla="*/ 81 w 369"/>
                <a:gd name="T57" fmla="*/ 200 h 309"/>
                <a:gd name="T58" fmla="*/ 83 w 369"/>
                <a:gd name="T59" fmla="*/ 188 h 309"/>
                <a:gd name="T60" fmla="*/ 77 w 369"/>
                <a:gd name="T61" fmla="*/ 179 h 309"/>
                <a:gd name="T62" fmla="*/ 73 w 369"/>
                <a:gd name="T63" fmla="*/ 165 h 309"/>
                <a:gd name="T64" fmla="*/ 65 w 369"/>
                <a:gd name="T65" fmla="*/ 158 h 309"/>
                <a:gd name="T66" fmla="*/ 54 w 369"/>
                <a:gd name="T67" fmla="*/ 154 h 309"/>
                <a:gd name="T68" fmla="*/ 48 w 369"/>
                <a:gd name="T69" fmla="*/ 148 h 309"/>
                <a:gd name="T70" fmla="*/ 48 w 369"/>
                <a:gd name="T71" fmla="*/ 137 h 309"/>
                <a:gd name="T72" fmla="*/ 38 w 369"/>
                <a:gd name="T73" fmla="*/ 125 h 309"/>
                <a:gd name="T74" fmla="*/ 33 w 369"/>
                <a:gd name="T75" fmla="*/ 117 h 309"/>
                <a:gd name="T76" fmla="*/ 27 w 369"/>
                <a:gd name="T77" fmla="*/ 104 h 309"/>
                <a:gd name="T78" fmla="*/ 19 w 369"/>
                <a:gd name="T79" fmla="*/ 96 h 309"/>
                <a:gd name="T80" fmla="*/ 10 w 369"/>
                <a:gd name="T81" fmla="*/ 83 h 309"/>
                <a:gd name="T82" fmla="*/ 4 w 369"/>
                <a:gd name="T83" fmla="*/ 81 h 309"/>
                <a:gd name="T84" fmla="*/ 0 w 369"/>
                <a:gd name="T85" fmla="*/ 79 h 309"/>
                <a:gd name="T86" fmla="*/ 2 w 369"/>
                <a:gd name="T87" fmla="*/ 60 h 309"/>
                <a:gd name="T88" fmla="*/ 38 w 369"/>
                <a:gd name="T89" fmla="*/ 52 h 309"/>
                <a:gd name="T90" fmla="*/ 60 w 369"/>
                <a:gd name="T91" fmla="*/ 37 h 309"/>
                <a:gd name="T92" fmla="*/ 73 w 369"/>
                <a:gd name="T9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309">
                  <a:moveTo>
                    <a:pt x="73" y="0"/>
                  </a:moveTo>
                  <a:lnTo>
                    <a:pt x="90" y="2"/>
                  </a:lnTo>
                  <a:lnTo>
                    <a:pt x="173" y="60"/>
                  </a:lnTo>
                  <a:lnTo>
                    <a:pt x="207" y="60"/>
                  </a:lnTo>
                  <a:lnTo>
                    <a:pt x="225" y="66"/>
                  </a:lnTo>
                  <a:lnTo>
                    <a:pt x="225" y="71"/>
                  </a:lnTo>
                  <a:lnTo>
                    <a:pt x="236" y="66"/>
                  </a:lnTo>
                  <a:lnTo>
                    <a:pt x="238" y="67"/>
                  </a:lnTo>
                  <a:lnTo>
                    <a:pt x="238" y="67"/>
                  </a:lnTo>
                  <a:lnTo>
                    <a:pt x="238" y="69"/>
                  </a:lnTo>
                  <a:lnTo>
                    <a:pt x="240" y="71"/>
                  </a:lnTo>
                  <a:lnTo>
                    <a:pt x="242" y="75"/>
                  </a:lnTo>
                  <a:lnTo>
                    <a:pt x="246" y="85"/>
                  </a:lnTo>
                  <a:lnTo>
                    <a:pt x="252" y="87"/>
                  </a:lnTo>
                  <a:lnTo>
                    <a:pt x="255" y="87"/>
                  </a:lnTo>
                  <a:lnTo>
                    <a:pt x="257" y="89"/>
                  </a:lnTo>
                  <a:lnTo>
                    <a:pt x="255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5" y="92"/>
                  </a:lnTo>
                  <a:lnTo>
                    <a:pt x="259" y="92"/>
                  </a:lnTo>
                  <a:lnTo>
                    <a:pt x="265" y="100"/>
                  </a:lnTo>
                  <a:lnTo>
                    <a:pt x="265" y="100"/>
                  </a:lnTo>
                  <a:lnTo>
                    <a:pt x="269" y="104"/>
                  </a:lnTo>
                  <a:lnTo>
                    <a:pt x="269" y="106"/>
                  </a:lnTo>
                  <a:lnTo>
                    <a:pt x="271" y="115"/>
                  </a:lnTo>
                  <a:lnTo>
                    <a:pt x="271" y="117"/>
                  </a:lnTo>
                  <a:lnTo>
                    <a:pt x="269" y="115"/>
                  </a:lnTo>
                  <a:lnTo>
                    <a:pt x="271" y="121"/>
                  </a:lnTo>
                  <a:lnTo>
                    <a:pt x="280" y="131"/>
                  </a:lnTo>
                  <a:lnTo>
                    <a:pt x="280" y="137"/>
                  </a:lnTo>
                  <a:lnTo>
                    <a:pt x="284" y="140"/>
                  </a:lnTo>
                  <a:lnTo>
                    <a:pt x="286" y="140"/>
                  </a:lnTo>
                  <a:lnTo>
                    <a:pt x="286" y="142"/>
                  </a:lnTo>
                  <a:lnTo>
                    <a:pt x="292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298" y="144"/>
                  </a:lnTo>
                  <a:lnTo>
                    <a:pt x="296" y="148"/>
                  </a:lnTo>
                  <a:lnTo>
                    <a:pt x="296" y="148"/>
                  </a:ln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300" y="158"/>
                  </a:lnTo>
                  <a:lnTo>
                    <a:pt x="304" y="164"/>
                  </a:lnTo>
                  <a:lnTo>
                    <a:pt x="307" y="177"/>
                  </a:lnTo>
                  <a:lnTo>
                    <a:pt x="359" y="185"/>
                  </a:lnTo>
                  <a:lnTo>
                    <a:pt x="365" y="179"/>
                  </a:lnTo>
                  <a:lnTo>
                    <a:pt x="365" y="179"/>
                  </a:lnTo>
                  <a:lnTo>
                    <a:pt x="369" y="192"/>
                  </a:lnTo>
                  <a:lnTo>
                    <a:pt x="367" y="233"/>
                  </a:lnTo>
                  <a:lnTo>
                    <a:pt x="250" y="267"/>
                  </a:lnTo>
                  <a:lnTo>
                    <a:pt x="217" y="309"/>
                  </a:lnTo>
                  <a:lnTo>
                    <a:pt x="215" y="294"/>
                  </a:lnTo>
                  <a:lnTo>
                    <a:pt x="200" y="286"/>
                  </a:lnTo>
                  <a:lnTo>
                    <a:pt x="184" y="281"/>
                  </a:lnTo>
                  <a:lnTo>
                    <a:pt x="175" y="281"/>
                  </a:lnTo>
                  <a:lnTo>
                    <a:pt x="169" y="275"/>
                  </a:lnTo>
                  <a:lnTo>
                    <a:pt x="163" y="279"/>
                  </a:lnTo>
                  <a:lnTo>
                    <a:pt x="161" y="286"/>
                  </a:lnTo>
                  <a:lnTo>
                    <a:pt x="165" y="292"/>
                  </a:lnTo>
                  <a:lnTo>
                    <a:pt x="159" y="296"/>
                  </a:lnTo>
                  <a:lnTo>
                    <a:pt x="158" y="300"/>
                  </a:lnTo>
                  <a:lnTo>
                    <a:pt x="156" y="298"/>
                  </a:lnTo>
                  <a:lnTo>
                    <a:pt x="152" y="298"/>
                  </a:lnTo>
                  <a:lnTo>
                    <a:pt x="150" y="288"/>
                  </a:lnTo>
                  <a:lnTo>
                    <a:pt x="144" y="286"/>
                  </a:lnTo>
                  <a:lnTo>
                    <a:pt x="142" y="279"/>
                  </a:lnTo>
                  <a:lnTo>
                    <a:pt x="140" y="279"/>
                  </a:lnTo>
                  <a:lnTo>
                    <a:pt x="127" y="265"/>
                  </a:lnTo>
                  <a:lnTo>
                    <a:pt x="127" y="261"/>
                  </a:lnTo>
                  <a:lnTo>
                    <a:pt x="123" y="260"/>
                  </a:lnTo>
                  <a:lnTo>
                    <a:pt x="119" y="244"/>
                  </a:lnTo>
                  <a:lnTo>
                    <a:pt x="117" y="242"/>
                  </a:lnTo>
                  <a:lnTo>
                    <a:pt x="117" y="240"/>
                  </a:lnTo>
                  <a:lnTo>
                    <a:pt x="113" y="238"/>
                  </a:lnTo>
                  <a:lnTo>
                    <a:pt x="113" y="237"/>
                  </a:lnTo>
                  <a:lnTo>
                    <a:pt x="108" y="233"/>
                  </a:lnTo>
                  <a:lnTo>
                    <a:pt x="106" y="233"/>
                  </a:lnTo>
                  <a:lnTo>
                    <a:pt x="104" y="229"/>
                  </a:lnTo>
                  <a:lnTo>
                    <a:pt x="100" y="229"/>
                  </a:lnTo>
                  <a:lnTo>
                    <a:pt x="96" y="227"/>
                  </a:lnTo>
                  <a:lnTo>
                    <a:pt x="88" y="217"/>
                  </a:lnTo>
                  <a:lnTo>
                    <a:pt x="86" y="215"/>
                  </a:lnTo>
                  <a:lnTo>
                    <a:pt x="85" y="212"/>
                  </a:lnTo>
                  <a:lnTo>
                    <a:pt x="83" y="206"/>
                  </a:lnTo>
                  <a:lnTo>
                    <a:pt x="81" y="200"/>
                  </a:lnTo>
                  <a:lnTo>
                    <a:pt x="81" y="196"/>
                  </a:lnTo>
                  <a:lnTo>
                    <a:pt x="81" y="194"/>
                  </a:lnTo>
                  <a:lnTo>
                    <a:pt x="83" y="188"/>
                  </a:lnTo>
                  <a:lnTo>
                    <a:pt x="81" y="187"/>
                  </a:lnTo>
                  <a:lnTo>
                    <a:pt x="81" y="181"/>
                  </a:lnTo>
                  <a:lnTo>
                    <a:pt x="77" y="179"/>
                  </a:lnTo>
                  <a:lnTo>
                    <a:pt x="75" y="171"/>
                  </a:lnTo>
                  <a:lnTo>
                    <a:pt x="73" y="171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1" y="162"/>
                  </a:lnTo>
                  <a:lnTo>
                    <a:pt x="65" y="158"/>
                  </a:lnTo>
                  <a:lnTo>
                    <a:pt x="60" y="154"/>
                  </a:lnTo>
                  <a:lnTo>
                    <a:pt x="58" y="152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2" y="150"/>
                  </a:lnTo>
                  <a:lnTo>
                    <a:pt x="48" y="148"/>
                  </a:lnTo>
                  <a:lnTo>
                    <a:pt x="48" y="144"/>
                  </a:lnTo>
                  <a:lnTo>
                    <a:pt x="48" y="142"/>
                  </a:lnTo>
                  <a:lnTo>
                    <a:pt x="48" y="137"/>
                  </a:lnTo>
                  <a:lnTo>
                    <a:pt x="46" y="135"/>
                  </a:lnTo>
                  <a:lnTo>
                    <a:pt x="42" y="127"/>
                  </a:lnTo>
                  <a:lnTo>
                    <a:pt x="38" y="125"/>
                  </a:lnTo>
                  <a:lnTo>
                    <a:pt x="37" y="123"/>
                  </a:lnTo>
                  <a:lnTo>
                    <a:pt x="35" y="119"/>
                  </a:lnTo>
                  <a:lnTo>
                    <a:pt x="33" y="117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7" y="104"/>
                  </a:lnTo>
                  <a:lnTo>
                    <a:pt x="25" y="104"/>
                  </a:lnTo>
                  <a:lnTo>
                    <a:pt x="21" y="100"/>
                  </a:lnTo>
                  <a:lnTo>
                    <a:pt x="19" y="96"/>
                  </a:lnTo>
                  <a:lnTo>
                    <a:pt x="17" y="94"/>
                  </a:lnTo>
                  <a:lnTo>
                    <a:pt x="17" y="9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6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8" y="60"/>
                  </a:lnTo>
                  <a:lnTo>
                    <a:pt x="25" y="66"/>
                  </a:lnTo>
                  <a:lnTo>
                    <a:pt x="38" y="52"/>
                  </a:lnTo>
                  <a:lnTo>
                    <a:pt x="52" y="50"/>
                  </a:lnTo>
                  <a:lnTo>
                    <a:pt x="52" y="44"/>
                  </a:lnTo>
                  <a:lnTo>
                    <a:pt x="60" y="37"/>
                  </a:lnTo>
                  <a:lnTo>
                    <a:pt x="40" y="14"/>
                  </a:lnTo>
                  <a:lnTo>
                    <a:pt x="67" y="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1" name="Freeform 126"/>
            <p:cNvSpPr>
              <a:spLocks/>
            </p:cNvSpPr>
            <p:nvPr/>
          </p:nvSpPr>
          <p:spPr bwMode="auto">
            <a:xfrm>
              <a:off x="3338549" y="3511668"/>
              <a:ext cx="1533699" cy="882991"/>
            </a:xfrm>
            <a:custGeom>
              <a:avLst/>
              <a:gdLst>
                <a:gd name="T0" fmla="*/ 16 w 363"/>
                <a:gd name="T1" fmla="*/ 6 h 292"/>
                <a:gd name="T2" fmla="*/ 33 w 363"/>
                <a:gd name="T3" fmla="*/ 19 h 292"/>
                <a:gd name="T4" fmla="*/ 44 w 363"/>
                <a:gd name="T5" fmla="*/ 19 h 292"/>
                <a:gd name="T6" fmla="*/ 54 w 363"/>
                <a:gd name="T7" fmla="*/ 9 h 292"/>
                <a:gd name="T8" fmla="*/ 66 w 363"/>
                <a:gd name="T9" fmla="*/ 2 h 292"/>
                <a:gd name="T10" fmla="*/ 69 w 363"/>
                <a:gd name="T11" fmla="*/ 11 h 292"/>
                <a:gd name="T12" fmla="*/ 79 w 363"/>
                <a:gd name="T13" fmla="*/ 27 h 292"/>
                <a:gd name="T14" fmla="*/ 87 w 363"/>
                <a:gd name="T15" fmla="*/ 32 h 292"/>
                <a:gd name="T16" fmla="*/ 94 w 363"/>
                <a:gd name="T17" fmla="*/ 48 h 292"/>
                <a:gd name="T18" fmla="*/ 112 w 363"/>
                <a:gd name="T19" fmla="*/ 50 h 292"/>
                <a:gd name="T20" fmla="*/ 139 w 363"/>
                <a:gd name="T21" fmla="*/ 63 h 292"/>
                <a:gd name="T22" fmla="*/ 179 w 363"/>
                <a:gd name="T23" fmla="*/ 61 h 292"/>
                <a:gd name="T24" fmla="*/ 188 w 363"/>
                <a:gd name="T25" fmla="*/ 46 h 292"/>
                <a:gd name="T26" fmla="*/ 210 w 363"/>
                <a:gd name="T27" fmla="*/ 29 h 292"/>
                <a:gd name="T28" fmla="*/ 229 w 363"/>
                <a:gd name="T29" fmla="*/ 27 h 292"/>
                <a:gd name="T30" fmla="*/ 256 w 363"/>
                <a:gd name="T31" fmla="*/ 38 h 292"/>
                <a:gd name="T32" fmla="*/ 273 w 363"/>
                <a:gd name="T33" fmla="*/ 48 h 292"/>
                <a:gd name="T34" fmla="*/ 302 w 363"/>
                <a:gd name="T35" fmla="*/ 67 h 292"/>
                <a:gd name="T36" fmla="*/ 304 w 363"/>
                <a:gd name="T37" fmla="*/ 84 h 292"/>
                <a:gd name="T38" fmla="*/ 306 w 363"/>
                <a:gd name="T39" fmla="*/ 96 h 292"/>
                <a:gd name="T40" fmla="*/ 298 w 363"/>
                <a:gd name="T41" fmla="*/ 109 h 292"/>
                <a:gd name="T42" fmla="*/ 308 w 363"/>
                <a:gd name="T43" fmla="*/ 121 h 292"/>
                <a:gd name="T44" fmla="*/ 308 w 363"/>
                <a:gd name="T45" fmla="*/ 151 h 292"/>
                <a:gd name="T46" fmla="*/ 327 w 363"/>
                <a:gd name="T47" fmla="*/ 173 h 292"/>
                <a:gd name="T48" fmla="*/ 325 w 363"/>
                <a:gd name="T49" fmla="*/ 217 h 292"/>
                <a:gd name="T50" fmla="*/ 346 w 363"/>
                <a:gd name="T51" fmla="*/ 228 h 292"/>
                <a:gd name="T52" fmla="*/ 352 w 363"/>
                <a:gd name="T53" fmla="*/ 246 h 292"/>
                <a:gd name="T54" fmla="*/ 359 w 363"/>
                <a:gd name="T55" fmla="*/ 261 h 292"/>
                <a:gd name="T56" fmla="*/ 338 w 363"/>
                <a:gd name="T57" fmla="*/ 269 h 292"/>
                <a:gd name="T58" fmla="*/ 336 w 363"/>
                <a:gd name="T59" fmla="*/ 290 h 292"/>
                <a:gd name="T60" fmla="*/ 323 w 363"/>
                <a:gd name="T61" fmla="*/ 288 h 292"/>
                <a:gd name="T62" fmla="*/ 313 w 363"/>
                <a:gd name="T63" fmla="*/ 286 h 292"/>
                <a:gd name="T64" fmla="*/ 286 w 363"/>
                <a:gd name="T65" fmla="*/ 284 h 292"/>
                <a:gd name="T66" fmla="*/ 269 w 363"/>
                <a:gd name="T67" fmla="*/ 280 h 292"/>
                <a:gd name="T68" fmla="*/ 252 w 363"/>
                <a:gd name="T69" fmla="*/ 267 h 292"/>
                <a:gd name="T70" fmla="*/ 246 w 363"/>
                <a:gd name="T71" fmla="*/ 251 h 292"/>
                <a:gd name="T72" fmla="*/ 227 w 363"/>
                <a:gd name="T73" fmla="*/ 255 h 292"/>
                <a:gd name="T74" fmla="*/ 200 w 363"/>
                <a:gd name="T75" fmla="*/ 259 h 292"/>
                <a:gd name="T76" fmla="*/ 183 w 363"/>
                <a:gd name="T77" fmla="*/ 253 h 292"/>
                <a:gd name="T78" fmla="*/ 171 w 363"/>
                <a:gd name="T79" fmla="*/ 244 h 292"/>
                <a:gd name="T80" fmla="*/ 152 w 363"/>
                <a:gd name="T81" fmla="*/ 240 h 292"/>
                <a:gd name="T82" fmla="*/ 139 w 363"/>
                <a:gd name="T83" fmla="*/ 221 h 292"/>
                <a:gd name="T84" fmla="*/ 137 w 363"/>
                <a:gd name="T85" fmla="*/ 217 h 292"/>
                <a:gd name="T86" fmla="*/ 123 w 363"/>
                <a:gd name="T87" fmla="*/ 194 h 292"/>
                <a:gd name="T88" fmla="*/ 112 w 363"/>
                <a:gd name="T89" fmla="*/ 196 h 292"/>
                <a:gd name="T90" fmla="*/ 106 w 363"/>
                <a:gd name="T91" fmla="*/ 190 h 292"/>
                <a:gd name="T92" fmla="*/ 102 w 363"/>
                <a:gd name="T93" fmla="*/ 198 h 292"/>
                <a:gd name="T94" fmla="*/ 92 w 363"/>
                <a:gd name="T95" fmla="*/ 192 h 292"/>
                <a:gd name="T96" fmla="*/ 81 w 363"/>
                <a:gd name="T97" fmla="*/ 169 h 292"/>
                <a:gd name="T98" fmla="*/ 71 w 363"/>
                <a:gd name="T99" fmla="*/ 148 h 292"/>
                <a:gd name="T100" fmla="*/ 48 w 363"/>
                <a:gd name="T101" fmla="*/ 138 h 292"/>
                <a:gd name="T102" fmla="*/ 44 w 363"/>
                <a:gd name="T103" fmla="*/ 125 h 292"/>
                <a:gd name="T104" fmla="*/ 39 w 363"/>
                <a:gd name="T105" fmla="*/ 117 h 292"/>
                <a:gd name="T106" fmla="*/ 41 w 363"/>
                <a:gd name="T107" fmla="*/ 100 h 292"/>
                <a:gd name="T108" fmla="*/ 44 w 363"/>
                <a:gd name="T109" fmla="*/ 86 h 292"/>
                <a:gd name="T110" fmla="*/ 46 w 363"/>
                <a:gd name="T111" fmla="*/ 82 h 292"/>
                <a:gd name="T112" fmla="*/ 27 w 363"/>
                <a:gd name="T113" fmla="*/ 77 h 292"/>
                <a:gd name="T114" fmla="*/ 19 w 363"/>
                <a:gd name="T115" fmla="*/ 63 h 292"/>
                <a:gd name="T116" fmla="*/ 14 w 363"/>
                <a:gd name="T117" fmla="*/ 50 h 292"/>
                <a:gd name="T118" fmla="*/ 8 w 363"/>
                <a:gd name="T119" fmla="*/ 29 h 292"/>
                <a:gd name="T120" fmla="*/ 2 w 363"/>
                <a:gd name="T121" fmla="*/ 11 h 292"/>
                <a:gd name="T122" fmla="*/ 8 w 363"/>
                <a:gd name="T12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3" h="292">
                  <a:moveTo>
                    <a:pt x="8" y="0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4" y="7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3" y="17"/>
                  </a:lnTo>
                  <a:lnTo>
                    <a:pt x="44" y="19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4" y="9"/>
                  </a:lnTo>
                  <a:lnTo>
                    <a:pt x="56" y="7"/>
                  </a:lnTo>
                  <a:lnTo>
                    <a:pt x="58" y="6"/>
                  </a:lnTo>
                  <a:lnTo>
                    <a:pt x="62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9" y="6"/>
                  </a:lnTo>
                  <a:lnTo>
                    <a:pt x="73" y="9"/>
                  </a:lnTo>
                  <a:lnTo>
                    <a:pt x="69" y="11"/>
                  </a:lnTo>
                  <a:lnTo>
                    <a:pt x="71" y="13"/>
                  </a:lnTo>
                  <a:lnTo>
                    <a:pt x="75" y="15"/>
                  </a:lnTo>
                  <a:lnTo>
                    <a:pt x="69" y="19"/>
                  </a:lnTo>
                  <a:lnTo>
                    <a:pt x="75" y="25"/>
                  </a:lnTo>
                  <a:lnTo>
                    <a:pt x="79" y="27"/>
                  </a:lnTo>
                  <a:lnTo>
                    <a:pt x="79" y="29"/>
                  </a:lnTo>
                  <a:lnTo>
                    <a:pt x="83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7" y="32"/>
                  </a:lnTo>
                  <a:lnTo>
                    <a:pt x="87" y="38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4" y="48"/>
                  </a:lnTo>
                  <a:lnTo>
                    <a:pt x="98" y="48"/>
                  </a:lnTo>
                  <a:lnTo>
                    <a:pt x="100" y="48"/>
                  </a:lnTo>
                  <a:lnTo>
                    <a:pt x="104" y="46"/>
                  </a:lnTo>
                  <a:lnTo>
                    <a:pt x="110" y="50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5" y="57"/>
                  </a:lnTo>
                  <a:lnTo>
                    <a:pt x="125" y="59"/>
                  </a:lnTo>
                  <a:lnTo>
                    <a:pt x="129" y="61"/>
                  </a:lnTo>
                  <a:lnTo>
                    <a:pt x="139" y="63"/>
                  </a:lnTo>
                  <a:lnTo>
                    <a:pt x="144" y="63"/>
                  </a:lnTo>
                  <a:lnTo>
                    <a:pt x="156" y="59"/>
                  </a:lnTo>
                  <a:lnTo>
                    <a:pt x="165" y="59"/>
                  </a:lnTo>
                  <a:lnTo>
                    <a:pt x="175" y="59"/>
                  </a:lnTo>
                  <a:lnTo>
                    <a:pt x="179" y="61"/>
                  </a:lnTo>
                  <a:lnTo>
                    <a:pt x="181" y="55"/>
                  </a:lnTo>
                  <a:lnTo>
                    <a:pt x="177" y="52"/>
                  </a:lnTo>
                  <a:lnTo>
                    <a:pt x="175" y="48"/>
                  </a:lnTo>
                  <a:lnTo>
                    <a:pt x="179" y="46"/>
                  </a:lnTo>
                  <a:lnTo>
                    <a:pt x="188" y="46"/>
                  </a:lnTo>
                  <a:lnTo>
                    <a:pt x="190" y="40"/>
                  </a:lnTo>
                  <a:lnTo>
                    <a:pt x="192" y="38"/>
                  </a:lnTo>
                  <a:lnTo>
                    <a:pt x="194" y="36"/>
                  </a:lnTo>
                  <a:lnTo>
                    <a:pt x="202" y="30"/>
                  </a:lnTo>
                  <a:lnTo>
                    <a:pt x="210" y="29"/>
                  </a:lnTo>
                  <a:lnTo>
                    <a:pt x="217" y="30"/>
                  </a:lnTo>
                  <a:lnTo>
                    <a:pt x="217" y="27"/>
                  </a:lnTo>
                  <a:lnTo>
                    <a:pt x="221" y="27"/>
                  </a:lnTo>
                  <a:lnTo>
                    <a:pt x="225" y="27"/>
                  </a:lnTo>
                  <a:lnTo>
                    <a:pt x="229" y="27"/>
                  </a:lnTo>
                  <a:lnTo>
                    <a:pt x="235" y="32"/>
                  </a:lnTo>
                  <a:lnTo>
                    <a:pt x="240" y="34"/>
                  </a:lnTo>
                  <a:lnTo>
                    <a:pt x="250" y="40"/>
                  </a:lnTo>
                  <a:lnTo>
                    <a:pt x="254" y="40"/>
                  </a:lnTo>
                  <a:lnTo>
                    <a:pt x="256" y="38"/>
                  </a:lnTo>
                  <a:lnTo>
                    <a:pt x="263" y="40"/>
                  </a:lnTo>
                  <a:lnTo>
                    <a:pt x="267" y="42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73" y="48"/>
                  </a:lnTo>
                  <a:lnTo>
                    <a:pt x="281" y="50"/>
                  </a:lnTo>
                  <a:lnTo>
                    <a:pt x="288" y="59"/>
                  </a:lnTo>
                  <a:lnTo>
                    <a:pt x="296" y="59"/>
                  </a:lnTo>
                  <a:lnTo>
                    <a:pt x="300" y="61"/>
                  </a:lnTo>
                  <a:lnTo>
                    <a:pt x="302" y="67"/>
                  </a:lnTo>
                  <a:lnTo>
                    <a:pt x="302" y="69"/>
                  </a:lnTo>
                  <a:lnTo>
                    <a:pt x="304" y="73"/>
                  </a:lnTo>
                  <a:lnTo>
                    <a:pt x="302" y="77"/>
                  </a:lnTo>
                  <a:lnTo>
                    <a:pt x="304" y="78"/>
                  </a:lnTo>
                  <a:lnTo>
                    <a:pt x="304" y="84"/>
                  </a:lnTo>
                  <a:lnTo>
                    <a:pt x="304" y="86"/>
                  </a:lnTo>
                  <a:lnTo>
                    <a:pt x="304" y="90"/>
                  </a:lnTo>
                  <a:lnTo>
                    <a:pt x="306" y="92"/>
                  </a:lnTo>
                  <a:lnTo>
                    <a:pt x="304" y="94"/>
                  </a:lnTo>
                  <a:lnTo>
                    <a:pt x="306" y="96"/>
                  </a:lnTo>
                  <a:lnTo>
                    <a:pt x="300" y="98"/>
                  </a:lnTo>
                  <a:lnTo>
                    <a:pt x="296" y="100"/>
                  </a:lnTo>
                  <a:lnTo>
                    <a:pt x="298" y="102"/>
                  </a:lnTo>
                  <a:lnTo>
                    <a:pt x="302" y="103"/>
                  </a:lnTo>
                  <a:lnTo>
                    <a:pt x="298" y="109"/>
                  </a:lnTo>
                  <a:lnTo>
                    <a:pt x="298" y="109"/>
                  </a:lnTo>
                  <a:lnTo>
                    <a:pt x="300" y="117"/>
                  </a:lnTo>
                  <a:lnTo>
                    <a:pt x="300" y="119"/>
                  </a:lnTo>
                  <a:lnTo>
                    <a:pt x="306" y="121"/>
                  </a:lnTo>
                  <a:lnTo>
                    <a:pt x="308" y="121"/>
                  </a:lnTo>
                  <a:lnTo>
                    <a:pt x="302" y="128"/>
                  </a:lnTo>
                  <a:lnTo>
                    <a:pt x="300" y="132"/>
                  </a:lnTo>
                  <a:lnTo>
                    <a:pt x="306" y="142"/>
                  </a:lnTo>
                  <a:lnTo>
                    <a:pt x="308" y="150"/>
                  </a:lnTo>
                  <a:lnTo>
                    <a:pt x="308" y="151"/>
                  </a:lnTo>
                  <a:lnTo>
                    <a:pt x="309" y="155"/>
                  </a:lnTo>
                  <a:lnTo>
                    <a:pt x="309" y="161"/>
                  </a:lnTo>
                  <a:lnTo>
                    <a:pt x="325" y="163"/>
                  </a:lnTo>
                  <a:lnTo>
                    <a:pt x="327" y="169"/>
                  </a:lnTo>
                  <a:lnTo>
                    <a:pt x="327" y="173"/>
                  </a:lnTo>
                  <a:lnTo>
                    <a:pt x="329" y="180"/>
                  </a:lnTo>
                  <a:lnTo>
                    <a:pt x="327" y="182"/>
                  </a:lnTo>
                  <a:lnTo>
                    <a:pt x="313" y="201"/>
                  </a:lnTo>
                  <a:lnTo>
                    <a:pt x="323" y="213"/>
                  </a:lnTo>
                  <a:lnTo>
                    <a:pt x="325" y="217"/>
                  </a:lnTo>
                  <a:lnTo>
                    <a:pt x="331" y="223"/>
                  </a:lnTo>
                  <a:lnTo>
                    <a:pt x="334" y="224"/>
                  </a:lnTo>
                  <a:lnTo>
                    <a:pt x="336" y="226"/>
                  </a:lnTo>
                  <a:lnTo>
                    <a:pt x="342" y="226"/>
                  </a:lnTo>
                  <a:lnTo>
                    <a:pt x="346" y="228"/>
                  </a:lnTo>
                  <a:lnTo>
                    <a:pt x="346" y="230"/>
                  </a:lnTo>
                  <a:lnTo>
                    <a:pt x="350" y="230"/>
                  </a:lnTo>
                  <a:lnTo>
                    <a:pt x="350" y="236"/>
                  </a:lnTo>
                  <a:lnTo>
                    <a:pt x="352" y="240"/>
                  </a:lnTo>
                  <a:lnTo>
                    <a:pt x="352" y="246"/>
                  </a:lnTo>
                  <a:lnTo>
                    <a:pt x="354" y="248"/>
                  </a:lnTo>
                  <a:lnTo>
                    <a:pt x="357" y="248"/>
                  </a:lnTo>
                  <a:lnTo>
                    <a:pt x="361" y="251"/>
                  </a:lnTo>
                  <a:lnTo>
                    <a:pt x="363" y="257"/>
                  </a:lnTo>
                  <a:lnTo>
                    <a:pt x="359" y="261"/>
                  </a:lnTo>
                  <a:lnTo>
                    <a:pt x="356" y="259"/>
                  </a:lnTo>
                  <a:lnTo>
                    <a:pt x="346" y="261"/>
                  </a:lnTo>
                  <a:lnTo>
                    <a:pt x="344" y="263"/>
                  </a:lnTo>
                  <a:lnTo>
                    <a:pt x="340" y="265"/>
                  </a:lnTo>
                  <a:lnTo>
                    <a:pt x="338" y="269"/>
                  </a:lnTo>
                  <a:lnTo>
                    <a:pt x="338" y="272"/>
                  </a:lnTo>
                  <a:lnTo>
                    <a:pt x="336" y="276"/>
                  </a:lnTo>
                  <a:lnTo>
                    <a:pt x="338" y="280"/>
                  </a:lnTo>
                  <a:lnTo>
                    <a:pt x="336" y="286"/>
                  </a:lnTo>
                  <a:lnTo>
                    <a:pt x="336" y="290"/>
                  </a:lnTo>
                  <a:lnTo>
                    <a:pt x="336" y="290"/>
                  </a:lnTo>
                  <a:lnTo>
                    <a:pt x="334" y="290"/>
                  </a:lnTo>
                  <a:lnTo>
                    <a:pt x="333" y="292"/>
                  </a:lnTo>
                  <a:lnTo>
                    <a:pt x="327" y="290"/>
                  </a:lnTo>
                  <a:lnTo>
                    <a:pt x="323" y="288"/>
                  </a:lnTo>
                  <a:lnTo>
                    <a:pt x="321" y="286"/>
                  </a:lnTo>
                  <a:lnTo>
                    <a:pt x="317" y="286"/>
                  </a:lnTo>
                  <a:lnTo>
                    <a:pt x="317" y="288"/>
                  </a:lnTo>
                  <a:lnTo>
                    <a:pt x="317" y="288"/>
                  </a:lnTo>
                  <a:lnTo>
                    <a:pt x="313" y="286"/>
                  </a:lnTo>
                  <a:lnTo>
                    <a:pt x="311" y="288"/>
                  </a:lnTo>
                  <a:lnTo>
                    <a:pt x="309" y="286"/>
                  </a:lnTo>
                  <a:lnTo>
                    <a:pt x="302" y="286"/>
                  </a:lnTo>
                  <a:lnTo>
                    <a:pt x="296" y="284"/>
                  </a:lnTo>
                  <a:lnTo>
                    <a:pt x="286" y="284"/>
                  </a:lnTo>
                  <a:lnTo>
                    <a:pt x="281" y="280"/>
                  </a:lnTo>
                  <a:lnTo>
                    <a:pt x="281" y="280"/>
                  </a:lnTo>
                  <a:lnTo>
                    <a:pt x="275" y="282"/>
                  </a:lnTo>
                  <a:lnTo>
                    <a:pt x="273" y="280"/>
                  </a:lnTo>
                  <a:lnTo>
                    <a:pt x="269" y="280"/>
                  </a:lnTo>
                  <a:lnTo>
                    <a:pt x="260" y="280"/>
                  </a:lnTo>
                  <a:lnTo>
                    <a:pt x="258" y="278"/>
                  </a:lnTo>
                  <a:lnTo>
                    <a:pt x="256" y="278"/>
                  </a:lnTo>
                  <a:lnTo>
                    <a:pt x="256" y="272"/>
                  </a:lnTo>
                  <a:lnTo>
                    <a:pt x="252" y="267"/>
                  </a:lnTo>
                  <a:lnTo>
                    <a:pt x="250" y="259"/>
                  </a:lnTo>
                  <a:lnTo>
                    <a:pt x="248" y="255"/>
                  </a:lnTo>
                  <a:lnTo>
                    <a:pt x="248" y="253"/>
                  </a:lnTo>
                  <a:lnTo>
                    <a:pt x="246" y="253"/>
                  </a:lnTo>
                  <a:lnTo>
                    <a:pt x="246" y="251"/>
                  </a:lnTo>
                  <a:lnTo>
                    <a:pt x="240" y="251"/>
                  </a:lnTo>
                  <a:lnTo>
                    <a:pt x="236" y="253"/>
                  </a:lnTo>
                  <a:lnTo>
                    <a:pt x="231" y="255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57"/>
                  </a:lnTo>
                  <a:lnTo>
                    <a:pt x="219" y="261"/>
                  </a:lnTo>
                  <a:lnTo>
                    <a:pt x="213" y="267"/>
                  </a:lnTo>
                  <a:lnTo>
                    <a:pt x="206" y="261"/>
                  </a:lnTo>
                  <a:lnTo>
                    <a:pt x="200" y="259"/>
                  </a:lnTo>
                  <a:lnTo>
                    <a:pt x="196" y="261"/>
                  </a:lnTo>
                  <a:lnTo>
                    <a:pt x="194" y="261"/>
                  </a:lnTo>
                  <a:lnTo>
                    <a:pt x="188" y="255"/>
                  </a:lnTo>
                  <a:lnTo>
                    <a:pt x="185" y="255"/>
                  </a:lnTo>
                  <a:lnTo>
                    <a:pt x="183" y="253"/>
                  </a:lnTo>
                  <a:lnTo>
                    <a:pt x="179" y="253"/>
                  </a:lnTo>
                  <a:lnTo>
                    <a:pt x="173" y="248"/>
                  </a:lnTo>
                  <a:lnTo>
                    <a:pt x="175" y="246"/>
                  </a:lnTo>
                  <a:lnTo>
                    <a:pt x="175" y="244"/>
                  </a:lnTo>
                  <a:lnTo>
                    <a:pt x="171" y="244"/>
                  </a:lnTo>
                  <a:lnTo>
                    <a:pt x="171" y="242"/>
                  </a:lnTo>
                  <a:lnTo>
                    <a:pt x="165" y="242"/>
                  </a:lnTo>
                  <a:lnTo>
                    <a:pt x="164" y="240"/>
                  </a:lnTo>
                  <a:lnTo>
                    <a:pt x="158" y="238"/>
                  </a:lnTo>
                  <a:lnTo>
                    <a:pt x="152" y="240"/>
                  </a:lnTo>
                  <a:lnTo>
                    <a:pt x="148" y="238"/>
                  </a:lnTo>
                  <a:lnTo>
                    <a:pt x="142" y="224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9" y="221"/>
                  </a:lnTo>
                  <a:lnTo>
                    <a:pt x="139" y="219"/>
                  </a:lnTo>
                  <a:lnTo>
                    <a:pt x="140" y="221"/>
                  </a:lnTo>
                  <a:lnTo>
                    <a:pt x="140" y="221"/>
                  </a:lnTo>
                  <a:lnTo>
                    <a:pt x="139" y="217"/>
                  </a:lnTo>
                  <a:lnTo>
                    <a:pt x="137" y="217"/>
                  </a:lnTo>
                  <a:lnTo>
                    <a:pt x="135" y="217"/>
                  </a:lnTo>
                  <a:lnTo>
                    <a:pt x="135" y="211"/>
                  </a:lnTo>
                  <a:lnTo>
                    <a:pt x="127" y="203"/>
                  </a:lnTo>
                  <a:lnTo>
                    <a:pt x="127" y="200"/>
                  </a:lnTo>
                  <a:lnTo>
                    <a:pt x="123" y="194"/>
                  </a:lnTo>
                  <a:lnTo>
                    <a:pt x="121" y="194"/>
                  </a:lnTo>
                  <a:lnTo>
                    <a:pt x="115" y="198"/>
                  </a:lnTo>
                  <a:lnTo>
                    <a:pt x="114" y="198"/>
                  </a:lnTo>
                  <a:lnTo>
                    <a:pt x="114" y="196"/>
                  </a:lnTo>
                  <a:lnTo>
                    <a:pt x="112" y="196"/>
                  </a:lnTo>
                  <a:lnTo>
                    <a:pt x="108" y="194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2" y="190"/>
                  </a:lnTo>
                  <a:lnTo>
                    <a:pt x="106" y="192"/>
                  </a:lnTo>
                  <a:lnTo>
                    <a:pt x="106" y="196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96" y="194"/>
                  </a:lnTo>
                  <a:lnTo>
                    <a:pt x="96" y="194"/>
                  </a:lnTo>
                  <a:lnTo>
                    <a:pt x="92" y="192"/>
                  </a:lnTo>
                  <a:lnTo>
                    <a:pt x="89" y="190"/>
                  </a:lnTo>
                  <a:lnTo>
                    <a:pt x="89" y="178"/>
                  </a:lnTo>
                  <a:lnTo>
                    <a:pt x="83" y="178"/>
                  </a:lnTo>
                  <a:lnTo>
                    <a:pt x="81" y="173"/>
                  </a:lnTo>
                  <a:lnTo>
                    <a:pt x="81" y="169"/>
                  </a:lnTo>
                  <a:lnTo>
                    <a:pt x="85" y="165"/>
                  </a:lnTo>
                  <a:lnTo>
                    <a:pt x="81" y="157"/>
                  </a:lnTo>
                  <a:lnTo>
                    <a:pt x="77" y="155"/>
                  </a:lnTo>
                  <a:lnTo>
                    <a:pt x="75" y="150"/>
                  </a:lnTo>
                  <a:lnTo>
                    <a:pt x="71" y="148"/>
                  </a:lnTo>
                  <a:lnTo>
                    <a:pt x="69" y="148"/>
                  </a:lnTo>
                  <a:lnTo>
                    <a:pt x="58" y="140"/>
                  </a:lnTo>
                  <a:lnTo>
                    <a:pt x="54" y="140"/>
                  </a:lnTo>
                  <a:lnTo>
                    <a:pt x="52" y="142"/>
                  </a:lnTo>
                  <a:lnTo>
                    <a:pt x="48" y="138"/>
                  </a:lnTo>
                  <a:lnTo>
                    <a:pt x="48" y="136"/>
                  </a:lnTo>
                  <a:lnTo>
                    <a:pt x="48" y="134"/>
                  </a:lnTo>
                  <a:lnTo>
                    <a:pt x="50" y="130"/>
                  </a:lnTo>
                  <a:lnTo>
                    <a:pt x="46" y="128"/>
                  </a:lnTo>
                  <a:lnTo>
                    <a:pt x="44" y="125"/>
                  </a:lnTo>
                  <a:lnTo>
                    <a:pt x="41" y="125"/>
                  </a:lnTo>
                  <a:lnTo>
                    <a:pt x="39" y="123"/>
                  </a:lnTo>
                  <a:lnTo>
                    <a:pt x="37" y="123"/>
                  </a:lnTo>
                  <a:lnTo>
                    <a:pt x="37" y="119"/>
                  </a:lnTo>
                  <a:lnTo>
                    <a:pt x="39" y="117"/>
                  </a:lnTo>
                  <a:lnTo>
                    <a:pt x="37" y="115"/>
                  </a:lnTo>
                  <a:lnTo>
                    <a:pt x="39" y="113"/>
                  </a:lnTo>
                  <a:lnTo>
                    <a:pt x="39" y="107"/>
                  </a:lnTo>
                  <a:lnTo>
                    <a:pt x="41" y="105"/>
                  </a:lnTo>
                  <a:lnTo>
                    <a:pt x="41" y="100"/>
                  </a:lnTo>
                  <a:lnTo>
                    <a:pt x="43" y="100"/>
                  </a:lnTo>
                  <a:lnTo>
                    <a:pt x="44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3" y="82"/>
                  </a:lnTo>
                  <a:lnTo>
                    <a:pt x="41" y="82"/>
                  </a:lnTo>
                  <a:lnTo>
                    <a:pt x="33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7" y="73"/>
                  </a:lnTo>
                  <a:lnTo>
                    <a:pt x="25" y="69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9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4" y="50"/>
                  </a:lnTo>
                  <a:lnTo>
                    <a:pt x="10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4"/>
                  </a:lnTo>
                  <a:lnTo>
                    <a:pt x="8" y="29"/>
                  </a:lnTo>
                  <a:lnTo>
                    <a:pt x="6" y="27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2" name="Freeform 127"/>
            <p:cNvSpPr>
              <a:spLocks/>
            </p:cNvSpPr>
            <p:nvPr/>
          </p:nvSpPr>
          <p:spPr bwMode="auto">
            <a:xfrm>
              <a:off x="3021669" y="3668912"/>
              <a:ext cx="722486" cy="498951"/>
            </a:xfrm>
            <a:custGeom>
              <a:avLst/>
              <a:gdLst>
                <a:gd name="T0" fmla="*/ 69 w 171"/>
                <a:gd name="T1" fmla="*/ 0 h 165"/>
                <a:gd name="T2" fmla="*/ 81 w 171"/>
                <a:gd name="T3" fmla="*/ 0 h 165"/>
                <a:gd name="T4" fmla="*/ 83 w 171"/>
                <a:gd name="T5" fmla="*/ 5 h 165"/>
                <a:gd name="T6" fmla="*/ 91 w 171"/>
                <a:gd name="T7" fmla="*/ 5 h 165"/>
                <a:gd name="T8" fmla="*/ 94 w 171"/>
                <a:gd name="T9" fmla="*/ 11 h 165"/>
                <a:gd name="T10" fmla="*/ 96 w 171"/>
                <a:gd name="T11" fmla="*/ 17 h 165"/>
                <a:gd name="T12" fmla="*/ 102 w 171"/>
                <a:gd name="T13" fmla="*/ 21 h 165"/>
                <a:gd name="T14" fmla="*/ 106 w 171"/>
                <a:gd name="T15" fmla="*/ 26 h 165"/>
                <a:gd name="T16" fmla="*/ 116 w 171"/>
                <a:gd name="T17" fmla="*/ 30 h 165"/>
                <a:gd name="T18" fmla="*/ 121 w 171"/>
                <a:gd name="T19" fmla="*/ 30 h 165"/>
                <a:gd name="T20" fmla="*/ 125 w 171"/>
                <a:gd name="T21" fmla="*/ 32 h 165"/>
                <a:gd name="T22" fmla="*/ 121 w 171"/>
                <a:gd name="T23" fmla="*/ 34 h 165"/>
                <a:gd name="T24" fmla="*/ 119 w 171"/>
                <a:gd name="T25" fmla="*/ 40 h 165"/>
                <a:gd name="T26" fmla="*/ 119 w 171"/>
                <a:gd name="T27" fmla="*/ 48 h 165"/>
                <a:gd name="T28" fmla="*/ 116 w 171"/>
                <a:gd name="T29" fmla="*/ 48 h 165"/>
                <a:gd name="T30" fmla="*/ 114 w 171"/>
                <a:gd name="T31" fmla="*/ 55 h 165"/>
                <a:gd name="T32" fmla="*/ 112 w 171"/>
                <a:gd name="T33" fmla="*/ 63 h 165"/>
                <a:gd name="T34" fmla="*/ 112 w 171"/>
                <a:gd name="T35" fmla="*/ 67 h 165"/>
                <a:gd name="T36" fmla="*/ 114 w 171"/>
                <a:gd name="T37" fmla="*/ 71 h 165"/>
                <a:gd name="T38" fmla="*/ 119 w 171"/>
                <a:gd name="T39" fmla="*/ 73 h 165"/>
                <a:gd name="T40" fmla="*/ 125 w 171"/>
                <a:gd name="T41" fmla="*/ 78 h 165"/>
                <a:gd name="T42" fmla="*/ 123 w 171"/>
                <a:gd name="T43" fmla="*/ 84 h 165"/>
                <a:gd name="T44" fmla="*/ 127 w 171"/>
                <a:gd name="T45" fmla="*/ 90 h 165"/>
                <a:gd name="T46" fmla="*/ 133 w 171"/>
                <a:gd name="T47" fmla="*/ 88 h 165"/>
                <a:gd name="T48" fmla="*/ 146 w 171"/>
                <a:gd name="T49" fmla="*/ 96 h 165"/>
                <a:gd name="T50" fmla="*/ 152 w 171"/>
                <a:gd name="T51" fmla="*/ 103 h 165"/>
                <a:gd name="T52" fmla="*/ 160 w 171"/>
                <a:gd name="T53" fmla="*/ 113 h 165"/>
                <a:gd name="T54" fmla="*/ 156 w 171"/>
                <a:gd name="T55" fmla="*/ 121 h 165"/>
                <a:gd name="T56" fmla="*/ 164 w 171"/>
                <a:gd name="T57" fmla="*/ 126 h 165"/>
                <a:gd name="T58" fmla="*/ 167 w 171"/>
                <a:gd name="T59" fmla="*/ 140 h 165"/>
                <a:gd name="T60" fmla="*/ 171 w 171"/>
                <a:gd name="T61" fmla="*/ 142 h 165"/>
                <a:gd name="T62" fmla="*/ 167 w 171"/>
                <a:gd name="T63" fmla="*/ 148 h 165"/>
                <a:gd name="T64" fmla="*/ 162 w 171"/>
                <a:gd name="T65" fmla="*/ 148 h 165"/>
                <a:gd name="T66" fmla="*/ 148 w 171"/>
                <a:gd name="T67" fmla="*/ 149 h 165"/>
                <a:gd name="T68" fmla="*/ 141 w 171"/>
                <a:gd name="T69" fmla="*/ 165 h 165"/>
                <a:gd name="T70" fmla="*/ 25 w 171"/>
                <a:gd name="T71" fmla="*/ 107 h 165"/>
                <a:gd name="T72" fmla="*/ 0 w 171"/>
                <a:gd name="T73" fmla="*/ 82 h 165"/>
                <a:gd name="T74" fmla="*/ 0 w 171"/>
                <a:gd name="T75" fmla="*/ 82 h 165"/>
                <a:gd name="T76" fmla="*/ 33 w 171"/>
                <a:gd name="T77" fmla="*/ 57 h 165"/>
                <a:gd name="T78" fmla="*/ 35 w 171"/>
                <a:gd name="T79" fmla="*/ 48 h 165"/>
                <a:gd name="T80" fmla="*/ 39 w 171"/>
                <a:gd name="T81" fmla="*/ 38 h 165"/>
                <a:gd name="T82" fmla="*/ 35 w 171"/>
                <a:gd name="T83" fmla="*/ 26 h 165"/>
                <a:gd name="T84" fmla="*/ 39 w 171"/>
                <a:gd name="T85" fmla="*/ 15 h 165"/>
                <a:gd name="T86" fmla="*/ 48 w 171"/>
                <a:gd name="T87" fmla="*/ 9 h 165"/>
                <a:gd name="T88" fmla="*/ 52 w 171"/>
                <a:gd name="T89" fmla="*/ 5 h 165"/>
                <a:gd name="T90" fmla="*/ 56 w 171"/>
                <a:gd name="T91" fmla="*/ 2 h 165"/>
                <a:gd name="T92" fmla="*/ 64 w 171"/>
                <a:gd name="T9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1" h="165">
                  <a:moveTo>
                    <a:pt x="64" y="0"/>
                  </a:moveTo>
                  <a:lnTo>
                    <a:pt x="69" y="0"/>
                  </a:lnTo>
                  <a:lnTo>
                    <a:pt x="75" y="2"/>
                  </a:lnTo>
                  <a:lnTo>
                    <a:pt x="81" y="0"/>
                  </a:lnTo>
                  <a:lnTo>
                    <a:pt x="83" y="2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7"/>
                  </a:lnTo>
                  <a:lnTo>
                    <a:pt x="100" y="17"/>
                  </a:lnTo>
                  <a:lnTo>
                    <a:pt x="102" y="21"/>
                  </a:lnTo>
                  <a:lnTo>
                    <a:pt x="102" y="25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6" y="30"/>
                  </a:lnTo>
                  <a:lnTo>
                    <a:pt x="118" y="30"/>
                  </a:lnTo>
                  <a:lnTo>
                    <a:pt x="121" y="30"/>
                  </a:lnTo>
                  <a:lnTo>
                    <a:pt x="123" y="32"/>
                  </a:lnTo>
                  <a:lnTo>
                    <a:pt x="125" y="32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19" y="34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48"/>
                  </a:lnTo>
                  <a:lnTo>
                    <a:pt x="118" y="48"/>
                  </a:lnTo>
                  <a:lnTo>
                    <a:pt x="116" y="48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4" y="61"/>
                  </a:lnTo>
                  <a:lnTo>
                    <a:pt x="112" y="63"/>
                  </a:lnTo>
                  <a:lnTo>
                    <a:pt x="114" y="65"/>
                  </a:lnTo>
                  <a:lnTo>
                    <a:pt x="112" y="67"/>
                  </a:lnTo>
                  <a:lnTo>
                    <a:pt x="112" y="71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19" y="73"/>
                  </a:lnTo>
                  <a:lnTo>
                    <a:pt x="121" y="76"/>
                  </a:lnTo>
                  <a:lnTo>
                    <a:pt x="125" y="78"/>
                  </a:lnTo>
                  <a:lnTo>
                    <a:pt x="123" y="82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7" y="90"/>
                  </a:lnTo>
                  <a:lnTo>
                    <a:pt x="129" y="88"/>
                  </a:lnTo>
                  <a:lnTo>
                    <a:pt x="133" y="88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50" y="98"/>
                  </a:lnTo>
                  <a:lnTo>
                    <a:pt x="152" y="103"/>
                  </a:lnTo>
                  <a:lnTo>
                    <a:pt x="156" y="105"/>
                  </a:lnTo>
                  <a:lnTo>
                    <a:pt x="160" y="113"/>
                  </a:lnTo>
                  <a:lnTo>
                    <a:pt x="156" y="117"/>
                  </a:lnTo>
                  <a:lnTo>
                    <a:pt x="156" y="121"/>
                  </a:lnTo>
                  <a:lnTo>
                    <a:pt x="158" y="126"/>
                  </a:lnTo>
                  <a:lnTo>
                    <a:pt x="164" y="126"/>
                  </a:lnTo>
                  <a:lnTo>
                    <a:pt x="164" y="138"/>
                  </a:lnTo>
                  <a:lnTo>
                    <a:pt x="167" y="140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7" y="146"/>
                  </a:lnTo>
                  <a:lnTo>
                    <a:pt x="162" y="148"/>
                  </a:lnTo>
                  <a:lnTo>
                    <a:pt x="156" y="146"/>
                  </a:lnTo>
                  <a:lnTo>
                    <a:pt x="148" y="149"/>
                  </a:lnTo>
                  <a:lnTo>
                    <a:pt x="144" y="157"/>
                  </a:lnTo>
                  <a:lnTo>
                    <a:pt x="141" y="165"/>
                  </a:lnTo>
                  <a:lnTo>
                    <a:pt x="108" y="165"/>
                  </a:lnTo>
                  <a:lnTo>
                    <a:pt x="25" y="107"/>
                  </a:lnTo>
                  <a:lnTo>
                    <a:pt x="8" y="10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31" y="59"/>
                  </a:lnTo>
                  <a:lnTo>
                    <a:pt x="33" y="57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4"/>
                  </a:lnTo>
                  <a:lnTo>
                    <a:pt x="39" y="38"/>
                  </a:lnTo>
                  <a:lnTo>
                    <a:pt x="39" y="32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9" y="15"/>
                  </a:lnTo>
                  <a:lnTo>
                    <a:pt x="45" y="13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6" y="2"/>
                  </a:lnTo>
                  <a:lnTo>
                    <a:pt x="62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3" name="Freeform 128"/>
            <p:cNvSpPr>
              <a:spLocks/>
            </p:cNvSpPr>
            <p:nvPr/>
          </p:nvSpPr>
          <p:spPr bwMode="auto">
            <a:xfrm>
              <a:off x="2755491" y="3916875"/>
              <a:ext cx="299980" cy="269131"/>
            </a:xfrm>
            <a:custGeom>
              <a:avLst/>
              <a:gdLst>
                <a:gd name="T0" fmla="*/ 63 w 71"/>
                <a:gd name="T1" fmla="*/ 0 h 89"/>
                <a:gd name="T2" fmla="*/ 71 w 71"/>
                <a:gd name="T3" fmla="*/ 23 h 89"/>
                <a:gd name="T4" fmla="*/ 71 w 71"/>
                <a:gd name="T5" fmla="*/ 23 h 89"/>
                <a:gd name="T6" fmla="*/ 65 w 71"/>
                <a:gd name="T7" fmla="*/ 29 h 89"/>
                <a:gd name="T8" fmla="*/ 38 w 71"/>
                <a:gd name="T9" fmla="*/ 37 h 89"/>
                <a:gd name="T10" fmla="*/ 58 w 71"/>
                <a:gd name="T11" fmla="*/ 60 h 89"/>
                <a:gd name="T12" fmla="*/ 50 w 71"/>
                <a:gd name="T13" fmla="*/ 67 h 89"/>
                <a:gd name="T14" fmla="*/ 50 w 71"/>
                <a:gd name="T15" fmla="*/ 73 h 89"/>
                <a:gd name="T16" fmla="*/ 36 w 71"/>
                <a:gd name="T17" fmla="*/ 75 h 89"/>
                <a:gd name="T18" fmla="*/ 23 w 71"/>
                <a:gd name="T19" fmla="*/ 89 h 89"/>
                <a:gd name="T20" fmla="*/ 6 w 71"/>
                <a:gd name="T21" fmla="*/ 83 h 89"/>
                <a:gd name="T22" fmla="*/ 0 w 71"/>
                <a:gd name="T23" fmla="*/ 83 h 89"/>
                <a:gd name="T24" fmla="*/ 0 w 71"/>
                <a:gd name="T25" fmla="*/ 83 h 89"/>
                <a:gd name="T26" fmla="*/ 2 w 71"/>
                <a:gd name="T27" fmla="*/ 77 h 89"/>
                <a:gd name="T28" fmla="*/ 2 w 71"/>
                <a:gd name="T29" fmla="*/ 77 h 89"/>
                <a:gd name="T30" fmla="*/ 2 w 71"/>
                <a:gd name="T31" fmla="*/ 77 h 89"/>
                <a:gd name="T32" fmla="*/ 2 w 71"/>
                <a:gd name="T33" fmla="*/ 75 h 89"/>
                <a:gd name="T34" fmla="*/ 2 w 71"/>
                <a:gd name="T35" fmla="*/ 73 h 89"/>
                <a:gd name="T36" fmla="*/ 4 w 71"/>
                <a:gd name="T37" fmla="*/ 71 h 89"/>
                <a:gd name="T38" fmla="*/ 4 w 71"/>
                <a:gd name="T39" fmla="*/ 67 h 89"/>
                <a:gd name="T40" fmla="*/ 4 w 71"/>
                <a:gd name="T41" fmla="*/ 64 h 89"/>
                <a:gd name="T42" fmla="*/ 4 w 71"/>
                <a:gd name="T43" fmla="*/ 58 h 89"/>
                <a:gd name="T44" fmla="*/ 6 w 71"/>
                <a:gd name="T45" fmla="*/ 58 h 89"/>
                <a:gd name="T46" fmla="*/ 6 w 71"/>
                <a:gd name="T47" fmla="*/ 54 h 89"/>
                <a:gd name="T48" fmla="*/ 6 w 71"/>
                <a:gd name="T49" fmla="*/ 50 h 89"/>
                <a:gd name="T50" fmla="*/ 6 w 71"/>
                <a:gd name="T51" fmla="*/ 46 h 89"/>
                <a:gd name="T52" fmla="*/ 8 w 71"/>
                <a:gd name="T53" fmla="*/ 33 h 89"/>
                <a:gd name="T54" fmla="*/ 8 w 71"/>
                <a:gd name="T55" fmla="*/ 29 h 89"/>
                <a:gd name="T56" fmla="*/ 8 w 71"/>
                <a:gd name="T57" fmla="*/ 25 h 89"/>
                <a:gd name="T58" fmla="*/ 10 w 71"/>
                <a:gd name="T59" fmla="*/ 23 h 89"/>
                <a:gd name="T60" fmla="*/ 8 w 71"/>
                <a:gd name="T61" fmla="*/ 21 h 89"/>
                <a:gd name="T62" fmla="*/ 8 w 71"/>
                <a:gd name="T63" fmla="*/ 17 h 89"/>
                <a:gd name="T64" fmla="*/ 10 w 71"/>
                <a:gd name="T65" fmla="*/ 17 h 89"/>
                <a:gd name="T66" fmla="*/ 12 w 71"/>
                <a:gd name="T67" fmla="*/ 16 h 89"/>
                <a:gd name="T68" fmla="*/ 13 w 71"/>
                <a:gd name="T69" fmla="*/ 14 h 89"/>
                <a:gd name="T70" fmla="*/ 15 w 71"/>
                <a:gd name="T71" fmla="*/ 16 h 89"/>
                <a:gd name="T72" fmla="*/ 21 w 71"/>
                <a:gd name="T73" fmla="*/ 17 h 89"/>
                <a:gd name="T74" fmla="*/ 25 w 71"/>
                <a:gd name="T75" fmla="*/ 19 h 89"/>
                <a:gd name="T76" fmla="*/ 25 w 71"/>
                <a:gd name="T77" fmla="*/ 19 h 89"/>
                <a:gd name="T78" fmla="*/ 27 w 71"/>
                <a:gd name="T79" fmla="*/ 21 h 89"/>
                <a:gd name="T80" fmla="*/ 63 w 71"/>
                <a:gd name="T8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89">
                  <a:moveTo>
                    <a:pt x="63" y="0"/>
                  </a:moveTo>
                  <a:lnTo>
                    <a:pt x="71" y="23"/>
                  </a:lnTo>
                  <a:lnTo>
                    <a:pt x="71" y="23"/>
                  </a:lnTo>
                  <a:lnTo>
                    <a:pt x="65" y="29"/>
                  </a:lnTo>
                  <a:lnTo>
                    <a:pt x="38" y="37"/>
                  </a:lnTo>
                  <a:lnTo>
                    <a:pt x="58" y="60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36" y="75"/>
                  </a:lnTo>
                  <a:lnTo>
                    <a:pt x="23" y="89"/>
                  </a:lnTo>
                  <a:lnTo>
                    <a:pt x="6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21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4" name="Freeform 129"/>
            <p:cNvSpPr>
              <a:spLocks/>
            </p:cNvSpPr>
            <p:nvPr/>
          </p:nvSpPr>
          <p:spPr bwMode="auto">
            <a:xfrm>
              <a:off x="2747041" y="3847323"/>
              <a:ext cx="97177" cy="87694"/>
            </a:xfrm>
            <a:custGeom>
              <a:avLst/>
              <a:gdLst>
                <a:gd name="T0" fmla="*/ 10 w 23"/>
                <a:gd name="T1" fmla="*/ 0 h 29"/>
                <a:gd name="T2" fmla="*/ 17 w 23"/>
                <a:gd name="T3" fmla="*/ 0 h 29"/>
                <a:gd name="T4" fmla="*/ 19 w 23"/>
                <a:gd name="T5" fmla="*/ 4 h 29"/>
                <a:gd name="T6" fmla="*/ 23 w 23"/>
                <a:gd name="T7" fmla="*/ 6 h 29"/>
                <a:gd name="T8" fmla="*/ 23 w 23"/>
                <a:gd name="T9" fmla="*/ 10 h 29"/>
                <a:gd name="T10" fmla="*/ 23 w 23"/>
                <a:gd name="T11" fmla="*/ 14 h 29"/>
                <a:gd name="T12" fmla="*/ 21 w 23"/>
                <a:gd name="T13" fmla="*/ 14 h 29"/>
                <a:gd name="T14" fmla="*/ 19 w 23"/>
                <a:gd name="T15" fmla="*/ 14 h 29"/>
                <a:gd name="T16" fmla="*/ 17 w 23"/>
                <a:gd name="T17" fmla="*/ 16 h 29"/>
                <a:gd name="T18" fmla="*/ 15 w 23"/>
                <a:gd name="T19" fmla="*/ 21 h 29"/>
                <a:gd name="T20" fmla="*/ 14 w 23"/>
                <a:gd name="T21" fmla="*/ 25 h 29"/>
                <a:gd name="T22" fmla="*/ 10 w 23"/>
                <a:gd name="T23" fmla="*/ 25 h 29"/>
                <a:gd name="T24" fmla="*/ 8 w 23"/>
                <a:gd name="T25" fmla="*/ 29 h 29"/>
                <a:gd name="T26" fmla="*/ 2 w 23"/>
                <a:gd name="T27" fmla="*/ 29 h 29"/>
                <a:gd name="T28" fmla="*/ 0 w 23"/>
                <a:gd name="T29" fmla="*/ 29 h 29"/>
                <a:gd name="T30" fmla="*/ 0 w 23"/>
                <a:gd name="T31" fmla="*/ 27 h 29"/>
                <a:gd name="T32" fmla="*/ 0 w 23"/>
                <a:gd name="T33" fmla="*/ 23 h 29"/>
                <a:gd name="T34" fmla="*/ 4 w 23"/>
                <a:gd name="T35" fmla="*/ 17 h 29"/>
                <a:gd name="T36" fmla="*/ 8 w 23"/>
                <a:gd name="T37" fmla="*/ 14 h 29"/>
                <a:gd name="T38" fmla="*/ 8 w 23"/>
                <a:gd name="T39" fmla="*/ 0 h 29"/>
                <a:gd name="T40" fmla="*/ 10 w 23"/>
                <a:gd name="T41" fmla="*/ 0 h 29"/>
                <a:gd name="T42" fmla="*/ 10 w 23"/>
                <a:gd name="T4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9">
                  <a:moveTo>
                    <a:pt x="10" y="0"/>
                  </a:moveTo>
                  <a:lnTo>
                    <a:pt x="17" y="0"/>
                  </a:lnTo>
                  <a:lnTo>
                    <a:pt x="19" y="4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21"/>
                  </a:lnTo>
                  <a:lnTo>
                    <a:pt x="14" y="25"/>
                  </a:lnTo>
                  <a:lnTo>
                    <a:pt x="10" y="25"/>
                  </a:lnTo>
                  <a:lnTo>
                    <a:pt x="8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5" name="Freeform 130"/>
            <p:cNvSpPr>
              <a:spLocks/>
            </p:cNvSpPr>
            <p:nvPr/>
          </p:nvSpPr>
          <p:spPr bwMode="auto">
            <a:xfrm>
              <a:off x="2780841" y="3677984"/>
              <a:ext cx="460532" cy="302395"/>
            </a:xfrm>
            <a:custGeom>
              <a:avLst/>
              <a:gdLst>
                <a:gd name="T0" fmla="*/ 109 w 109"/>
                <a:gd name="T1" fmla="*/ 2 h 100"/>
                <a:gd name="T2" fmla="*/ 105 w 109"/>
                <a:gd name="T3" fmla="*/ 6 h 100"/>
                <a:gd name="T4" fmla="*/ 96 w 109"/>
                <a:gd name="T5" fmla="*/ 12 h 100"/>
                <a:gd name="T6" fmla="*/ 92 w 109"/>
                <a:gd name="T7" fmla="*/ 23 h 100"/>
                <a:gd name="T8" fmla="*/ 96 w 109"/>
                <a:gd name="T9" fmla="*/ 35 h 100"/>
                <a:gd name="T10" fmla="*/ 92 w 109"/>
                <a:gd name="T11" fmla="*/ 45 h 100"/>
                <a:gd name="T12" fmla="*/ 90 w 109"/>
                <a:gd name="T13" fmla="*/ 54 h 100"/>
                <a:gd name="T14" fmla="*/ 57 w 109"/>
                <a:gd name="T15" fmla="*/ 79 h 100"/>
                <a:gd name="T16" fmla="*/ 21 w 109"/>
                <a:gd name="T17" fmla="*/ 100 h 100"/>
                <a:gd name="T18" fmla="*/ 19 w 109"/>
                <a:gd name="T19" fmla="*/ 98 h 100"/>
                <a:gd name="T20" fmla="*/ 9 w 109"/>
                <a:gd name="T21" fmla="*/ 95 h 100"/>
                <a:gd name="T22" fmla="*/ 7 w 109"/>
                <a:gd name="T23" fmla="*/ 91 h 100"/>
                <a:gd name="T24" fmla="*/ 6 w 109"/>
                <a:gd name="T25" fmla="*/ 81 h 100"/>
                <a:gd name="T26" fmla="*/ 6 w 109"/>
                <a:gd name="T27" fmla="*/ 81 h 100"/>
                <a:gd name="T28" fmla="*/ 9 w 109"/>
                <a:gd name="T29" fmla="*/ 72 h 100"/>
                <a:gd name="T30" fmla="*/ 13 w 109"/>
                <a:gd name="T31" fmla="*/ 70 h 100"/>
                <a:gd name="T32" fmla="*/ 15 w 109"/>
                <a:gd name="T33" fmla="*/ 66 h 100"/>
                <a:gd name="T34" fmla="*/ 11 w 109"/>
                <a:gd name="T35" fmla="*/ 60 h 100"/>
                <a:gd name="T36" fmla="*/ 2 w 109"/>
                <a:gd name="T37" fmla="*/ 56 h 100"/>
                <a:gd name="T38" fmla="*/ 4 w 109"/>
                <a:gd name="T39" fmla="*/ 45 h 100"/>
                <a:gd name="T40" fmla="*/ 0 w 109"/>
                <a:gd name="T41" fmla="*/ 35 h 100"/>
                <a:gd name="T42" fmla="*/ 2 w 109"/>
                <a:gd name="T43" fmla="*/ 27 h 100"/>
                <a:gd name="T44" fmla="*/ 6 w 109"/>
                <a:gd name="T45" fmla="*/ 29 h 100"/>
                <a:gd name="T46" fmla="*/ 11 w 109"/>
                <a:gd name="T47" fmla="*/ 27 h 100"/>
                <a:gd name="T48" fmla="*/ 13 w 109"/>
                <a:gd name="T49" fmla="*/ 22 h 100"/>
                <a:gd name="T50" fmla="*/ 15 w 109"/>
                <a:gd name="T51" fmla="*/ 12 h 100"/>
                <a:gd name="T52" fmla="*/ 23 w 109"/>
                <a:gd name="T53" fmla="*/ 14 h 100"/>
                <a:gd name="T54" fmla="*/ 34 w 109"/>
                <a:gd name="T55" fmla="*/ 10 h 100"/>
                <a:gd name="T56" fmla="*/ 46 w 109"/>
                <a:gd name="T57" fmla="*/ 8 h 100"/>
                <a:gd name="T58" fmla="*/ 50 w 109"/>
                <a:gd name="T59" fmla="*/ 10 h 100"/>
                <a:gd name="T60" fmla="*/ 65 w 109"/>
                <a:gd name="T61" fmla="*/ 12 h 100"/>
                <a:gd name="T62" fmla="*/ 69 w 109"/>
                <a:gd name="T63" fmla="*/ 8 h 100"/>
                <a:gd name="T64" fmla="*/ 78 w 109"/>
                <a:gd name="T65" fmla="*/ 4 h 100"/>
                <a:gd name="T66" fmla="*/ 86 w 109"/>
                <a:gd name="T67" fmla="*/ 4 h 100"/>
                <a:gd name="T68" fmla="*/ 103 w 109"/>
                <a:gd name="T69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00">
                  <a:moveTo>
                    <a:pt x="107" y="0"/>
                  </a:moveTo>
                  <a:lnTo>
                    <a:pt x="109" y="2"/>
                  </a:lnTo>
                  <a:lnTo>
                    <a:pt x="107" y="6"/>
                  </a:lnTo>
                  <a:lnTo>
                    <a:pt x="105" y="6"/>
                  </a:lnTo>
                  <a:lnTo>
                    <a:pt x="102" y="10"/>
                  </a:lnTo>
                  <a:lnTo>
                    <a:pt x="96" y="12"/>
                  </a:lnTo>
                  <a:lnTo>
                    <a:pt x="92" y="18"/>
                  </a:lnTo>
                  <a:lnTo>
                    <a:pt x="92" y="23"/>
                  </a:lnTo>
                  <a:lnTo>
                    <a:pt x="96" y="29"/>
                  </a:lnTo>
                  <a:lnTo>
                    <a:pt x="96" y="35"/>
                  </a:lnTo>
                  <a:lnTo>
                    <a:pt x="92" y="41"/>
                  </a:lnTo>
                  <a:lnTo>
                    <a:pt x="92" y="45"/>
                  </a:lnTo>
                  <a:lnTo>
                    <a:pt x="92" y="48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21" y="100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5" y="96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6" y="81"/>
                  </a:lnTo>
                  <a:lnTo>
                    <a:pt x="4" y="81"/>
                  </a:lnTo>
                  <a:lnTo>
                    <a:pt x="6" y="81"/>
                  </a:lnTo>
                  <a:lnTo>
                    <a:pt x="7" y="77"/>
                  </a:lnTo>
                  <a:lnTo>
                    <a:pt x="9" y="72"/>
                  </a:lnTo>
                  <a:lnTo>
                    <a:pt x="11" y="70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5" y="66"/>
                  </a:lnTo>
                  <a:lnTo>
                    <a:pt x="15" y="62"/>
                  </a:lnTo>
                  <a:lnTo>
                    <a:pt x="11" y="60"/>
                  </a:lnTo>
                  <a:lnTo>
                    <a:pt x="9" y="56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6" y="29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3" y="22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5" y="12"/>
                  </a:lnTo>
                  <a:lnTo>
                    <a:pt x="65" y="12"/>
                  </a:lnTo>
                  <a:lnTo>
                    <a:pt x="65" y="10"/>
                  </a:lnTo>
                  <a:lnTo>
                    <a:pt x="69" y="8"/>
                  </a:lnTo>
                  <a:lnTo>
                    <a:pt x="73" y="6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6" y="4"/>
                  </a:lnTo>
                  <a:lnTo>
                    <a:pt x="103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6" name="Freeform 131"/>
            <p:cNvSpPr>
              <a:spLocks/>
            </p:cNvSpPr>
            <p:nvPr/>
          </p:nvSpPr>
          <p:spPr bwMode="auto">
            <a:xfrm>
              <a:off x="2789291" y="3922922"/>
              <a:ext cx="21126" cy="45359"/>
            </a:xfrm>
            <a:custGeom>
              <a:avLst/>
              <a:gdLst>
                <a:gd name="T0" fmla="*/ 2 w 5"/>
                <a:gd name="T1" fmla="*/ 0 h 15"/>
                <a:gd name="T2" fmla="*/ 4 w 5"/>
                <a:gd name="T3" fmla="*/ 0 h 15"/>
                <a:gd name="T4" fmla="*/ 5 w 5"/>
                <a:gd name="T5" fmla="*/ 4 h 15"/>
                <a:gd name="T6" fmla="*/ 5 w 5"/>
                <a:gd name="T7" fmla="*/ 10 h 15"/>
                <a:gd name="T8" fmla="*/ 5 w 5"/>
                <a:gd name="T9" fmla="*/ 14 h 15"/>
                <a:gd name="T10" fmla="*/ 5 w 5"/>
                <a:gd name="T11" fmla="*/ 12 h 15"/>
                <a:gd name="T12" fmla="*/ 4 w 5"/>
                <a:gd name="T13" fmla="*/ 14 h 15"/>
                <a:gd name="T14" fmla="*/ 2 w 5"/>
                <a:gd name="T15" fmla="*/ 15 h 15"/>
                <a:gd name="T16" fmla="*/ 0 w 5"/>
                <a:gd name="T17" fmla="*/ 15 h 15"/>
                <a:gd name="T18" fmla="*/ 0 w 5"/>
                <a:gd name="T19" fmla="*/ 15 h 15"/>
                <a:gd name="T20" fmla="*/ 0 w 5"/>
                <a:gd name="T21" fmla="*/ 12 h 15"/>
                <a:gd name="T22" fmla="*/ 0 w 5"/>
                <a:gd name="T23" fmla="*/ 6 h 15"/>
                <a:gd name="T24" fmla="*/ 2 w 5"/>
                <a:gd name="T25" fmla="*/ 2 h 15"/>
                <a:gd name="T26" fmla="*/ 2 w 5"/>
                <a:gd name="T27" fmla="*/ 0 h 15"/>
                <a:gd name="T28" fmla="*/ 2 w 5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5">
                  <a:moveTo>
                    <a:pt x="2" y="0"/>
                  </a:moveTo>
                  <a:lnTo>
                    <a:pt x="4" y="0"/>
                  </a:lnTo>
                  <a:lnTo>
                    <a:pt x="5" y="4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7" name="Freeform 132"/>
            <p:cNvSpPr>
              <a:spLocks/>
            </p:cNvSpPr>
            <p:nvPr/>
          </p:nvSpPr>
          <p:spPr bwMode="auto">
            <a:xfrm>
              <a:off x="2683664" y="3922922"/>
              <a:ext cx="114075" cy="232843"/>
            </a:xfrm>
            <a:custGeom>
              <a:avLst/>
              <a:gdLst>
                <a:gd name="T0" fmla="*/ 27 w 27"/>
                <a:gd name="T1" fmla="*/ 0 h 77"/>
                <a:gd name="T2" fmla="*/ 27 w 27"/>
                <a:gd name="T3" fmla="*/ 2 h 77"/>
                <a:gd name="T4" fmla="*/ 25 w 27"/>
                <a:gd name="T5" fmla="*/ 6 h 77"/>
                <a:gd name="T6" fmla="*/ 25 w 27"/>
                <a:gd name="T7" fmla="*/ 12 h 77"/>
                <a:gd name="T8" fmla="*/ 25 w 27"/>
                <a:gd name="T9" fmla="*/ 15 h 77"/>
                <a:gd name="T10" fmla="*/ 25 w 27"/>
                <a:gd name="T11" fmla="*/ 15 h 77"/>
                <a:gd name="T12" fmla="*/ 25 w 27"/>
                <a:gd name="T13" fmla="*/ 15 h 77"/>
                <a:gd name="T14" fmla="*/ 25 w 27"/>
                <a:gd name="T15" fmla="*/ 17 h 77"/>
                <a:gd name="T16" fmla="*/ 25 w 27"/>
                <a:gd name="T17" fmla="*/ 19 h 77"/>
                <a:gd name="T18" fmla="*/ 27 w 27"/>
                <a:gd name="T19" fmla="*/ 21 h 77"/>
                <a:gd name="T20" fmla="*/ 25 w 27"/>
                <a:gd name="T21" fmla="*/ 23 h 77"/>
                <a:gd name="T22" fmla="*/ 25 w 27"/>
                <a:gd name="T23" fmla="*/ 27 h 77"/>
                <a:gd name="T24" fmla="*/ 25 w 27"/>
                <a:gd name="T25" fmla="*/ 31 h 77"/>
                <a:gd name="T26" fmla="*/ 25 w 27"/>
                <a:gd name="T27" fmla="*/ 37 h 77"/>
                <a:gd name="T28" fmla="*/ 23 w 27"/>
                <a:gd name="T29" fmla="*/ 44 h 77"/>
                <a:gd name="T30" fmla="*/ 23 w 27"/>
                <a:gd name="T31" fmla="*/ 48 h 77"/>
                <a:gd name="T32" fmla="*/ 23 w 27"/>
                <a:gd name="T33" fmla="*/ 52 h 77"/>
                <a:gd name="T34" fmla="*/ 23 w 27"/>
                <a:gd name="T35" fmla="*/ 56 h 77"/>
                <a:gd name="T36" fmla="*/ 21 w 27"/>
                <a:gd name="T37" fmla="*/ 56 h 77"/>
                <a:gd name="T38" fmla="*/ 21 w 27"/>
                <a:gd name="T39" fmla="*/ 62 h 77"/>
                <a:gd name="T40" fmla="*/ 21 w 27"/>
                <a:gd name="T41" fmla="*/ 65 h 77"/>
                <a:gd name="T42" fmla="*/ 21 w 27"/>
                <a:gd name="T43" fmla="*/ 69 h 77"/>
                <a:gd name="T44" fmla="*/ 19 w 27"/>
                <a:gd name="T45" fmla="*/ 71 h 77"/>
                <a:gd name="T46" fmla="*/ 19 w 27"/>
                <a:gd name="T47" fmla="*/ 73 h 77"/>
                <a:gd name="T48" fmla="*/ 19 w 27"/>
                <a:gd name="T49" fmla="*/ 75 h 77"/>
                <a:gd name="T50" fmla="*/ 17 w 27"/>
                <a:gd name="T51" fmla="*/ 77 h 77"/>
                <a:gd name="T52" fmla="*/ 15 w 27"/>
                <a:gd name="T53" fmla="*/ 71 h 77"/>
                <a:gd name="T54" fmla="*/ 15 w 27"/>
                <a:gd name="T55" fmla="*/ 67 h 77"/>
                <a:gd name="T56" fmla="*/ 11 w 27"/>
                <a:gd name="T57" fmla="*/ 58 h 77"/>
                <a:gd name="T58" fmla="*/ 7 w 27"/>
                <a:gd name="T59" fmla="*/ 50 h 77"/>
                <a:gd name="T60" fmla="*/ 5 w 27"/>
                <a:gd name="T61" fmla="*/ 44 h 77"/>
                <a:gd name="T62" fmla="*/ 2 w 27"/>
                <a:gd name="T63" fmla="*/ 39 h 77"/>
                <a:gd name="T64" fmla="*/ 0 w 27"/>
                <a:gd name="T65" fmla="*/ 39 h 77"/>
                <a:gd name="T66" fmla="*/ 5 w 27"/>
                <a:gd name="T67" fmla="*/ 31 h 77"/>
                <a:gd name="T68" fmla="*/ 11 w 27"/>
                <a:gd name="T69" fmla="*/ 21 h 77"/>
                <a:gd name="T70" fmla="*/ 11 w 27"/>
                <a:gd name="T71" fmla="*/ 8 h 77"/>
                <a:gd name="T72" fmla="*/ 15 w 27"/>
                <a:gd name="T73" fmla="*/ 4 h 77"/>
                <a:gd name="T74" fmla="*/ 17 w 27"/>
                <a:gd name="T75" fmla="*/ 4 h 77"/>
                <a:gd name="T76" fmla="*/ 23 w 27"/>
                <a:gd name="T77" fmla="*/ 4 h 77"/>
                <a:gd name="T78" fmla="*/ 25 w 27"/>
                <a:gd name="T79" fmla="*/ 0 h 77"/>
                <a:gd name="T80" fmla="*/ 27 w 27"/>
                <a:gd name="T8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77">
                  <a:moveTo>
                    <a:pt x="27" y="0"/>
                  </a:moveTo>
                  <a:lnTo>
                    <a:pt x="27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5" y="27"/>
                  </a:lnTo>
                  <a:lnTo>
                    <a:pt x="25" y="31"/>
                  </a:lnTo>
                  <a:lnTo>
                    <a:pt x="25" y="37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3" y="52"/>
                  </a:lnTo>
                  <a:lnTo>
                    <a:pt x="23" y="56"/>
                  </a:lnTo>
                  <a:lnTo>
                    <a:pt x="21" y="56"/>
                  </a:lnTo>
                  <a:lnTo>
                    <a:pt x="21" y="62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5"/>
                  </a:lnTo>
                  <a:lnTo>
                    <a:pt x="17" y="77"/>
                  </a:lnTo>
                  <a:lnTo>
                    <a:pt x="15" y="71"/>
                  </a:lnTo>
                  <a:lnTo>
                    <a:pt x="15" y="67"/>
                  </a:lnTo>
                  <a:lnTo>
                    <a:pt x="11" y="58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5" y="31"/>
                  </a:lnTo>
                  <a:lnTo>
                    <a:pt x="11" y="2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9" name="Freeform 135"/>
            <p:cNvSpPr>
              <a:spLocks noEditPoints="1"/>
            </p:cNvSpPr>
            <p:nvPr/>
          </p:nvSpPr>
          <p:spPr bwMode="auto">
            <a:xfrm>
              <a:off x="9304340" y="3381636"/>
              <a:ext cx="342230" cy="390089"/>
            </a:xfrm>
            <a:custGeom>
              <a:avLst/>
              <a:gdLst>
                <a:gd name="T0" fmla="*/ 40 w 81"/>
                <a:gd name="T1" fmla="*/ 121 h 129"/>
                <a:gd name="T2" fmla="*/ 38 w 81"/>
                <a:gd name="T3" fmla="*/ 129 h 129"/>
                <a:gd name="T4" fmla="*/ 27 w 81"/>
                <a:gd name="T5" fmla="*/ 129 h 129"/>
                <a:gd name="T6" fmla="*/ 29 w 81"/>
                <a:gd name="T7" fmla="*/ 123 h 129"/>
                <a:gd name="T8" fmla="*/ 77 w 81"/>
                <a:gd name="T9" fmla="*/ 106 h 129"/>
                <a:gd name="T10" fmla="*/ 79 w 81"/>
                <a:gd name="T11" fmla="*/ 108 h 129"/>
                <a:gd name="T12" fmla="*/ 75 w 81"/>
                <a:gd name="T13" fmla="*/ 110 h 129"/>
                <a:gd name="T14" fmla="*/ 77 w 81"/>
                <a:gd name="T15" fmla="*/ 106 h 129"/>
                <a:gd name="T16" fmla="*/ 25 w 81"/>
                <a:gd name="T17" fmla="*/ 102 h 129"/>
                <a:gd name="T18" fmla="*/ 25 w 81"/>
                <a:gd name="T19" fmla="*/ 104 h 129"/>
                <a:gd name="T20" fmla="*/ 21 w 81"/>
                <a:gd name="T21" fmla="*/ 104 h 129"/>
                <a:gd name="T22" fmla="*/ 23 w 81"/>
                <a:gd name="T23" fmla="*/ 102 h 129"/>
                <a:gd name="T24" fmla="*/ 79 w 81"/>
                <a:gd name="T25" fmla="*/ 95 h 129"/>
                <a:gd name="T26" fmla="*/ 81 w 81"/>
                <a:gd name="T27" fmla="*/ 98 h 129"/>
                <a:gd name="T28" fmla="*/ 77 w 81"/>
                <a:gd name="T29" fmla="*/ 104 h 129"/>
                <a:gd name="T30" fmla="*/ 77 w 81"/>
                <a:gd name="T31" fmla="*/ 98 h 129"/>
                <a:gd name="T32" fmla="*/ 79 w 81"/>
                <a:gd name="T33" fmla="*/ 95 h 129"/>
                <a:gd name="T34" fmla="*/ 52 w 81"/>
                <a:gd name="T35" fmla="*/ 95 h 129"/>
                <a:gd name="T36" fmla="*/ 48 w 81"/>
                <a:gd name="T37" fmla="*/ 93 h 129"/>
                <a:gd name="T38" fmla="*/ 63 w 81"/>
                <a:gd name="T39" fmla="*/ 87 h 129"/>
                <a:gd name="T40" fmla="*/ 65 w 81"/>
                <a:gd name="T41" fmla="*/ 91 h 129"/>
                <a:gd name="T42" fmla="*/ 61 w 81"/>
                <a:gd name="T43" fmla="*/ 95 h 129"/>
                <a:gd name="T44" fmla="*/ 61 w 81"/>
                <a:gd name="T45" fmla="*/ 89 h 129"/>
                <a:gd name="T46" fmla="*/ 38 w 81"/>
                <a:gd name="T47" fmla="*/ 0 h 129"/>
                <a:gd name="T48" fmla="*/ 54 w 81"/>
                <a:gd name="T49" fmla="*/ 24 h 129"/>
                <a:gd name="T50" fmla="*/ 65 w 81"/>
                <a:gd name="T51" fmla="*/ 45 h 129"/>
                <a:gd name="T52" fmla="*/ 69 w 81"/>
                <a:gd name="T53" fmla="*/ 60 h 129"/>
                <a:gd name="T54" fmla="*/ 71 w 81"/>
                <a:gd name="T55" fmla="*/ 62 h 129"/>
                <a:gd name="T56" fmla="*/ 73 w 81"/>
                <a:gd name="T57" fmla="*/ 75 h 129"/>
                <a:gd name="T58" fmla="*/ 71 w 81"/>
                <a:gd name="T59" fmla="*/ 79 h 129"/>
                <a:gd name="T60" fmla="*/ 63 w 81"/>
                <a:gd name="T61" fmla="*/ 85 h 129"/>
                <a:gd name="T62" fmla="*/ 59 w 81"/>
                <a:gd name="T63" fmla="*/ 91 h 129"/>
                <a:gd name="T64" fmla="*/ 58 w 81"/>
                <a:gd name="T65" fmla="*/ 91 h 129"/>
                <a:gd name="T66" fmla="*/ 52 w 81"/>
                <a:gd name="T67" fmla="*/ 89 h 129"/>
                <a:gd name="T68" fmla="*/ 48 w 81"/>
                <a:gd name="T69" fmla="*/ 91 h 129"/>
                <a:gd name="T70" fmla="*/ 44 w 81"/>
                <a:gd name="T71" fmla="*/ 89 h 129"/>
                <a:gd name="T72" fmla="*/ 33 w 81"/>
                <a:gd name="T73" fmla="*/ 100 h 129"/>
                <a:gd name="T74" fmla="*/ 31 w 81"/>
                <a:gd name="T75" fmla="*/ 102 h 129"/>
                <a:gd name="T76" fmla="*/ 29 w 81"/>
                <a:gd name="T77" fmla="*/ 102 h 129"/>
                <a:gd name="T78" fmla="*/ 27 w 81"/>
                <a:gd name="T79" fmla="*/ 97 h 129"/>
                <a:gd name="T80" fmla="*/ 19 w 81"/>
                <a:gd name="T81" fmla="*/ 87 h 129"/>
                <a:gd name="T82" fmla="*/ 21 w 81"/>
                <a:gd name="T83" fmla="*/ 85 h 129"/>
                <a:gd name="T84" fmla="*/ 23 w 81"/>
                <a:gd name="T85" fmla="*/ 79 h 129"/>
                <a:gd name="T86" fmla="*/ 19 w 81"/>
                <a:gd name="T87" fmla="*/ 75 h 129"/>
                <a:gd name="T88" fmla="*/ 25 w 81"/>
                <a:gd name="T89" fmla="*/ 70 h 129"/>
                <a:gd name="T90" fmla="*/ 21 w 81"/>
                <a:gd name="T91" fmla="*/ 64 h 129"/>
                <a:gd name="T92" fmla="*/ 19 w 81"/>
                <a:gd name="T93" fmla="*/ 56 h 129"/>
                <a:gd name="T94" fmla="*/ 15 w 81"/>
                <a:gd name="T95" fmla="*/ 52 h 129"/>
                <a:gd name="T96" fmla="*/ 11 w 81"/>
                <a:gd name="T97" fmla="*/ 43 h 129"/>
                <a:gd name="T98" fmla="*/ 15 w 81"/>
                <a:gd name="T99" fmla="*/ 41 h 129"/>
                <a:gd name="T100" fmla="*/ 23 w 81"/>
                <a:gd name="T101" fmla="*/ 45 h 129"/>
                <a:gd name="T102" fmla="*/ 17 w 81"/>
                <a:gd name="T103" fmla="*/ 39 h 129"/>
                <a:gd name="T104" fmla="*/ 17 w 81"/>
                <a:gd name="T105" fmla="*/ 35 h 129"/>
                <a:gd name="T106" fmla="*/ 6 w 81"/>
                <a:gd name="T107" fmla="*/ 24 h 129"/>
                <a:gd name="T108" fmla="*/ 2 w 81"/>
                <a:gd name="T109" fmla="*/ 22 h 129"/>
                <a:gd name="T110" fmla="*/ 0 w 81"/>
                <a:gd name="T111" fmla="*/ 24 h 129"/>
                <a:gd name="T112" fmla="*/ 6 w 81"/>
                <a:gd name="T113" fmla="*/ 14 h 129"/>
                <a:gd name="T114" fmla="*/ 19 w 81"/>
                <a:gd name="T115" fmla="*/ 6 h 129"/>
                <a:gd name="T116" fmla="*/ 38 w 81"/>
                <a:gd name="T11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" h="129">
                  <a:moveTo>
                    <a:pt x="36" y="121"/>
                  </a:moveTo>
                  <a:lnTo>
                    <a:pt x="40" y="121"/>
                  </a:lnTo>
                  <a:lnTo>
                    <a:pt x="40" y="125"/>
                  </a:lnTo>
                  <a:lnTo>
                    <a:pt x="38" y="129"/>
                  </a:lnTo>
                  <a:lnTo>
                    <a:pt x="31" y="129"/>
                  </a:lnTo>
                  <a:lnTo>
                    <a:pt x="27" y="129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6" y="121"/>
                  </a:lnTo>
                  <a:close/>
                  <a:moveTo>
                    <a:pt x="77" y="106"/>
                  </a:moveTo>
                  <a:lnTo>
                    <a:pt x="79" y="106"/>
                  </a:lnTo>
                  <a:lnTo>
                    <a:pt x="79" y="108"/>
                  </a:lnTo>
                  <a:lnTo>
                    <a:pt x="77" y="110"/>
                  </a:lnTo>
                  <a:lnTo>
                    <a:pt x="75" y="110"/>
                  </a:lnTo>
                  <a:lnTo>
                    <a:pt x="75" y="108"/>
                  </a:lnTo>
                  <a:lnTo>
                    <a:pt x="77" y="106"/>
                  </a:lnTo>
                  <a:close/>
                  <a:moveTo>
                    <a:pt x="25" y="100"/>
                  </a:moveTo>
                  <a:lnTo>
                    <a:pt x="25" y="102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3" y="106"/>
                  </a:lnTo>
                  <a:lnTo>
                    <a:pt x="21" y="104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5" y="100"/>
                  </a:lnTo>
                  <a:close/>
                  <a:moveTo>
                    <a:pt x="79" y="95"/>
                  </a:moveTo>
                  <a:lnTo>
                    <a:pt x="79" y="97"/>
                  </a:lnTo>
                  <a:lnTo>
                    <a:pt x="81" y="98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7" y="102"/>
                  </a:lnTo>
                  <a:lnTo>
                    <a:pt x="77" y="98"/>
                  </a:lnTo>
                  <a:lnTo>
                    <a:pt x="77" y="97"/>
                  </a:lnTo>
                  <a:lnTo>
                    <a:pt x="79" y="95"/>
                  </a:lnTo>
                  <a:close/>
                  <a:moveTo>
                    <a:pt x="50" y="93"/>
                  </a:moveTo>
                  <a:lnTo>
                    <a:pt x="52" y="95"/>
                  </a:lnTo>
                  <a:lnTo>
                    <a:pt x="50" y="95"/>
                  </a:lnTo>
                  <a:lnTo>
                    <a:pt x="48" y="93"/>
                  </a:lnTo>
                  <a:lnTo>
                    <a:pt x="50" y="93"/>
                  </a:lnTo>
                  <a:close/>
                  <a:moveTo>
                    <a:pt x="63" y="87"/>
                  </a:moveTo>
                  <a:lnTo>
                    <a:pt x="65" y="89"/>
                  </a:lnTo>
                  <a:lnTo>
                    <a:pt x="65" y="91"/>
                  </a:lnTo>
                  <a:lnTo>
                    <a:pt x="63" y="93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61" y="89"/>
                  </a:lnTo>
                  <a:lnTo>
                    <a:pt x="63" y="87"/>
                  </a:lnTo>
                  <a:close/>
                  <a:moveTo>
                    <a:pt x="38" y="0"/>
                  </a:moveTo>
                  <a:lnTo>
                    <a:pt x="44" y="14"/>
                  </a:lnTo>
                  <a:lnTo>
                    <a:pt x="54" y="24"/>
                  </a:lnTo>
                  <a:lnTo>
                    <a:pt x="63" y="37"/>
                  </a:lnTo>
                  <a:lnTo>
                    <a:pt x="65" y="45"/>
                  </a:lnTo>
                  <a:lnTo>
                    <a:pt x="67" y="47"/>
                  </a:lnTo>
                  <a:lnTo>
                    <a:pt x="69" y="60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75"/>
                  </a:lnTo>
                  <a:lnTo>
                    <a:pt x="71" y="77"/>
                  </a:lnTo>
                  <a:lnTo>
                    <a:pt x="71" y="79"/>
                  </a:lnTo>
                  <a:lnTo>
                    <a:pt x="67" y="85"/>
                  </a:lnTo>
                  <a:lnTo>
                    <a:pt x="63" y="85"/>
                  </a:lnTo>
                  <a:lnTo>
                    <a:pt x="58" y="89"/>
                  </a:lnTo>
                  <a:lnTo>
                    <a:pt x="59" y="91"/>
                  </a:lnTo>
                  <a:lnTo>
                    <a:pt x="58" y="93"/>
                  </a:lnTo>
                  <a:lnTo>
                    <a:pt x="58" y="91"/>
                  </a:lnTo>
                  <a:lnTo>
                    <a:pt x="54" y="93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48" y="91"/>
                  </a:lnTo>
                  <a:lnTo>
                    <a:pt x="46" y="89"/>
                  </a:lnTo>
                  <a:lnTo>
                    <a:pt x="44" y="89"/>
                  </a:lnTo>
                  <a:lnTo>
                    <a:pt x="36" y="97"/>
                  </a:lnTo>
                  <a:lnTo>
                    <a:pt x="33" y="100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29" y="104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7" y="97"/>
                  </a:lnTo>
                  <a:lnTo>
                    <a:pt x="25" y="97"/>
                  </a:lnTo>
                  <a:lnTo>
                    <a:pt x="19" y="87"/>
                  </a:lnTo>
                  <a:lnTo>
                    <a:pt x="23" y="87"/>
                  </a:lnTo>
                  <a:lnTo>
                    <a:pt x="21" y="85"/>
                  </a:lnTo>
                  <a:lnTo>
                    <a:pt x="21" y="81"/>
                  </a:lnTo>
                  <a:lnTo>
                    <a:pt x="23" y="79"/>
                  </a:lnTo>
                  <a:lnTo>
                    <a:pt x="23" y="77"/>
                  </a:lnTo>
                  <a:lnTo>
                    <a:pt x="19" y="75"/>
                  </a:lnTo>
                  <a:lnTo>
                    <a:pt x="19" y="73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21" y="64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8" y="49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23" y="45"/>
                  </a:lnTo>
                  <a:lnTo>
                    <a:pt x="21" y="41"/>
                  </a:lnTo>
                  <a:lnTo>
                    <a:pt x="17" y="39"/>
                  </a:lnTo>
                  <a:lnTo>
                    <a:pt x="19" y="37"/>
                  </a:lnTo>
                  <a:lnTo>
                    <a:pt x="17" y="35"/>
                  </a:lnTo>
                  <a:lnTo>
                    <a:pt x="11" y="29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1" y="12"/>
                  </a:lnTo>
                  <a:lnTo>
                    <a:pt x="19" y="6"/>
                  </a:lnTo>
                  <a:lnTo>
                    <a:pt x="31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0" name="Freeform 136"/>
            <p:cNvSpPr>
              <a:spLocks/>
            </p:cNvSpPr>
            <p:nvPr/>
          </p:nvSpPr>
          <p:spPr bwMode="auto">
            <a:xfrm>
              <a:off x="9148011" y="3027837"/>
              <a:ext cx="359131" cy="435447"/>
            </a:xfrm>
            <a:custGeom>
              <a:avLst/>
              <a:gdLst>
                <a:gd name="T0" fmla="*/ 73 w 85"/>
                <a:gd name="T1" fmla="*/ 2 h 144"/>
                <a:gd name="T2" fmla="*/ 75 w 85"/>
                <a:gd name="T3" fmla="*/ 8 h 144"/>
                <a:gd name="T4" fmla="*/ 85 w 85"/>
                <a:gd name="T5" fmla="*/ 16 h 144"/>
                <a:gd name="T6" fmla="*/ 77 w 85"/>
                <a:gd name="T7" fmla="*/ 21 h 144"/>
                <a:gd name="T8" fmla="*/ 75 w 85"/>
                <a:gd name="T9" fmla="*/ 25 h 144"/>
                <a:gd name="T10" fmla="*/ 73 w 85"/>
                <a:gd name="T11" fmla="*/ 39 h 144"/>
                <a:gd name="T12" fmla="*/ 77 w 85"/>
                <a:gd name="T13" fmla="*/ 50 h 144"/>
                <a:gd name="T14" fmla="*/ 79 w 85"/>
                <a:gd name="T15" fmla="*/ 58 h 144"/>
                <a:gd name="T16" fmla="*/ 75 w 85"/>
                <a:gd name="T17" fmla="*/ 62 h 144"/>
                <a:gd name="T18" fmla="*/ 68 w 85"/>
                <a:gd name="T19" fmla="*/ 75 h 144"/>
                <a:gd name="T20" fmla="*/ 64 w 85"/>
                <a:gd name="T21" fmla="*/ 79 h 144"/>
                <a:gd name="T22" fmla="*/ 56 w 85"/>
                <a:gd name="T23" fmla="*/ 81 h 144"/>
                <a:gd name="T24" fmla="*/ 50 w 85"/>
                <a:gd name="T25" fmla="*/ 87 h 144"/>
                <a:gd name="T26" fmla="*/ 52 w 85"/>
                <a:gd name="T27" fmla="*/ 96 h 144"/>
                <a:gd name="T28" fmla="*/ 50 w 85"/>
                <a:gd name="T29" fmla="*/ 102 h 144"/>
                <a:gd name="T30" fmla="*/ 60 w 85"/>
                <a:gd name="T31" fmla="*/ 106 h 144"/>
                <a:gd name="T32" fmla="*/ 75 w 85"/>
                <a:gd name="T33" fmla="*/ 117 h 144"/>
                <a:gd name="T34" fmla="*/ 56 w 85"/>
                <a:gd name="T35" fmla="*/ 123 h 144"/>
                <a:gd name="T36" fmla="*/ 43 w 85"/>
                <a:gd name="T37" fmla="*/ 131 h 144"/>
                <a:gd name="T38" fmla="*/ 37 w 85"/>
                <a:gd name="T39" fmla="*/ 141 h 144"/>
                <a:gd name="T40" fmla="*/ 31 w 85"/>
                <a:gd name="T41" fmla="*/ 137 h 144"/>
                <a:gd name="T42" fmla="*/ 27 w 85"/>
                <a:gd name="T43" fmla="*/ 142 h 144"/>
                <a:gd name="T44" fmla="*/ 22 w 85"/>
                <a:gd name="T45" fmla="*/ 144 h 144"/>
                <a:gd name="T46" fmla="*/ 23 w 85"/>
                <a:gd name="T47" fmla="*/ 137 h 144"/>
                <a:gd name="T48" fmla="*/ 18 w 85"/>
                <a:gd name="T49" fmla="*/ 139 h 144"/>
                <a:gd name="T50" fmla="*/ 16 w 85"/>
                <a:gd name="T51" fmla="*/ 135 h 144"/>
                <a:gd name="T52" fmla="*/ 20 w 85"/>
                <a:gd name="T53" fmla="*/ 121 h 144"/>
                <a:gd name="T54" fmla="*/ 27 w 85"/>
                <a:gd name="T55" fmla="*/ 117 h 144"/>
                <a:gd name="T56" fmla="*/ 18 w 85"/>
                <a:gd name="T57" fmla="*/ 119 h 144"/>
                <a:gd name="T58" fmla="*/ 16 w 85"/>
                <a:gd name="T59" fmla="*/ 110 h 144"/>
                <a:gd name="T60" fmla="*/ 18 w 85"/>
                <a:gd name="T61" fmla="*/ 100 h 144"/>
                <a:gd name="T62" fmla="*/ 22 w 85"/>
                <a:gd name="T63" fmla="*/ 94 h 144"/>
                <a:gd name="T64" fmla="*/ 18 w 85"/>
                <a:gd name="T65" fmla="*/ 96 h 144"/>
                <a:gd name="T66" fmla="*/ 10 w 85"/>
                <a:gd name="T67" fmla="*/ 96 h 144"/>
                <a:gd name="T68" fmla="*/ 6 w 85"/>
                <a:gd name="T69" fmla="*/ 96 h 144"/>
                <a:gd name="T70" fmla="*/ 2 w 85"/>
                <a:gd name="T71" fmla="*/ 93 h 144"/>
                <a:gd name="T72" fmla="*/ 0 w 85"/>
                <a:gd name="T73" fmla="*/ 91 h 144"/>
                <a:gd name="T74" fmla="*/ 4 w 85"/>
                <a:gd name="T75" fmla="*/ 77 h 144"/>
                <a:gd name="T76" fmla="*/ 6 w 85"/>
                <a:gd name="T77" fmla="*/ 69 h 144"/>
                <a:gd name="T78" fmla="*/ 14 w 85"/>
                <a:gd name="T79" fmla="*/ 60 h 144"/>
                <a:gd name="T80" fmla="*/ 20 w 85"/>
                <a:gd name="T81" fmla="*/ 50 h 144"/>
                <a:gd name="T82" fmla="*/ 22 w 85"/>
                <a:gd name="T83" fmla="*/ 44 h 144"/>
                <a:gd name="T84" fmla="*/ 25 w 85"/>
                <a:gd name="T85" fmla="*/ 35 h 144"/>
                <a:gd name="T86" fmla="*/ 31 w 85"/>
                <a:gd name="T87" fmla="*/ 43 h 144"/>
                <a:gd name="T88" fmla="*/ 37 w 85"/>
                <a:gd name="T89" fmla="*/ 43 h 144"/>
                <a:gd name="T90" fmla="*/ 48 w 85"/>
                <a:gd name="T91" fmla="*/ 44 h 144"/>
                <a:gd name="T92" fmla="*/ 54 w 85"/>
                <a:gd name="T93" fmla="*/ 39 h 144"/>
                <a:gd name="T94" fmla="*/ 50 w 85"/>
                <a:gd name="T95" fmla="*/ 33 h 144"/>
                <a:gd name="T96" fmla="*/ 50 w 85"/>
                <a:gd name="T97" fmla="*/ 29 h 144"/>
                <a:gd name="T98" fmla="*/ 62 w 85"/>
                <a:gd name="T99" fmla="*/ 23 h 144"/>
                <a:gd name="T100" fmla="*/ 64 w 85"/>
                <a:gd name="T101" fmla="*/ 16 h 144"/>
                <a:gd name="T102" fmla="*/ 70 w 85"/>
                <a:gd name="T103" fmla="*/ 12 h 144"/>
                <a:gd name="T104" fmla="*/ 68 w 85"/>
                <a:gd name="T105" fmla="*/ 4 h 144"/>
                <a:gd name="T106" fmla="*/ 70 w 85"/>
                <a:gd name="T10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144">
                  <a:moveTo>
                    <a:pt x="70" y="0"/>
                  </a:moveTo>
                  <a:lnTo>
                    <a:pt x="73" y="2"/>
                  </a:lnTo>
                  <a:lnTo>
                    <a:pt x="73" y="6"/>
                  </a:lnTo>
                  <a:lnTo>
                    <a:pt x="75" y="8"/>
                  </a:lnTo>
                  <a:lnTo>
                    <a:pt x="81" y="10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77" y="21"/>
                  </a:lnTo>
                  <a:lnTo>
                    <a:pt x="75" y="21"/>
                  </a:lnTo>
                  <a:lnTo>
                    <a:pt x="75" y="25"/>
                  </a:lnTo>
                  <a:lnTo>
                    <a:pt x="73" y="33"/>
                  </a:lnTo>
                  <a:lnTo>
                    <a:pt x="73" y="39"/>
                  </a:lnTo>
                  <a:lnTo>
                    <a:pt x="77" y="43"/>
                  </a:lnTo>
                  <a:lnTo>
                    <a:pt x="77" y="50"/>
                  </a:lnTo>
                  <a:lnTo>
                    <a:pt x="79" y="54"/>
                  </a:lnTo>
                  <a:lnTo>
                    <a:pt x="79" y="58"/>
                  </a:lnTo>
                  <a:lnTo>
                    <a:pt x="73" y="62"/>
                  </a:lnTo>
                  <a:lnTo>
                    <a:pt x="75" y="62"/>
                  </a:lnTo>
                  <a:lnTo>
                    <a:pt x="66" y="71"/>
                  </a:lnTo>
                  <a:lnTo>
                    <a:pt x="68" y="75"/>
                  </a:lnTo>
                  <a:lnTo>
                    <a:pt x="64" y="77"/>
                  </a:lnTo>
                  <a:lnTo>
                    <a:pt x="64" y="79"/>
                  </a:lnTo>
                  <a:lnTo>
                    <a:pt x="60" y="79"/>
                  </a:lnTo>
                  <a:lnTo>
                    <a:pt x="56" y="81"/>
                  </a:lnTo>
                  <a:lnTo>
                    <a:pt x="56" y="85"/>
                  </a:lnTo>
                  <a:lnTo>
                    <a:pt x="50" y="87"/>
                  </a:lnTo>
                  <a:lnTo>
                    <a:pt x="50" y="93"/>
                  </a:lnTo>
                  <a:lnTo>
                    <a:pt x="52" y="96"/>
                  </a:lnTo>
                  <a:lnTo>
                    <a:pt x="50" y="98"/>
                  </a:lnTo>
                  <a:lnTo>
                    <a:pt x="50" y="102"/>
                  </a:lnTo>
                  <a:lnTo>
                    <a:pt x="58" y="104"/>
                  </a:lnTo>
                  <a:lnTo>
                    <a:pt x="60" y="106"/>
                  </a:lnTo>
                  <a:lnTo>
                    <a:pt x="73" y="114"/>
                  </a:lnTo>
                  <a:lnTo>
                    <a:pt x="75" y="117"/>
                  </a:lnTo>
                  <a:lnTo>
                    <a:pt x="68" y="123"/>
                  </a:lnTo>
                  <a:lnTo>
                    <a:pt x="56" y="123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37" y="137"/>
                  </a:lnTo>
                  <a:lnTo>
                    <a:pt x="37" y="141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27" y="142"/>
                  </a:lnTo>
                  <a:lnTo>
                    <a:pt x="25" y="142"/>
                  </a:lnTo>
                  <a:lnTo>
                    <a:pt x="22" y="144"/>
                  </a:lnTo>
                  <a:lnTo>
                    <a:pt x="22" y="142"/>
                  </a:lnTo>
                  <a:lnTo>
                    <a:pt x="23" y="137"/>
                  </a:lnTo>
                  <a:lnTo>
                    <a:pt x="20" y="137"/>
                  </a:lnTo>
                  <a:lnTo>
                    <a:pt x="18" y="139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6" y="127"/>
                  </a:lnTo>
                  <a:lnTo>
                    <a:pt x="20" y="121"/>
                  </a:lnTo>
                  <a:lnTo>
                    <a:pt x="23" y="121"/>
                  </a:lnTo>
                  <a:lnTo>
                    <a:pt x="27" y="117"/>
                  </a:lnTo>
                  <a:lnTo>
                    <a:pt x="23" y="119"/>
                  </a:lnTo>
                  <a:lnTo>
                    <a:pt x="18" y="119"/>
                  </a:lnTo>
                  <a:lnTo>
                    <a:pt x="16" y="117"/>
                  </a:lnTo>
                  <a:lnTo>
                    <a:pt x="16" y="110"/>
                  </a:lnTo>
                  <a:lnTo>
                    <a:pt x="20" y="102"/>
                  </a:lnTo>
                  <a:lnTo>
                    <a:pt x="18" y="100"/>
                  </a:lnTo>
                  <a:lnTo>
                    <a:pt x="20" y="98"/>
                  </a:lnTo>
                  <a:lnTo>
                    <a:pt x="22" y="94"/>
                  </a:lnTo>
                  <a:lnTo>
                    <a:pt x="20" y="94"/>
                  </a:lnTo>
                  <a:lnTo>
                    <a:pt x="18" y="96"/>
                  </a:lnTo>
                  <a:lnTo>
                    <a:pt x="12" y="98"/>
                  </a:lnTo>
                  <a:lnTo>
                    <a:pt x="10" y="96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2" y="98"/>
                  </a:lnTo>
                  <a:lnTo>
                    <a:pt x="2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6" y="71"/>
                  </a:lnTo>
                  <a:lnTo>
                    <a:pt x="6" y="69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8" y="58"/>
                  </a:lnTo>
                  <a:lnTo>
                    <a:pt x="20" y="50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41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0" y="33"/>
                  </a:lnTo>
                  <a:lnTo>
                    <a:pt x="46" y="31"/>
                  </a:lnTo>
                  <a:lnTo>
                    <a:pt x="50" y="29"/>
                  </a:lnTo>
                  <a:lnTo>
                    <a:pt x="54" y="27"/>
                  </a:lnTo>
                  <a:lnTo>
                    <a:pt x="62" y="23"/>
                  </a:lnTo>
                  <a:lnTo>
                    <a:pt x="62" y="20"/>
                  </a:lnTo>
                  <a:lnTo>
                    <a:pt x="64" y="16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1" name="Freeform 138"/>
            <p:cNvSpPr>
              <a:spLocks/>
            </p:cNvSpPr>
            <p:nvPr/>
          </p:nvSpPr>
          <p:spPr bwMode="auto">
            <a:xfrm>
              <a:off x="6270744" y="2459336"/>
              <a:ext cx="2302660" cy="777152"/>
            </a:xfrm>
            <a:custGeom>
              <a:avLst/>
              <a:gdLst>
                <a:gd name="T0" fmla="*/ 176 w 545"/>
                <a:gd name="T1" fmla="*/ 6 h 257"/>
                <a:gd name="T2" fmla="*/ 199 w 545"/>
                <a:gd name="T3" fmla="*/ 12 h 257"/>
                <a:gd name="T4" fmla="*/ 217 w 545"/>
                <a:gd name="T5" fmla="*/ 19 h 257"/>
                <a:gd name="T6" fmla="*/ 224 w 545"/>
                <a:gd name="T7" fmla="*/ 35 h 257"/>
                <a:gd name="T8" fmla="*/ 244 w 545"/>
                <a:gd name="T9" fmla="*/ 44 h 257"/>
                <a:gd name="T10" fmla="*/ 259 w 545"/>
                <a:gd name="T11" fmla="*/ 42 h 257"/>
                <a:gd name="T12" fmla="*/ 288 w 545"/>
                <a:gd name="T13" fmla="*/ 33 h 257"/>
                <a:gd name="T14" fmla="*/ 318 w 545"/>
                <a:gd name="T15" fmla="*/ 44 h 257"/>
                <a:gd name="T16" fmla="*/ 334 w 545"/>
                <a:gd name="T17" fmla="*/ 54 h 257"/>
                <a:gd name="T18" fmla="*/ 370 w 545"/>
                <a:gd name="T19" fmla="*/ 58 h 257"/>
                <a:gd name="T20" fmla="*/ 389 w 545"/>
                <a:gd name="T21" fmla="*/ 50 h 257"/>
                <a:gd name="T22" fmla="*/ 413 w 545"/>
                <a:gd name="T23" fmla="*/ 40 h 257"/>
                <a:gd name="T24" fmla="*/ 426 w 545"/>
                <a:gd name="T25" fmla="*/ 25 h 257"/>
                <a:gd name="T26" fmla="*/ 445 w 545"/>
                <a:gd name="T27" fmla="*/ 31 h 257"/>
                <a:gd name="T28" fmla="*/ 459 w 545"/>
                <a:gd name="T29" fmla="*/ 27 h 257"/>
                <a:gd name="T30" fmla="*/ 468 w 545"/>
                <a:gd name="T31" fmla="*/ 67 h 257"/>
                <a:gd name="T32" fmla="*/ 491 w 545"/>
                <a:gd name="T33" fmla="*/ 85 h 257"/>
                <a:gd name="T34" fmla="*/ 512 w 545"/>
                <a:gd name="T35" fmla="*/ 75 h 257"/>
                <a:gd name="T36" fmla="*/ 543 w 545"/>
                <a:gd name="T37" fmla="*/ 98 h 257"/>
                <a:gd name="T38" fmla="*/ 543 w 545"/>
                <a:gd name="T39" fmla="*/ 113 h 257"/>
                <a:gd name="T40" fmla="*/ 524 w 545"/>
                <a:gd name="T41" fmla="*/ 111 h 257"/>
                <a:gd name="T42" fmla="*/ 509 w 545"/>
                <a:gd name="T43" fmla="*/ 123 h 257"/>
                <a:gd name="T44" fmla="*/ 497 w 545"/>
                <a:gd name="T45" fmla="*/ 136 h 257"/>
                <a:gd name="T46" fmla="*/ 476 w 545"/>
                <a:gd name="T47" fmla="*/ 148 h 257"/>
                <a:gd name="T48" fmla="*/ 461 w 545"/>
                <a:gd name="T49" fmla="*/ 167 h 257"/>
                <a:gd name="T50" fmla="*/ 436 w 545"/>
                <a:gd name="T51" fmla="*/ 160 h 257"/>
                <a:gd name="T52" fmla="*/ 422 w 545"/>
                <a:gd name="T53" fmla="*/ 183 h 257"/>
                <a:gd name="T54" fmla="*/ 426 w 545"/>
                <a:gd name="T55" fmla="*/ 209 h 257"/>
                <a:gd name="T56" fmla="*/ 401 w 545"/>
                <a:gd name="T57" fmla="*/ 227 h 257"/>
                <a:gd name="T58" fmla="*/ 361 w 545"/>
                <a:gd name="T59" fmla="*/ 240 h 257"/>
                <a:gd name="T60" fmla="*/ 326 w 545"/>
                <a:gd name="T61" fmla="*/ 256 h 257"/>
                <a:gd name="T62" fmla="*/ 299 w 545"/>
                <a:gd name="T63" fmla="*/ 252 h 257"/>
                <a:gd name="T64" fmla="*/ 244 w 545"/>
                <a:gd name="T65" fmla="*/ 234 h 257"/>
                <a:gd name="T66" fmla="*/ 209 w 545"/>
                <a:gd name="T67" fmla="*/ 238 h 257"/>
                <a:gd name="T68" fmla="*/ 172 w 545"/>
                <a:gd name="T69" fmla="*/ 232 h 257"/>
                <a:gd name="T70" fmla="*/ 159 w 545"/>
                <a:gd name="T71" fmla="*/ 209 h 257"/>
                <a:gd name="T72" fmla="*/ 151 w 545"/>
                <a:gd name="T73" fmla="*/ 202 h 257"/>
                <a:gd name="T74" fmla="*/ 128 w 545"/>
                <a:gd name="T75" fmla="*/ 194 h 257"/>
                <a:gd name="T76" fmla="*/ 101 w 545"/>
                <a:gd name="T77" fmla="*/ 188 h 257"/>
                <a:gd name="T78" fmla="*/ 67 w 545"/>
                <a:gd name="T79" fmla="*/ 171 h 257"/>
                <a:gd name="T80" fmla="*/ 71 w 545"/>
                <a:gd name="T81" fmla="*/ 154 h 257"/>
                <a:gd name="T82" fmla="*/ 59 w 545"/>
                <a:gd name="T83" fmla="*/ 138 h 257"/>
                <a:gd name="T84" fmla="*/ 50 w 545"/>
                <a:gd name="T85" fmla="*/ 123 h 257"/>
                <a:gd name="T86" fmla="*/ 36 w 545"/>
                <a:gd name="T87" fmla="*/ 123 h 257"/>
                <a:gd name="T88" fmla="*/ 25 w 545"/>
                <a:gd name="T89" fmla="*/ 123 h 257"/>
                <a:gd name="T90" fmla="*/ 13 w 545"/>
                <a:gd name="T91" fmla="*/ 111 h 257"/>
                <a:gd name="T92" fmla="*/ 3 w 545"/>
                <a:gd name="T93" fmla="*/ 100 h 257"/>
                <a:gd name="T94" fmla="*/ 0 w 545"/>
                <a:gd name="T95" fmla="*/ 94 h 257"/>
                <a:gd name="T96" fmla="*/ 17 w 545"/>
                <a:gd name="T97" fmla="*/ 79 h 257"/>
                <a:gd name="T98" fmla="*/ 32 w 545"/>
                <a:gd name="T99" fmla="*/ 62 h 257"/>
                <a:gd name="T100" fmla="*/ 38 w 545"/>
                <a:gd name="T101" fmla="*/ 52 h 257"/>
                <a:gd name="T102" fmla="*/ 61 w 545"/>
                <a:gd name="T103" fmla="*/ 44 h 257"/>
                <a:gd name="T104" fmla="*/ 74 w 545"/>
                <a:gd name="T105" fmla="*/ 48 h 257"/>
                <a:gd name="T106" fmla="*/ 94 w 545"/>
                <a:gd name="T107" fmla="*/ 48 h 257"/>
                <a:gd name="T108" fmla="*/ 115 w 545"/>
                <a:gd name="T109" fmla="*/ 65 h 257"/>
                <a:gd name="T110" fmla="*/ 132 w 545"/>
                <a:gd name="T111" fmla="*/ 63 h 257"/>
                <a:gd name="T112" fmla="*/ 153 w 545"/>
                <a:gd name="T113" fmla="*/ 63 h 257"/>
                <a:gd name="T114" fmla="*/ 159 w 545"/>
                <a:gd name="T115" fmla="*/ 40 h 257"/>
                <a:gd name="T116" fmla="*/ 147 w 545"/>
                <a:gd name="T117" fmla="*/ 21 h 257"/>
                <a:gd name="T118" fmla="*/ 157 w 545"/>
                <a:gd name="T119" fmla="*/ 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5" h="257">
                  <a:moveTo>
                    <a:pt x="159" y="0"/>
                  </a:moveTo>
                  <a:lnTo>
                    <a:pt x="163" y="0"/>
                  </a:lnTo>
                  <a:lnTo>
                    <a:pt x="165" y="2"/>
                  </a:lnTo>
                  <a:lnTo>
                    <a:pt x="171" y="4"/>
                  </a:lnTo>
                  <a:lnTo>
                    <a:pt x="174" y="6"/>
                  </a:lnTo>
                  <a:lnTo>
                    <a:pt x="176" y="6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90" y="8"/>
                  </a:lnTo>
                  <a:lnTo>
                    <a:pt x="194" y="10"/>
                  </a:lnTo>
                  <a:lnTo>
                    <a:pt x="194" y="12"/>
                  </a:lnTo>
                  <a:lnTo>
                    <a:pt x="199" y="12"/>
                  </a:lnTo>
                  <a:lnTo>
                    <a:pt x="201" y="14"/>
                  </a:lnTo>
                  <a:lnTo>
                    <a:pt x="205" y="14"/>
                  </a:lnTo>
                  <a:lnTo>
                    <a:pt x="213" y="14"/>
                  </a:lnTo>
                  <a:lnTo>
                    <a:pt x="215" y="15"/>
                  </a:lnTo>
                  <a:lnTo>
                    <a:pt x="217" y="17"/>
                  </a:lnTo>
                  <a:lnTo>
                    <a:pt x="217" y="19"/>
                  </a:lnTo>
                  <a:lnTo>
                    <a:pt x="219" y="21"/>
                  </a:lnTo>
                  <a:lnTo>
                    <a:pt x="219" y="25"/>
                  </a:lnTo>
                  <a:lnTo>
                    <a:pt x="220" y="27"/>
                  </a:lnTo>
                  <a:lnTo>
                    <a:pt x="220" y="31"/>
                  </a:lnTo>
                  <a:lnTo>
                    <a:pt x="220" y="33"/>
                  </a:lnTo>
                  <a:lnTo>
                    <a:pt x="224" y="35"/>
                  </a:lnTo>
                  <a:lnTo>
                    <a:pt x="226" y="35"/>
                  </a:lnTo>
                  <a:lnTo>
                    <a:pt x="230" y="38"/>
                  </a:lnTo>
                  <a:lnTo>
                    <a:pt x="230" y="40"/>
                  </a:lnTo>
                  <a:lnTo>
                    <a:pt x="236" y="42"/>
                  </a:lnTo>
                  <a:lnTo>
                    <a:pt x="242" y="44"/>
                  </a:lnTo>
                  <a:lnTo>
                    <a:pt x="244" y="44"/>
                  </a:lnTo>
                  <a:lnTo>
                    <a:pt x="245" y="44"/>
                  </a:lnTo>
                  <a:lnTo>
                    <a:pt x="249" y="44"/>
                  </a:lnTo>
                  <a:lnTo>
                    <a:pt x="253" y="42"/>
                  </a:lnTo>
                  <a:lnTo>
                    <a:pt x="255" y="42"/>
                  </a:lnTo>
                  <a:lnTo>
                    <a:pt x="257" y="44"/>
                  </a:lnTo>
                  <a:lnTo>
                    <a:pt x="259" y="42"/>
                  </a:lnTo>
                  <a:lnTo>
                    <a:pt x="263" y="38"/>
                  </a:lnTo>
                  <a:lnTo>
                    <a:pt x="268" y="38"/>
                  </a:lnTo>
                  <a:lnTo>
                    <a:pt x="274" y="37"/>
                  </a:lnTo>
                  <a:lnTo>
                    <a:pt x="278" y="35"/>
                  </a:lnTo>
                  <a:lnTo>
                    <a:pt x="284" y="35"/>
                  </a:lnTo>
                  <a:lnTo>
                    <a:pt x="288" y="33"/>
                  </a:lnTo>
                  <a:lnTo>
                    <a:pt x="292" y="37"/>
                  </a:lnTo>
                  <a:lnTo>
                    <a:pt x="297" y="37"/>
                  </a:lnTo>
                  <a:lnTo>
                    <a:pt x="303" y="37"/>
                  </a:lnTo>
                  <a:lnTo>
                    <a:pt x="307" y="40"/>
                  </a:lnTo>
                  <a:lnTo>
                    <a:pt x="313" y="44"/>
                  </a:lnTo>
                  <a:lnTo>
                    <a:pt x="318" y="44"/>
                  </a:lnTo>
                  <a:lnTo>
                    <a:pt x="322" y="42"/>
                  </a:lnTo>
                  <a:lnTo>
                    <a:pt x="324" y="44"/>
                  </a:lnTo>
                  <a:lnTo>
                    <a:pt x="326" y="50"/>
                  </a:lnTo>
                  <a:lnTo>
                    <a:pt x="330" y="52"/>
                  </a:lnTo>
                  <a:lnTo>
                    <a:pt x="332" y="54"/>
                  </a:lnTo>
                  <a:lnTo>
                    <a:pt x="334" y="54"/>
                  </a:lnTo>
                  <a:lnTo>
                    <a:pt x="338" y="58"/>
                  </a:lnTo>
                  <a:lnTo>
                    <a:pt x="340" y="58"/>
                  </a:lnTo>
                  <a:lnTo>
                    <a:pt x="347" y="58"/>
                  </a:lnTo>
                  <a:lnTo>
                    <a:pt x="355" y="60"/>
                  </a:lnTo>
                  <a:lnTo>
                    <a:pt x="365" y="60"/>
                  </a:lnTo>
                  <a:lnTo>
                    <a:pt x="370" y="58"/>
                  </a:lnTo>
                  <a:lnTo>
                    <a:pt x="372" y="58"/>
                  </a:lnTo>
                  <a:lnTo>
                    <a:pt x="376" y="58"/>
                  </a:lnTo>
                  <a:lnTo>
                    <a:pt x="378" y="58"/>
                  </a:lnTo>
                  <a:lnTo>
                    <a:pt x="380" y="58"/>
                  </a:lnTo>
                  <a:lnTo>
                    <a:pt x="384" y="54"/>
                  </a:lnTo>
                  <a:lnTo>
                    <a:pt x="389" y="50"/>
                  </a:lnTo>
                  <a:lnTo>
                    <a:pt x="395" y="50"/>
                  </a:lnTo>
                  <a:lnTo>
                    <a:pt x="397" y="46"/>
                  </a:lnTo>
                  <a:lnTo>
                    <a:pt x="401" y="46"/>
                  </a:lnTo>
                  <a:lnTo>
                    <a:pt x="409" y="46"/>
                  </a:lnTo>
                  <a:lnTo>
                    <a:pt x="413" y="44"/>
                  </a:lnTo>
                  <a:lnTo>
                    <a:pt x="413" y="40"/>
                  </a:lnTo>
                  <a:lnTo>
                    <a:pt x="413" y="38"/>
                  </a:lnTo>
                  <a:lnTo>
                    <a:pt x="414" y="35"/>
                  </a:lnTo>
                  <a:lnTo>
                    <a:pt x="418" y="33"/>
                  </a:lnTo>
                  <a:lnTo>
                    <a:pt x="422" y="31"/>
                  </a:lnTo>
                  <a:lnTo>
                    <a:pt x="422" y="27"/>
                  </a:lnTo>
                  <a:lnTo>
                    <a:pt x="426" y="25"/>
                  </a:lnTo>
                  <a:lnTo>
                    <a:pt x="428" y="25"/>
                  </a:lnTo>
                  <a:lnTo>
                    <a:pt x="430" y="25"/>
                  </a:lnTo>
                  <a:lnTo>
                    <a:pt x="436" y="23"/>
                  </a:lnTo>
                  <a:lnTo>
                    <a:pt x="437" y="25"/>
                  </a:lnTo>
                  <a:lnTo>
                    <a:pt x="443" y="27"/>
                  </a:lnTo>
                  <a:lnTo>
                    <a:pt x="445" y="31"/>
                  </a:lnTo>
                  <a:lnTo>
                    <a:pt x="447" y="31"/>
                  </a:lnTo>
                  <a:lnTo>
                    <a:pt x="451" y="29"/>
                  </a:lnTo>
                  <a:lnTo>
                    <a:pt x="453" y="31"/>
                  </a:lnTo>
                  <a:lnTo>
                    <a:pt x="455" y="31"/>
                  </a:lnTo>
                  <a:lnTo>
                    <a:pt x="459" y="29"/>
                  </a:lnTo>
                  <a:lnTo>
                    <a:pt x="459" y="27"/>
                  </a:lnTo>
                  <a:lnTo>
                    <a:pt x="464" y="25"/>
                  </a:lnTo>
                  <a:lnTo>
                    <a:pt x="472" y="27"/>
                  </a:lnTo>
                  <a:lnTo>
                    <a:pt x="474" y="29"/>
                  </a:lnTo>
                  <a:lnTo>
                    <a:pt x="470" y="58"/>
                  </a:lnTo>
                  <a:lnTo>
                    <a:pt x="470" y="63"/>
                  </a:lnTo>
                  <a:lnTo>
                    <a:pt x="468" y="67"/>
                  </a:lnTo>
                  <a:lnTo>
                    <a:pt x="470" y="71"/>
                  </a:lnTo>
                  <a:lnTo>
                    <a:pt x="468" y="79"/>
                  </a:lnTo>
                  <a:lnTo>
                    <a:pt x="470" y="85"/>
                  </a:lnTo>
                  <a:lnTo>
                    <a:pt x="478" y="88"/>
                  </a:lnTo>
                  <a:lnTo>
                    <a:pt x="484" y="85"/>
                  </a:lnTo>
                  <a:lnTo>
                    <a:pt x="491" y="85"/>
                  </a:lnTo>
                  <a:lnTo>
                    <a:pt x="499" y="87"/>
                  </a:lnTo>
                  <a:lnTo>
                    <a:pt x="503" y="90"/>
                  </a:lnTo>
                  <a:lnTo>
                    <a:pt x="507" y="83"/>
                  </a:lnTo>
                  <a:lnTo>
                    <a:pt x="507" y="79"/>
                  </a:lnTo>
                  <a:lnTo>
                    <a:pt x="507" y="75"/>
                  </a:lnTo>
                  <a:lnTo>
                    <a:pt x="512" y="75"/>
                  </a:lnTo>
                  <a:lnTo>
                    <a:pt x="514" y="73"/>
                  </a:lnTo>
                  <a:lnTo>
                    <a:pt x="522" y="75"/>
                  </a:lnTo>
                  <a:lnTo>
                    <a:pt x="526" y="81"/>
                  </a:lnTo>
                  <a:lnTo>
                    <a:pt x="532" y="87"/>
                  </a:lnTo>
                  <a:lnTo>
                    <a:pt x="537" y="92"/>
                  </a:lnTo>
                  <a:lnTo>
                    <a:pt x="543" y="98"/>
                  </a:lnTo>
                  <a:lnTo>
                    <a:pt x="545" y="100"/>
                  </a:lnTo>
                  <a:lnTo>
                    <a:pt x="545" y="102"/>
                  </a:lnTo>
                  <a:lnTo>
                    <a:pt x="545" y="106"/>
                  </a:lnTo>
                  <a:lnTo>
                    <a:pt x="543" y="108"/>
                  </a:lnTo>
                  <a:lnTo>
                    <a:pt x="543" y="110"/>
                  </a:lnTo>
                  <a:lnTo>
                    <a:pt x="543" y="113"/>
                  </a:lnTo>
                  <a:lnTo>
                    <a:pt x="539" y="111"/>
                  </a:lnTo>
                  <a:lnTo>
                    <a:pt x="537" y="110"/>
                  </a:lnTo>
                  <a:lnTo>
                    <a:pt x="534" y="111"/>
                  </a:lnTo>
                  <a:lnTo>
                    <a:pt x="532" y="111"/>
                  </a:lnTo>
                  <a:lnTo>
                    <a:pt x="528" y="110"/>
                  </a:lnTo>
                  <a:lnTo>
                    <a:pt x="524" y="111"/>
                  </a:lnTo>
                  <a:lnTo>
                    <a:pt x="522" y="115"/>
                  </a:lnTo>
                  <a:lnTo>
                    <a:pt x="516" y="119"/>
                  </a:lnTo>
                  <a:lnTo>
                    <a:pt x="514" y="121"/>
                  </a:lnTo>
                  <a:lnTo>
                    <a:pt x="510" y="119"/>
                  </a:lnTo>
                  <a:lnTo>
                    <a:pt x="509" y="119"/>
                  </a:lnTo>
                  <a:lnTo>
                    <a:pt x="509" y="123"/>
                  </a:lnTo>
                  <a:lnTo>
                    <a:pt x="507" y="125"/>
                  </a:lnTo>
                  <a:lnTo>
                    <a:pt x="505" y="125"/>
                  </a:lnTo>
                  <a:lnTo>
                    <a:pt x="503" y="125"/>
                  </a:lnTo>
                  <a:lnTo>
                    <a:pt x="501" y="127"/>
                  </a:lnTo>
                  <a:lnTo>
                    <a:pt x="499" y="131"/>
                  </a:lnTo>
                  <a:lnTo>
                    <a:pt x="497" y="136"/>
                  </a:lnTo>
                  <a:lnTo>
                    <a:pt x="499" y="140"/>
                  </a:lnTo>
                  <a:lnTo>
                    <a:pt x="497" y="142"/>
                  </a:lnTo>
                  <a:lnTo>
                    <a:pt x="493" y="142"/>
                  </a:lnTo>
                  <a:lnTo>
                    <a:pt x="485" y="148"/>
                  </a:lnTo>
                  <a:lnTo>
                    <a:pt x="480" y="148"/>
                  </a:lnTo>
                  <a:lnTo>
                    <a:pt x="476" y="148"/>
                  </a:lnTo>
                  <a:lnTo>
                    <a:pt x="474" y="150"/>
                  </a:lnTo>
                  <a:lnTo>
                    <a:pt x="470" y="156"/>
                  </a:lnTo>
                  <a:lnTo>
                    <a:pt x="468" y="160"/>
                  </a:lnTo>
                  <a:lnTo>
                    <a:pt x="464" y="161"/>
                  </a:lnTo>
                  <a:lnTo>
                    <a:pt x="461" y="163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5" y="165"/>
                  </a:lnTo>
                  <a:lnTo>
                    <a:pt x="451" y="165"/>
                  </a:lnTo>
                  <a:lnTo>
                    <a:pt x="445" y="163"/>
                  </a:lnTo>
                  <a:lnTo>
                    <a:pt x="441" y="160"/>
                  </a:lnTo>
                  <a:lnTo>
                    <a:pt x="436" y="160"/>
                  </a:lnTo>
                  <a:lnTo>
                    <a:pt x="430" y="161"/>
                  </a:lnTo>
                  <a:lnTo>
                    <a:pt x="426" y="163"/>
                  </a:lnTo>
                  <a:lnTo>
                    <a:pt x="422" y="167"/>
                  </a:lnTo>
                  <a:lnTo>
                    <a:pt x="422" y="175"/>
                  </a:lnTo>
                  <a:lnTo>
                    <a:pt x="422" y="179"/>
                  </a:lnTo>
                  <a:lnTo>
                    <a:pt x="422" y="183"/>
                  </a:lnTo>
                  <a:lnTo>
                    <a:pt x="430" y="186"/>
                  </a:lnTo>
                  <a:lnTo>
                    <a:pt x="437" y="192"/>
                  </a:lnTo>
                  <a:lnTo>
                    <a:pt x="437" y="194"/>
                  </a:lnTo>
                  <a:lnTo>
                    <a:pt x="436" y="196"/>
                  </a:lnTo>
                  <a:lnTo>
                    <a:pt x="434" y="200"/>
                  </a:lnTo>
                  <a:lnTo>
                    <a:pt x="426" y="209"/>
                  </a:lnTo>
                  <a:lnTo>
                    <a:pt x="422" y="217"/>
                  </a:lnTo>
                  <a:lnTo>
                    <a:pt x="418" y="223"/>
                  </a:lnTo>
                  <a:lnTo>
                    <a:pt x="416" y="223"/>
                  </a:lnTo>
                  <a:lnTo>
                    <a:pt x="411" y="225"/>
                  </a:lnTo>
                  <a:lnTo>
                    <a:pt x="407" y="225"/>
                  </a:lnTo>
                  <a:lnTo>
                    <a:pt x="401" y="227"/>
                  </a:lnTo>
                  <a:lnTo>
                    <a:pt x="397" y="231"/>
                  </a:lnTo>
                  <a:lnTo>
                    <a:pt x="391" y="231"/>
                  </a:lnTo>
                  <a:lnTo>
                    <a:pt x="384" y="232"/>
                  </a:lnTo>
                  <a:lnTo>
                    <a:pt x="380" y="234"/>
                  </a:lnTo>
                  <a:lnTo>
                    <a:pt x="374" y="236"/>
                  </a:lnTo>
                  <a:lnTo>
                    <a:pt x="361" y="240"/>
                  </a:lnTo>
                  <a:lnTo>
                    <a:pt x="351" y="244"/>
                  </a:lnTo>
                  <a:lnTo>
                    <a:pt x="345" y="250"/>
                  </a:lnTo>
                  <a:lnTo>
                    <a:pt x="338" y="256"/>
                  </a:lnTo>
                  <a:lnTo>
                    <a:pt x="336" y="257"/>
                  </a:lnTo>
                  <a:lnTo>
                    <a:pt x="330" y="257"/>
                  </a:lnTo>
                  <a:lnTo>
                    <a:pt x="326" y="256"/>
                  </a:lnTo>
                  <a:lnTo>
                    <a:pt x="326" y="254"/>
                  </a:lnTo>
                  <a:lnTo>
                    <a:pt x="324" y="252"/>
                  </a:lnTo>
                  <a:lnTo>
                    <a:pt x="316" y="254"/>
                  </a:lnTo>
                  <a:lnTo>
                    <a:pt x="311" y="256"/>
                  </a:lnTo>
                  <a:lnTo>
                    <a:pt x="305" y="252"/>
                  </a:lnTo>
                  <a:lnTo>
                    <a:pt x="299" y="252"/>
                  </a:lnTo>
                  <a:lnTo>
                    <a:pt x="288" y="246"/>
                  </a:lnTo>
                  <a:lnTo>
                    <a:pt x="278" y="242"/>
                  </a:lnTo>
                  <a:lnTo>
                    <a:pt x="272" y="236"/>
                  </a:lnTo>
                  <a:lnTo>
                    <a:pt x="267" y="236"/>
                  </a:lnTo>
                  <a:lnTo>
                    <a:pt x="253" y="234"/>
                  </a:lnTo>
                  <a:lnTo>
                    <a:pt x="244" y="234"/>
                  </a:lnTo>
                  <a:lnTo>
                    <a:pt x="240" y="234"/>
                  </a:lnTo>
                  <a:lnTo>
                    <a:pt x="238" y="234"/>
                  </a:lnTo>
                  <a:lnTo>
                    <a:pt x="238" y="236"/>
                  </a:lnTo>
                  <a:lnTo>
                    <a:pt x="232" y="240"/>
                  </a:lnTo>
                  <a:lnTo>
                    <a:pt x="222" y="240"/>
                  </a:lnTo>
                  <a:lnTo>
                    <a:pt x="209" y="238"/>
                  </a:lnTo>
                  <a:lnTo>
                    <a:pt x="197" y="240"/>
                  </a:lnTo>
                  <a:lnTo>
                    <a:pt x="190" y="238"/>
                  </a:lnTo>
                  <a:lnTo>
                    <a:pt x="182" y="240"/>
                  </a:lnTo>
                  <a:lnTo>
                    <a:pt x="178" y="240"/>
                  </a:lnTo>
                  <a:lnTo>
                    <a:pt x="176" y="240"/>
                  </a:lnTo>
                  <a:lnTo>
                    <a:pt x="172" y="232"/>
                  </a:lnTo>
                  <a:lnTo>
                    <a:pt x="171" y="229"/>
                  </a:lnTo>
                  <a:lnTo>
                    <a:pt x="167" y="223"/>
                  </a:lnTo>
                  <a:lnTo>
                    <a:pt x="165" y="219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59" y="209"/>
                  </a:lnTo>
                  <a:lnTo>
                    <a:pt x="157" y="208"/>
                  </a:lnTo>
                  <a:lnTo>
                    <a:pt x="155" y="208"/>
                  </a:lnTo>
                  <a:lnTo>
                    <a:pt x="153" y="206"/>
                  </a:lnTo>
                  <a:lnTo>
                    <a:pt x="153" y="202"/>
                  </a:lnTo>
                  <a:lnTo>
                    <a:pt x="151" y="202"/>
                  </a:lnTo>
                  <a:lnTo>
                    <a:pt x="151" y="202"/>
                  </a:lnTo>
                  <a:lnTo>
                    <a:pt x="146" y="202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28" y="194"/>
                  </a:lnTo>
                  <a:lnTo>
                    <a:pt x="126" y="192"/>
                  </a:lnTo>
                  <a:lnTo>
                    <a:pt x="121" y="188"/>
                  </a:lnTo>
                  <a:lnTo>
                    <a:pt x="109" y="186"/>
                  </a:lnTo>
                  <a:lnTo>
                    <a:pt x="107" y="186"/>
                  </a:lnTo>
                  <a:lnTo>
                    <a:pt x="105" y="186"/>
                  </a:lnTo>
                  <a:lnTo>
                    <a:pt x="101" y="188"/>
                  </a:lnTo>
                  <a:lnTo>
                    <a:pt x="94" y="188"/>
                  </a:lnTo>
                  <a:lnTo>
                    <a:pt x="76" y="184"/>
                  </a:lnTo>
                  <a:lnTo>
                    <a:pt x="73" y="183"/>
                  </a:lnTo>
                  <a:lnTo>
                    <a:pt x="69" y="177"/>
                  </a:lnTo>
                  <a:lnTo>
                    <a:pt x="67" y="173"/>
                  </a:lnTo>
                  <a:lnTo>
                    <a:pt x="67" y="171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3"/>
                  </a:lnTo>
                  <a:lnTo>
                    <a:pt x="71" y="161"/>
                  </a:lnTo>
                  <a:lnTo>
                    <a:pt x="69" y="158"/>
                  </a:lnTo>
                  <a:lnTo>
                    <a:pt x="71" y="154"/>
                  </a:lnTo>
                  <a:lnTo>
                    <a:pt x="71" y="150"/>
                  </a:lnTo>
                  <a:lnTo>
                    <a:pt x="69" y="148"/>
                  </a:lnTo>
                  <a:lnTo>
                    <a:pt x="67" y="144"/>
                  </a:lnTo>
                  <a:lnTo>
                    <a:pt x="63" y="144"/>
                  </a:lnTo>
                  <a:lnTo>
                    <a:pt x="61" y="140"/>
                  </a:lnTo>
                  <a:lnTo>
                    <a:pt x="59" y="138"/>
                  </a:lnTo>
                  <a:lnTo>
                    <a:pt x="57" y="136"/>
                  </a:lnTo>
                  <a:lnTo>
                    <a:pt x="57" y="133"/>
                  </a:lnTo>
                  <a:lnTo>
                    <a:pt x="57" y="129"/>
                  </a:lnTo>
                  <a:lnTo>
                    <a:pt x="55" y="127"/>
                  </a:lnTo>
                  <a:lnTo>
                    <a:pt x="51" y="125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6" y="121"/>
                  </a:lnTo>
                  <a:lnTo>
                    <a:pt x="42" y="121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6" y="123"/>
                  </a:lnTo>
                  <a:lnTo>
                    <a:pt x="34" y="119"/>
                  </a:lnTo>
                  <a:lnTo>
                    <a:pt x="32" y="117"/>
                  </a:lnTo>
                  <a:lnTo>
                    <a:pt x="30" y="117"/>
                  </a:lnTo>
                  <a:lnTo>
                    <a:pt x="26" y="119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19" y="121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15" y="113"/>
                  </a:lnTo>
                  <a:lnTo>
                    <a:pt x="13" y="111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5" y="106"/>
                  </a:lnTo>
                  <a:lnTo>
                    <a:pt x="5" y="104"/>
                  </a:lnTo>
                  <a:lnTo>
                    <a:pt x="5" y="102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2" y="85"/>
                  </a:lnTo>
                  <a:lnTo>
                    <a:pt x="5" y="85"/>
                  </a:lnTo>
                  <a:lnTo>
                    <a:pt x="13" y="85"/>
                  </a:lnTo>
                  <a:lnTo>
                    <a:pt x="15" y="83"/>
                  </a:lnTo>
                  <a:lnTo>
                    <a:pt x="17" y="79"/>
                  </a:lnTo>
                  <a:lnTo>
                    <a:pt x="23" y="77"/>
                  </a:lnTo>
                  <a:lnTo>
                    <a:pt x="23" y="73"/>
                  </a:lnTo>
                  <a:lnTo>
                    <a:pt x="25" y="69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32" y="62"/>
                  </a:lnTo>
                  <a:lnTo>
                    <a:pt x="34" y="62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38" y="56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8" y="46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7" y="44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6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80" y="50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8" y="48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105" y="60"/>
                  </a:lnTo>
                  <a:lnTo>
                    <a:pt x="107" y="63"/>
                  </a:lnTo>
                  <a:lnTo>
                    <a:pt x="115" y="65"/>
                  </a:lnTo>
                  <a:lnTo>
                    <a:pt x="117" y="65"/>
                  </a:lnTo>
                  <a:lnTo>
                    <a:pt x="121" y="63"/>
                  </a:lnTo>
                  <a:lnTo>
                    <a:pt x="124" y="60"/>
                  </a:lnTo>
                  <a:lnTo>
                    <a:pt x="126" y="60"/>
                  </a:lnTo>
                  <a:lnTo>
                    <a:pt x="130" y="62"/>
                  </a:lnTo>
                  <a:lnTo>
                    <a:pt x="132" y="63"/>
                  </a:lnTo>
                  <a:lnTo>
                    <a:pt x="136" y="62"/>
                  </a:lnTo>
                  <a:lnTo>
                    <a:pt x="144" y="62"/>
                  </a:lnTo>
                  <a:lnTo>
                    <a:pt x="146" y="63"/>
                  </a:lnTo>
                  <a:lnTo>
                    <a:pt x="149" y="63"/>
                  </a:lnTo>
                  <a:lnTo>
                    <a:pt x="151" y="62"/>
                  </a:lnTo>
                  <a:lnTo>
                    <a:pt x="153" y="63"/>
                  </a:lnTo>
                  <a:lnTo>
                    <a:pt x="159" y="62"/>
                  </a:lnTo>
                  <a:lnTo>
                    <a:pt x="163" y="58"/>
                  </a:lnTo>
                  <a:lnTo>
                    <a:pt x="161" y="54"/>
                  </a:lnTo>
                  <a:lnTo>
                    <a:pt x="157" y="52"/>
                  </a:lnTo>
                  <a:lnTo>
                    <a:pt x="157" y="46"/>
                  </a:lnTo>
                  <a:lnTo>
                    <a:pt x="159" y="40"/>
                  </a:lnTo>
                  <a:lnTo>
                    <a:pt x="159" y="38"/>
                  </a:lnTo>
                  <a:lnTo>
                    <a:pt x="155" y="38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6" y="29"/>
                  </a:lnTo>
                  <a:lnTo>
                    <a:pt x="147" y="21"/>
                  </a:lnTo>
                  <a:lnTo>
                    <a:pt x="149" y="17"/>
                  </a:lnTo>
                  <a:lnTo>
                    <a:pt x="149" y="14"/>
                  </a:lnTo>
                  <a:lnTo>
                    <a:pt x="151" y="12"/>
                  </a:lnTo>
                  <a:lnTo>
                    <a:pt x="155" y="10"/>
                  </a:lnTo>
                  <a:lnTo>
                    <a:pt x="157" y="12"/>
                  </a:lnTo>
                  <a:lnTo>
                    <a:pt x="157" y="8"/>
                  </a:lnTo>
                  <a:lnTo>
                    <a:pt x="157" y="6"/>
                  </a:lnTo>
                  <a:lnTo>
                    <a:pt x="15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2" name="Freeform 139"/>
            <p:cNvSpPr>
              <a:spLocks/>
            </p:cNvSpPr>
            <p:nvPr/>
          </p:nvSpPr>
          <p:spPr bwMode="auto">
            <a:xfrm>
              <a:off x="5028574" y="3366517"/>
              <a:ext cx="549259" cy="302395"/>
            </a:xfrm>
            <a:custGeom>
              <a:avLst/>
              <a:gdLst>
                <a:gd name="T0" fmla="*/ 50 w 130"/>
                <a:gd name="T1" fmla="*/ 4 h 100"/>
                <a:gd name="T2" fmla="*/ 55 w 130"/>
                <a:gd name="T3" fmla="*/ 5 h 100"/>
                <a:gd name="T4" fmla="*/ 55 w 130"/>
                <a:gd name="T5" fmla="*/ 17 h 100"/>
                <a:gd name="T6" fmla="*/ 63 w 130"/>
                <a:gd name="T7" fmla="*/ 25 h 100"/>
                <a:gd name="T8" fmla="*/ 55 w 130"/>
                <a:gd name="T9" fmla="*/ 29 h 100"/>
                <a:gd name="T10" fmla="*/ 50 w 130"/>
                <a:gd name="T11" fmla="*/ 23 h 100"/>
                <a:gd name="T12" fmla="*/ 42 w 130"/>
                <a:gd name="T13" fmla="*/ 30 h 100"/>
                <a:gd name="T14" fmla="*/ 38 w 130"/>
                <a:gd name="T15" fmla="*/ 32 h 100"/>
                <a:gd name="T16" fmla="*/ 59 w 130"/>
                <a:gd name="T17" fmla="*/ 36 h 100"/>
                <a:gd name="T18" fmla="*/ 67 w 130"/>
                <a:gd name="T19" fmla="*/ 38 h 100"/>
                <a:gd name="T20" fmla="*/ 77 w 130"/>
                <a:gd name="T21" fmla="*/ 40 h 100"/>
                <a:gd name="T22" fmla="*/ 82 w 130"/>
                <a:gd name="T23" fmla="*/ 42 h 100"/>
                <a:gd name="T24" fmla="*/ 88 w 130"/>
                <a:gd name="T25" fmla="*/ 42 h 100"/>
                <a:gd name="T26" fmla="*/ 102 w 130"/>
                <a:gd name="T27" fmla="*/ 38 h 100"/>
                <a:gd name="T28" fmla="*/ 107 w 130"/>
                <a:gd name="T29" fmla="*/ 44 h 100"/>
                <a:gd name="T30" fmla="*/ 107 w 130"/>
                <a:gd name="T31" fmla="*/ 52 h 100"/>
                <a:gd name="T32" fmla="*/ 113 w 130"/>
                <a:gd name="T33" fmla="*/ 59 h 100"/>
                <a:gd name="T34" fmla="*/ 119 w 130"/>
                <a:gd name="T35" fmla="*/ 57 h 100"/>
                <a:gd name="T36" fmla="*/ 127 w 130"/>
                <a:gd name="T37" fmla="*/ 63 h 100"/>
                <a:gd name="T38" fmla="*/ 127 w 130"/>
                <a:gd name="T39" fmla="*/ 69 h 100"/>
                <a:gd name="T40" fmla="*/ 130 w 130"/>
                <a:gd name="T41" fmla="*/ 78 h 100"/>
                <a:gd name="T42" fmla="*/ 121 w 130"/>
                <a:gd name="T43" fmla="*/ 80 h 100"/>
                <a:gd name="T44" fmla="*/ 113 w 130"/>
                <a:gd name="T45" fmla="*/ 78 h 100"/>
                <a:gd name="T46" fmla="*/ 100 w 130"/>
                <a:gd name="T47" fmla="*/ 84 h 100"/>
                <a:gd name="T48" fmla="*/ 98 w 130"/>
                <a:gd name="T49" fmla="*/ 90 h 100"/>
                <a:gd name="T50" fmla="*/ 88 w 130"/>
                <a:gd name="T51" fmla="*/ 96 h 100"/>
                <a:gd name="T52" fmla="*/ 84 w 130"/>
                <a:gd name="T53" fmla="*/ 100 h 100"/>
                <a:gd name="T54" fmla="*/ 77 w 130"/>
                <a:gd name="T55" fmla="*/ 98 h 100"/>
                <a:gd name="T56" fmla="*/ 75 w 130"/>
                <a:gd name="T57" fmla="*/ 92 h 100"/>
                <a:gd name="T58" fmla="*/ 73 w 130"/>
                <a:gd name="T59" fmla="*/ 80 h 100"/>
                <a:gd name="T60" fmla="*/ 73 w 130"/>
                <a:gd name="T61" fmla="*/ 73 h 100"/>
                <a:gd name="T62" fmla="*/ 69 w 130"/>
                <a:gd name="T63" fmla="*/ 71 h 100"/>
                <a:gd name="T64" fmla="*/ 69 w 130"/>
                <a:gd name="T65" fmla="*/ 63 h 100"/>
                <a:gd name="T66" fmla="*/ 63 w 130"/>
                <a:gd name="T67" fmla="*/ 59 h 100"/>
                <a:gd name="T68" fmla="*/ 57 w 130"/>
                <a:gd name="T69" fmla="*/ 63 h 100"/>
                <a:gd name="T70" fmla="*/ 54 w 130"/>
                <a:gd name="T71" fmla="*/ 69 h 100"/>
                <a:gd name="T72" fmla="*/ 54 w 130"/>
                <a:gd name="T73" fmla="*/ 77 h 100"/>
                <a:gd name="T74" fmla="*/ 48 w 130"/>
                <a:gd name="T75" fmla="*/ 80 h 100"/>
                <a:gd name="T76" fmla="*/ 46 w 130"/>
                <a:gd name="T77" fmla="*/ 78 h 100"/>
                <a:gd name="T78" fmla="*/ 40 w 130"/>
                <a:gd name="T79" fmla="*/ 82 h 100"/>
                <a:gd name="T80" fmla="*/ 42 w 130"/>
                <a:gd name="T81" fmla="*/ 86 h 100"/>
                <a:gd name="T82" fmla="*/ 34 w 130"/>
                <a:gd name="T83" fmla="*/ 88 h 100"/>
                <a:gd name="T84" fmla="*/ 32 w 130"/>
                <a:gd name="T85" fmla="*/ 84 h 100"/>
                <a:gd name="T86" fmla="*/ 27 w 130"/>
                <a:gd name="T87" fmla="*/ 88 h 100"/>
                <a:gd name="T88" fmla="*/ 21 w 130"/>
                <a:gd name="T89" fmla="*/ 92 h 100"/>
                <a:gd name="T90" fmla="*/ 13 w 130"/>
                <a:gd name="T91" fmla="*/ 92 h 100"/>
                <a:gd name="T92" fmla="*/ 11 w 130"/>
                <a:gd name="T93" fmla="*/ 78 h 100"/>
                <a:gd name="T94" fmla="*/ 17 w 130"/>
                <a:gd name="T95" fmla="*/ 67 h 100"/>
                <a:gd name="T96" fmla="*/ 13 w 130"/>
                <a:gd name="T97" fmla="*/ 61 h 100"/>
                <a:gd name="T98" fmla="*/ 13 w 130"/>
                <a:gd name="T99" fmla="*/ 52 h 100"/>
                <a:gd name="T100" fmla="*/ 7 w 130"/>
                <a:gd name="T101" fmla="*/ 48 h 100"/>
                <a:gd name="T102" fmla="*/ 0 w 130"/>
                <a:gd name="T103" fmla="*/ 44 h 100"/>
                <a:gd name="T104" fmla="*/ 4 w 130"/>
                <a:gd name="T105" fmla="*/ 36 h 100"/>
                <a:gd name="T106" fmla="*/ 15 w 130"/>
                <a:gd name="T107" fmla="*/ 36 h 100"/>
                <a:gd name="T108" fmla="*/ 21 w 130"/>
                <a:gd name="T109" fmla="*/ 29 h 100"/>
                <a:gd name="T110" fmla="*/ 19 w 130"/>
                <a:gd name="T111" fmla="*/ 25 h 100"/>
                <a:gd name="T112" fmla="*/ 32 w 130"/>
                <a:gd name="T113" fmla="*/ 21 h 100"/>
                <a:gd name="T114" fmla="*/ 27 w 130"/>
                <a:gd name="T115" fmla="*/ 15 h 100"/>
                <a:gd name="T116" fmla="*/ 32 w 130"/>
                <a:gd name="T117" fmla="*/ 9 h 100"/>
                <a:gd name="T118" fmla="*/ 40 w 130"/>
                <a:gd name="T119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100">
                  <a:moveTo>
                    <a:pt x="46" y="0"/>
                  </a:moveTo>
                  <a:lnTo>
                    <a:pt x="50" y="4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61" y="11"/>
                  </a:lnTo>
                  <a:lnTo>
                    <a:pt x="55" y="17"/>
                  </a:lnTo>
                  <a:lnTo>
                    <a:pt x="59" y="25"/>
                  </a:lnTo>
                  <a:lnTo>
                    <a:pt x="63" y="25"/>
                  </a:lnTo>
                  <a:lnTo>
                    <a:pt x="61" y="30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0" y="23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8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9" y="36"/>
                  </a:lnTo>
                  <a:lnTo>
                    <a:pt x="63" y="40"/>
                  </a:lnTo>
                  <a:lnTo>
                    <a:pt x="67" y="38"/>
                  </a:lnTo>
                  <a:lnTo>
                    <a:pt x="73" y="36"/>
                  </a:lnTo>
                  <a:lnTo>
                    <a:pt x="77" y="40"/>
                  </a:lnTo>
                  <a:lnTo>
                    <a:pt x="78" y="44"/>
                  </a:lnTo>
                  <a:lnTo>
                    <a:pt x="82" y="42"/>
                  </a:lnTo>
                  <a:lnTo>
                    <a:pt x="86" y="46"/>
                  </a:lnTo>
                  <a:lnTo>
                    <a:pt x="88" y="42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9" y="38"/>
                  </a:lnTo>
                  <a:lnTo>
                    <a:pt x="107" y="44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09" y="57"/>
                  </a:lnTo>
                  <a:lnTo>
                    <a:pt x="113" y="59"/>
                  </a:lnTo>
                  <a:lnTo>
                    <a:pt x="115" y="57"/>
                  </a:lnTo>
                  <a:lnTo>
                    <a:pt x="119" y="57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5" y="67"/>
                  </a:lnTo>
                  <a:lnTo>
                    <a:pt x="127" y="69"/>
                  </a:lnTo>
                  <a:lnTo>
                    <a:pt x="127" y="75"/>
                  </a:lnTo>
                  <a:lnTo>
                    <a:pt x="130" y="78"/>
                  </a:lnTo>
                  <a:lnTo>
                    <a:pt x="123" y="78"/>
                  </a:lnTo>
                  <a:lnTo>
                    <a:pt x="121" y="80"/>
                  </a:lnTo>
                  <a:lnTo>
                    <a:pt x="115" y="82"/>
                  </a:lnTo>
                  <a:lnTo>
                    <a:pt x="113" y="78"/>
                  </a:lnTo>
                  <a:lnTo>
                    <a:pt x="109" y="78"/>
                  </a:lnTo>
                  <a:lnTo>
                    <a:pt x="100" y="84"/>
                  </a:lnTo>
                  <a:lnTo>
                    <a:pt x="98" y="86"/>
                  </a:lnTo>
                  <a:lnTo>
                    <a:pt x="98" y="90"/>
                  </a:lnTo>
                  <a:lnTo>
                    <a:pt x="94" y="92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4" y="100"/>
                  </a:lnTo>
                  <a:lnTo>
                    <a:pt x="80" y="100"/>
                  </a:lnTo>
                  <a:lnTo>
                    <a:pt x="77" y="98"/>
                  </a:lnTo>
                  <a:lnTo>
                    <a:pt x="77" y="96"/>
                  </a:lnTo>
                  <a:lnTo>
                    <a:pt x="75" y="92"/>
                  </a:lnTo>
                  <a:lnTo>
                    <a:pt x="75" y="84"/>
                  </a:lnTo>
                  <a:lnTo>
                    <a:pt x="73" y="80"/>
                  </a:lnTo>
                  <a:lnTo>
                    <a:pt x="75" y="77"/>
                  </a:lnTo>
                  <a:lnTo>
                    <a:pt x="73" y="73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9" y="67"/>
                  </a:lnTo>
                  <a:lnTo>
                    <a:pt x="69" y="63"/>
                  </a:lnTo>
                  <a:lnTo>
                    <a:pt x="67" y="61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7" y="63"/>
                  </a:lnTo>
                  <a:lnTo>
                    <a:pt x="57" y="67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54" y="77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2" y="86"/>
                  </a:lnTo>
                  <a:lnTo>
                    <a:pt x="42" y="90"/>
                  </a:lnTo>
                  <a:lnTo>
                    <a:pt x="34" y="88"/>
                  </a:lnTo>
                  <a:lnTo>
                    <a:pt x="32" y="86"/>
                  </a:lnTo>
                  <a:lnTo>
                    <a:pt x="32" y="84"/>
                  </a:lnTo>
                  <a:lnTo>
                    <a:pt x="29" y="86"/>
                  </a:lnTo>
                  <a:lnTo>
                    <a:pt x="27" y="88"/>
                  </a:lnTo>
                  <a:lnTo>
                    <a:pt x="25" y="90"/>
                  </a:lnTo>
                  <a:lnTo>
                    <a:pt x="21" y="92"/>
                  </a:lnTo>
                  <a:lnTo>
                    <a:pt x="15" y="94"/>
                  </a:lnTo>
                  <a:lnTo>
                    <a:pt x="13" y="92"/>
                  </a:lnTo>
                  <a:lnTo>
                    <a:pt x="11" y="90"/>
                  </a:lnTo>
                  <a:lnTo>
                    <a:pt x="11" y="78"/>
                  </a:lnTo>
                  <a:lnTo>
                    <a:pt x="15" y="69"/>
                  </a:lnTo>
                  <a:lnTo>
                    <a:pt x="17" y="67"/>
                  </a:lnTo>
                  <a:lnTo>
                    <a:pt x="17" y="63"/>
                  </a:lnTo>
                  <a:lnTo>
                    <a:pt x="13" y="61"/>
                  </a:lnTo>
                  <a:lnTo>
                    <a:pt x="11" y="55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7" y="48"/>
                  </a:lnTo>
                  <a:lnTo>
                    <a:pt x="4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1" y="36"/>
                  </a:lnTo>
                  <a:lnTo>
                    <a:pt x="15" y="36"/>
                  </a:lnTo>
                  <a:lnTo>
                    <a:pt x="15" y="32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19" y="25"/>
                  </a:lnTo>
                  <a:lnTo>
                    <a:pt x="27" y="23"/>
                  </a:lnTo>
                  <a:lnTo>
                    <a:pt x="32" y="21"/>
                  </a:lnTo>
                  <a:lnTo>
                    <a:pt x="32" y="17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32" y="9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3" name="Freeform 140"/>
            <p:cNvSpPr>
              <a:spLocks/>
            </p:cNvSpPr>
            <p:nvPr/>
          </p:nvSpPr>
          <p:spPr bwMode="auto">
            <a:xfrm>
              <a:off x="5189127" y="3215320"/>
              <a:ext cx="680236" cy="290299"/>
            </a:xfrm>
            <a:custGeom>
              <a:avLst/>
              <a:gdLst>
                <a:gd name="T0" fmla="*/ 119 w 161"/>
                <a:gd name="T1" fmla="*/ 2 h 96"/>
                <a:gd name="T2" fmla="*/ 137 w 161"/>
                <a:gd name="T3" fmla="*/ 2 h 96"/>
                <a:gd name="T4" fmla="*/ 146 w 161"/>
                <a:gd name="T5" fmla="*/ 4 h 96"/>
                <a:gd name="T6" fmla="*/ 161 w 161"/>
                <a:gd name="T7" fmla="*/ 13 h 96"/>
                <a:gd name="T8" fmla="*/ 154 w 161"/>
                <a:gd name="T9" fmla="*/ 23 h 96"/>
                <a:gd name="T10" fmla="*/ 150 w 161"/>
                <a:gd name="T11" fmla="*/ 21 h 96"/>
                <a:gd name="T12" fmla="*/ 138 w 161"/>
                <a:gd name="T13" fmla="*/ 32 h 96"/>
                <a:gd name="T14" fmla="*/ 135 w 161"/>
                <a:gd name="T15" fmla="*/ 38 h 96"/>
                <a:gd name="T16" fmla="*/ 131 w 161"/>
                <a:gd name="T17" fmla="*/ 44 h 96"/>
                <a:gd name="T18" fmla="*/ 119 w 161"/>
                <a:gd name="T19" fmla="*/ 46 h 96"/>
                <a:gd name="T20" fmla="*/ 112 w 161"/>
                <a:gd name="T21" fmla="*/ 48 h 96"/>
                <a:gd name="T22" fmla="*/ 112 w 161"/>
                <a:gd name="T23" fmla="*/ 54 h 96"/>
                <a:gd name="T24" fmla="*/ 108 w 161"/>
                <a:gd name="T25" fmla="*/ 63 h 96"/>
                <a:gd name="T26" fmla="*/ 98 w 161"/>
                <a:gd name="T27" fmla="*/ 65 h 96"/>
                <a:gd name="T28" fmla="*/ 94 w 161"/>
                <a:gd name="T29" fmla="*/ 57 h 96"/>
                <a:gd name="T30" fmla="*/ 87 w 161"/>
                <a:gd name="T31" fmla="*/ 65 h 96"/>
                <a:gd name="T32" fmla="*/ 85 w 161"/>
                <a:gd name="T33" fmla="*/ 67 h 96"/>
                <a:gd name="T34" fmla="*/ 77 w 161"/>
                <a:gd name="T35" fmla="*/ 75 h 96"/>
                <a:gd name="T36" fmla="*/ 71 w 161"/>
                <a:gd name="T37" fmla="*/ 77 h 96"/>
                <a:gd name="T38" fmla="*/ 71 w 161"/>
                <a:gd name="T39" fmla="*/ 82 h 96"/>
                <a:gd name="T40" fmla="*/ 71 w 161"/>
                <a:gd name="T41" fmla="*/ 88 h 96"/>
                <a:gd name="T42" fmla="*/ 62 w 161"/>
                <a:gd name="T43" fmla="*/ 90 h 96"/>
                <a:gd name="T44" fmla="*/ 48 w 161"/>
                <a:gd name="T45" fmla="*/ 96 h 96"/>
                <a:gd name="T46" fmla="*/ 40 w 161"/>
                <a:gd name="T47" fmla="*/ 94 h 96"/>
                <a:gd name="T48" fmla="*/ 35 w 161"/>
                <a:gd name="T49" fmla="*/ 86 h 96"/>
                <a:gd name="T50" fmla="*/ 25 w 161"/>
                <a:gd name="T51" fmla="*/ 90 h 96"/>
                <a:gd name="T52" fmla="*/ 0 w 161"/>
                <a:gd name="T53" fmla="*/ 86 h 96"/>
                <a:gd name="T54" fmla="*/ 0 w 161"/>
                <a:gd name="T55" fmla="*/ 79 h 96"/>
                <a:gd name="T56" fmla="*/ 4 w 161"/>
                <a:gd name="T57" fmla="*/ 77 h 96"/>
                <a:gd name="T58" fmla="*/ 17 w 161"/>
                <a:gd name="T59" fmla="*/ 77 h 96"/>
                <a:gd name="T60" fmla="*/ 23 w 161"/>
                <a:gd name="T61" fmla="*/ 80 h 96"/>
                <a:gd name="T62" fmla="*/ 21 w 161"/>
                <a:gd name="T63" fmla="*/ 75 h 96"/>
                <a:gd name="T64" fmla="*/ 23 w 161"/>
                <a:gd name="T65" fmla="*/ 61 h 96"/>
                <a:gd name="T66" fmla="*/ 21 w 161"/>
                <a:gd name="T67" fmla="*/ 55 h 96"/>
                <a:gd name="T68" fmla="*/ 33 w 161"/>
                <a:gd name="T69" fmla="*/ 50 h 96"/>
                <a:gd name="T70" fmla="*/ 23 w 161"/>
                <a:gd name="T71" fmla="*/ 38 h 96"/>
                <a:gd name="T72" fmla="*/ 21 w 161"/>
                <a:gd name="T73" fmla="*/ 44 h 96"/>
                <a:gd name="T74" fmla="*/ 14 w 161"/>
                <a:gd name="T75" fmla="*/ 46 h 96"/>
                <a:gd name="T76" fmla="*/ 4 w 161"/>
                <a:gd name="T77" fmla="*/ 40 h 96"/>
                <a:gd name="T78" fmla="*/ 2 w 161"/>
                <a:gd name="T79" fmla="*/ 34 h 96"/>
                <a:gd name="T80" fmla="*/ 8 w 161"/>
                <a:gd name="T81" fmla="*/ 21 h 96"/>
                <a:gd name="T82" fmla="*/ 6 w 161"/>
                <a:gd name="T83" fmla="*/ 19 h 96"/>
                <a:gd name="T84" fmla="*/ 10 w 161"/>
                <a:gd name="T85" fmla="*/ 15 h 96"/>
                <a:gd name="T86" fmla="*/ 17 w 161"/>
                <a:gd name="T87" fmla="*/ 11 h 96"/>
                <a:gd name="T88" fmla="*/ 35 w 161"/>
                <a:gd name="T89" fmla="*/ 15 h 96"/>
                <a:gd name="T90" fmla="*/ 50 w 161"/>
                <a:gd name="T91" fmla="*/ 13 h 96"/>
                <a:gd name="T92" fmla="*/ 50 w 161"/>
                <a:gd name="T93" fmla="*/ 6 h 96"/>
                <a:gd name="T94" fmla="*/ 52 w 161"/>
                <a:gd name="T95" fmla="*/ 0 h 96"/>
                <a:gd name="T96" fmla="*/ 60 w 161"/>
                <a:gd name="T97" fmla="*/ 2 h 96"/>
                <a:gd name="T98" fmla="*/ 67 w 161"/>
                <a:gd name="T99" fmla="*/ 0 h 96"/>
                <a:gd name="T100" fmla="*/ 77 w 161"/>
                <a:gd name="T101" fmla="*/ 4 h 96"/>
                <a:gd name="T102" fmla="*/ 90 w 161"/>
                <a:gd name="T103" fmla="*/ 4 h 96"/>
                <a:gd name="T104" fmla="*/ 98 w 161"/>
                <a:gd name="T105" fmla="*/ 4 h 96"/>
                <a:gd name="T106" fmla="*/ 110 w 161"/>
                <a:gd name="T10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1" h="96">
                  <a:moveTo>
                    <a:pt x="110" y="0"/>
                  </a:moveTo>
                  <a:lnTo>
                    <a:pt x="119" y="2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42" y="4"/>
                  </a:lnTo>
                  <a:lnTo>
                    <a:pt x="146" y="4"/>
                  </a:lnTo>
                  <a:lnTo>
                    <a:pt x="154" y="11"/>
                  </a:lnTo>
                  <a:lnTo>
                    <a:pt x="161" y="13"/>
                  </a:lnTo>
                  <a:lnTo>
                    <a:pt x="156" y="15"/>
                  </a:lnTo>
                  <a:lnTo>
                    <a:pt x="154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0" y="31"/>
                  </a:lnTo>
                  <a:lnTo>
                    <a:pt x="138" y="32"/>
                  </a:lnTo>
                  <a:lnTo>
                    <a:pt x="135" y="32"/>
                  </a:lnTo>
                  <a:lnTo>
                    <a:pt x="135" y="38"/>
                  </a:lnTo>
                  <a:lnTo>
                    <a:pt x="133" y="42"/>
                  </a:lnTo>
                  <a:lnTo>
                    <a:pt x="131" y="44"/>
                  </a:lnTo>
                  <a:lnTo>
                    <a:pt x="125" y="46"/>
                  </a:lnTo>
                  <a:lnTo>
                    <a:pt x="119" y="46"/>
                  </a:lnTo>
                  <a:lnTo>
                    <a:pt x="113" y="46"/>
                  </a:lnTo>
                  <a:lnTo>
                    <a:pt x="112" y="48"/>
                  </a:lnTo>
                  <a:lnTo>
                    <a:pt x="113" y="50"/>
                  </a:lnTo>
                  <a:lnTo>
                    <a:pt x="112" y="54"/>
                  </a:lnTo>
                  <a:lnTo>
                    <a:pt x="112" y="57"/>
                  </a:lnTo>
                  <a:lnTo>
                    <a:pt x="108" y="63"/>
                  </a:lnTo>
                  <a:lnTo>
                    <a:pt x="106" y="61"/>
                  </a:lnTo>
                  <a:lnTo>
                    <a:pt x="98" y="65"/>
                  </a:lnTo>
                  <a:lnTo>
                    <a:pt x="98" y="61"/>
                  </a:lnTo>
                  <a:lnTo>
                    <a:pt x="94" y="57"/>
                  </a:lnTo>
                  <a:lnTo>
                    <a:pt x="90" y="63"/>
                  </a:lnTo>
                  <a:lnTo>
                    <a:pt x="87" y="65"/>
                  </a:lnTo>
                  <a:lnTo>
                    <a:pt x="85" y="63"/>
                  </a:lnTo>
                  <a:lnTo>
                    <a:pt x="85" y="67"/>
                  </a:lnTo>
                  <a:lnTo>
                    <a:pt x="83" y="67"/>
                  </a:lnTo>
                  <a:lnTo>
                    <a:pt x="77" y="75"/>
                  </a:lnTo>
                  <a:lnTo>
                    <a:pt x="75" y="73"/>
                  </a:lnTo>
                  <a:lnTo>
                    <a:pt x="71" y="77"/>
                  </a:lnTo>
                  <a:lnTo>
                    <a:pt x="71" y="79"/>
                  </a:lnTo>
                  <a:lnTo>
                    <a:pt x="71" y="82"/>
                  </a:lnTo>
                  <a:lnTo>
                    <a:pt x="73" y="84"/>
                  </a:lnTo>
                  <a:lnTo>
                    <a:pt x="71" y="88"/>
                  </a:lnTo>
                  <a:lnTo>
                    <a:pt x="64" y="88"/>
                  </a:lnTo>
                  <a:lnTo>
                    <a:pt x="62" y="90"/>
                  </a:lnTo>
                  <a:lnTo>
                    <a:pt x="50" y="92"/>
                  </a:lnTo>
                  <a:lnTo>
                    <a:pt x="48" y="96"/>
                  </a:lnTo>
                  <a:lnTo>
                    <a:pt x="44" y="92"/>
                  </a:lnTo>
                  <a:lnTo>
                    <a:pt x="40" y="94"/>
                  </a:lnTo>
                  <a:lnTo>
                    <a:pt x="39" y="90"/>
                  </a:lnTo>
                  <a:lnTo>
                    <a:pt x="35" y="86"/>
                  </a:lnTo>
                  <a:lnTo>
                    <a:pt x="29" y="88"/>
                  </a:lnTo>
                  <a:lnTo>
                    <a:pt x="25" y="90"/>
                  </a:lnTo>
                  <a:lnTo>
                    <a:pt x="21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4" y="77"/>
                  </a:lnTo>
                  <a:lnTo>
                    <a:pt x="12" y="73"/>
                  </a:lnTo>
                  <a:lnTo>
                    <a:pt x="17" y="77"/>
                  </a:lnTo>
                  <a:lnTo>
                    <a:pt x="17" y="79"/>
                  </a:lnTo>
                  <a:lnTo>
                    <a:pt x="23" y="80"/>
                  </a:lnTo>
                  <a:lnTo>
                    <a:pt x="25" y="75"/>
                  </a:lnTo>
                  <a:lnTo>
                    <a:pt x="21" y="75"/>
                  </a:lnTo>
                  <a:lnTo>
                    <a:pt x="17" y="67"/>
                  </a:lnTo>
                  <a:lnTo>
                    <a:pt x="23" y="61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7" y="55"/>
                  </a:lnTo>
                  <a:lnTo>
                    <a:pt x="33" y="50"/>
                  </a:lnTo>
                  <a:lnTo>
                    <a:pt x="33" y="46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21" y="44"/>
                  </a:lnTo>
                  <a:lnTo>
                    <a:pt x="17" y="46"/>
                  </a:lnTo>
                  <a:lnTo>
                    <a:pt x="14" y="46"/>
                  </a:lnTo>
                  <a:lnTo>
                    <a:pt x="12" y="42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21" y="13"/>
                  </a:lnTo>
                  <a:lnTo>
                    <a:pt x="35" y="15"/>
                  </a:lnTo>
                  <a:lnTo>
                    <a:pt x="46" y="15"/>
                  </a:lnTo>
                  <a:lnTo>
                    <a:pt x="50" y="13"/>
                  </a:lnTo>
                  <a:lnTo>
                    <a:pt x="50" y="9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7" y="4"/>
                  </a:lnTo>
                  <a:lnTo>
                    <a:pt x="87" y="6"/>
                  </a:lnTo>
                  <a:lnTo>
                    <a:pt x="90" y="4"/>
                  </a:lnTo>
                  <a:lnTo>
                    <a:pt x="94" y="2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5" name="Freeform 142"/>
            <p:cNvSpPr>
              <a:spLocks/>
            </p:cNvSpPr>
            <p:nvPr/>
          </p:nvSpPr>
          <p:spPr bwMode="auto">
            <a:xfrm>
              <a:off x="4120185" y="3097387"/>
              <a:ext cx="1208369" cy="541285"/>
            </a:xfrm>
            <a:custGeom>
              <a:avLst/>
              <a:gdLst>
                <a:gd name="T0" fmla="*/ 75 w 286"/>
                <a:gd name="T1" fmla="*/ 21 h 179"/>
                <a:gd name="T2" fmla="*/ 101 w 286"/>
                <a:gd name="T3" fmla="*/ 33 h 179"/>
                <a:gd name="T4" fmla="*/ 157 w 286"/>
                <a:gd name="T5" fmla="*/ 31 h 179"/>
                <a:gd name="T6" fmla="*/ 171 w 286"/>
                <a:gd name="T7" fmla="*/ 48 h 179"/>
                <a:gd name="T8" fmla="*/ 176 w 286"/>
                <a:gd name="T9" fmla="*/ 71 h 179"/>
                <a:gd name="T10" fmla="*/ 197 w 286"/>
                <a:gd name="T11" fmla="*/ 93 h 179"/>
                <a:gd name="T12" fmla="*/ 209 w 286"/>
                <a:gd name="T13" fmla="*/ 89 h 179"/>
                <a:gd name="T14" fmla="*/ 219 w 286"/>
                <a:gd name="T15" fmla="*/ 89 h 179"/>
                <a:gd name="T16" fmla="*/ 230 w 286"/>
                <a:gd name="T17" fmla="*/ 94 h 179"/>
                <a:gd name="T18" fmla="*/ 240 w 286"/>
                <a:gd name="T19" fmla="*/ 81 h 179"/>
                <a:gd name="T20" fmla="*/ 244 w 286"/>
                <a:gd name="T21" fmla="*/ 73 h 179"/>
                <a:gd name="T22" fmla="*/ 255 w 286"/>
                <a:gd name="T23" fmla="*/ 64 h 179"/>
                <a:gd name="T24" fmla="*/ 261 w 286"/>
                <a:gd name="T25" fmla="*/ 60 h 179"/>
                <a:gd name="T26" fmla="*/ 255 w 286"/>
                <a:gd name="T27" fmla="*/ 73 h 179"/>
                <a:gd name="T28" fmla="*/ 257 w 286"/>
                <a:gd name="T29" fmla="*/ 79 h 179"/>
                <a:gd name="T30" fmla="*/ 267 w 286"/>
                <a:gd name="T31" fmla="*/ 85 h 179"/>
                <a:gd name="T32" fmla="*/ 274 w 286"/>
                <a:gd name="T33" fmla="*/ 83 h 179"/>
                <a:gd name="T34" fmla="*/ 276 w 286"/>
                <a:gd name="T35" fmla="*/ 77 h 179"/>
                <a:gd name="T36" fmla="*/ 286 w 286"/>
                <a:gd name="T37" fmla="*/ 89 h 179"/>
                <a:gd name="T38" fmla="*/ 274 w 286"/>
                <a:gd name="T39" fmla="*/ 93 h 179"/>
                <a:gd name="T40" fmla="*/ 265 w 286"/>
                <a:gd name="T41" fmla="*/ 93 h 179"/>
                <a:gd name="T42" fmla="*/ 255 w 286"/>
                <a:gd name="T43" fmla="*/ 94 h 179"/>
                <a:gd name="T44" fmla="*/ 247 w 286"/>
                <a:gd name="T45" fmla="*/ 96 h 179"/>
                <a:gd name="T46" fmla="*/ 242 w 286"/>
                <a:gd name="T47" fmla="*/ 104 h 179"/>
                <a:gd name="T48" fmla="*/ 247 w 286"/>
                <a:gd name="T49" fmla="*/ 110 h 179"/>
                <a:gd name="T50" fmla="*/ 234 w 286"/>
                <a:gd name="T51" fmla="*/ 114 h 179"/>
                <a:gd name="T52" fmla="*/ 236 w 286"/>
                <a:gd name="T53" fmla="*/ 118 h 179"/>
                <a:gd name="T54" fmla="*/ 230 w 286"/>
                <a:gd name="T55" fmla="*/ 125 h 179"/>
                <a:gd name="T56" fmla="*/ 219 w 286"/>
                <a:gd name="T57" fmla="*/ 125 h 179"/>
                <a:gd name="T58" fmla="*/ 215 w 286"/>
                <a:gd name="T59" fmla="*/ 133 h 179"/>
                <a:gd name="T60" fmla="*/ 222 w 286"/>
                <a:gd name="T61" fmla="*/ 137 h 179"/>
                <a:gd name="T62" fmla="*/ 228 w 286"/>
                <a:gd name="T63" fmla="*/ 141 h 179"/>
                <a:gd name="T64" fmla="*/ 228 w 286"/>
                <a:gd name="T65" fmla="*/ 150 h 179"/>
                <a:gd name="T66" fmla="*/ 232 w 286"/>
                <a:gd name="T67" fmla="*/ 156 h 179"/>
                <a:gd name="T68" fmla="*/ 226 w 286"/>
                <a:gd name="T69" fmla="*/ 167 h 179"/>
                <a:gd name="T70" fmla="*/ 224 w 286"/>
                <a:gd name="T71" fmla="*/ 177 h 179"/>
                <a:gd name="T72" fmla="*/ 219 w 286"/>
                <a:gd name="T73" fmla="*/ 179 h 179"/>
                <a:gd name="T74" fmla="*/ 213 w 286"/>
                <a:gd name="T75" fmla="*/ 175 h 179"/>
                <a:gd name="T76" fmla="*/ 205 w 286"/>
                <a:gd name="T77" fmla="*/ 175 h 179"/>
                <a:gd name="T78" fmla="*/ 203 w 286"/>
                <a:gd name="T79" fmla="*/ 162 h 179"/>
                <a:gd name="T80" fmla="*/ 196 w 286"/>
                <a:gd name="T81" fmla="*/ 158 h 179"/>
                <a:gd name="T82" fmla="*/ 184 w 286"/>
                <a:gd name="T83" fmla="*/ 154 h 179"/>
                <a:gd name="T84" fmla="*/ 157 w 286"/>
                <a:gd name="T85" fmla="*/ 141 h 179"/>
                <a:gd name="T86" fmla="*/ 134 w 286"/>
                <a:gd name="T87" fmla="*/ 123 h 179"/>
                <a:gd name="T88" fmla="*/ 124 w 286"/>
                <a:gd name="T89" fmla="*/ 114 h 179"/>
                <a:gd name="T90" fmla="*/ 119 w 286"/>
                <a:gd name="T91" fmla="*/ 106 h 179"/>
                <a:gd name="T92" fmla="*/ 109 w 286"/>
                <a:gd name="T93" fmla="*/ 91 h 179"/>
                <a:gd name="T94" fmla="*/ 103 w 286"/>
                <a:gd name="T95" fmla="*/ 93 h 179"/>
                <a:gd name="T96" fmla="*/ 78 w 286"/>
                <a:gd name="T97" fmla="*/ 79 h 179"/>
                <a:gd name="T98" fmla="*/ 67 w 286"/>
                <a:gd name="T99" fmla="*/ 70 h 179"/>
                <a:gd name="T100" fmla="*/ 48 w 286"/>
                <a:gd name="T101" fmla="*/ 64 h 179"/>
                <a:gd name="T102" fmla="*/ 48 w 286"/>
                <a:gd name="T103" fmla="*/ 68 h 179"/>
                <a:gd name="T104" fmla="*/ 40 w 286"/>
                <a:gd name="T105" fmla="*/ 68 h 179"/>
                <a:gd name="T106" fmla="*/ 32 w 286"/>
                <a:gd name="T107" fmla="*/ 73 h 179"/>
                <a:gd name="T108" fmla="*/ 28 w 286"/>
                <a:gd name="T109" fmla="*/ 87 h 179"/>
                <a:gd name="T110" fmla="*/ 30 w 286"/>
                <a:gd name="T111" fmla="*/ 94 h 179"/>
                <a:gd name="T112" fmla="*/ 15 w 286"/>
                <a:gd name="T113" fmla="*/ 94 h 179"/>
                <a:gd name="T114" fmla="*/ 48 w 286"/>
                <a:gd name="T1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179">
                  <a:moveTo>
                    <a:pt x="48" y="0"/>
                  </a:moveTo>
                  <a:lnTo>
                    <a:pt x="75" y="21"/>
                  </a:lnTo>
                  <a:lnTo>
                    <a:pt x="86" y="25"/>
                  </a:lnTo>
                  <a:lnTo>
                    <a:pt x="101" y="33"/>
                  </a:lnTo>
                  <a:lnTo>
                    <a:pt x="126" y="31"/>
                  </a:lnTo>
                  <a:lnTo>
                    <a:pt x="157" y="31"/>
                  </a:lnTo>
                  <a:lnTo>
                    <a:pt x="165" y="37"/>
                  </a:lnTo>
                  <a:lnTo>
                    <a:pt x="171" y="48"/>
                  </a:lnTo>
                  <a:lnTo>
                    <a:pt x="176" y="46"/>
                  </a:lnTo>
                  <a:lnTo>
                    <a:pt x="176" y="71"/>
                  </a:lnTo>
                  <a:lnTo>
                    <a:pt x="190" y="73"/>
                  </a:lnTo>
                  <a:lnTo>
                    <a:pt x="197" y="93"/>
                  </a:lnTo>
                  <a:lnTo>
                    <a:pt x="199" y="94"/>
                  </a:lnTo>
                  <a:lnTo>
                    <a:pt x="209" y="89"/>
                  </a:lnTo>
                  <a:lnTo>
                    <a:pt x="213" y="89"/>
                  </a:lnTo>
                  <a:lnTo>
                    <a:pt x="219" y="89"/>
                  </a:lnTo>
                  <a:lnTo>
                    <a:pt x="228" y="93"/>
                  </a:lnTo>
                  <a:lnTo>
                    <a:pt x="230" y="94"/>
                  </a:lnTo>
                  <a:lnTo>
                    <a:pt x="236" y="89"/>
                  </a:lnTo>
                  <a:lnTo>
                    <a:pt x="240" y="81"/>
                  </a:lnTo>
                  <a:lnTo>
                    <a:pt x="242" y="79"/>
                  </a:lnTo>
                  <a:lnTo>
                    <a:pt x="244" y="73"/>
                  </a:lnTo>
                  <a:lnTo>
                    <a:pt x="251" y="66"/>
                  </a:lnTo>
                  <a:lnTo>
                    <a:pt x="255" y="64"/>
                  </a:lnTo>
                  <a:lnTo>
                    <a:pt x="257" y="60"/>
                  </a:lnTo>
                  <a:lnTo>
                    <a:pt x="261" y="60"/>
                  </a:lnTo>
                  <a:lnTo>
                    <a:pt x="261" y="64"/>
                  </a:lnTo>
                  <a:lnTo>
                    <a:pt x="255" y="73"/>
                  </a:lnTo>
                  <a:lnTo>
                    <a:pt x="253" y="77"/>
                  </a:lnTo>
                  <a:lnTo>
                    <a:pt x="257" y="79"/>
                  </a:lnTo>
                  <a:lnTo>
                    <a:pt x="265" y="81"/>
                  </a:lnTo>
                  <a:lnTo>
                    <a:pt x="267" y="85"/>
                  </a:lnTo>
                  <a:lnTo>
                    <a:pt x="270" y="85"/>
                  </a:lnTo>
                  <a:lnTo>
                    <a:pt x="274" y="83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86" y="85"/>
                  </a:lnTo>
                  <a:lnTo>
                    <a:pt x="286" y="89"/>
                  </a:lnTo>
                  <a:lnTo>
                    <a:pt x="280" y="94"/>
                  </a:lnTo>
                  <a:lnTo>
                    <a:pt x="274" y="93"/>
                  </a:lnTo>
                  <a:lnTo>
                    <a:pt x="267" y="94"/>
                  </a:lnTo>
                  <a:lnTo>
                    <a:pt x="265" y="93"/>
                  </a:lnTo>
                  <a:lnTo>
                    <a:pt x="261" y="89"/>
                  </a:lnTo>
                  <a:lnTo>
                    <a:pt x="255" y="94"/>
                  </a:lnTo>
                  <a:lnTo>
                    <a:pt x="251" y="94"/>
                  </a:lnTo>
                  <a:lnTo>
                    <a:pt x="247" y="96"/>
                  </a:lnTo>
                  <a:lnTo>
                    <a:pt x="242" y="98"/>
                  </a:lnTo>
                  <a:lnTo>
                    <a:pt x="242" y="104"/>
                  </a:lnTo>
                  <a:lnTo>
                    <a:pt x="247" y="106"/>
                  </a:lnTo>
                  <a:lnTo>
                    <a:pt x="247" y="110"/>
                  </a:lnTo>
                  <a:lnTo>
                    <a:pt x="242" y="112"/>
                  </a:lnTo>
                  <a:lnTo>
                    <a:pt x="234" y="114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0" y="121"/>
                  </a:lnTo>
                  <a:lnTo>
                    <a:pt x="230" y="125"/>
                  </a:lnTo>
                  <a:lnTo>
                    <a:pt x="226" y="125"/>
                  </a:lnTo>
                  <a:lnTo>
                    <a:pt x="219" y="125"/>
                  </a:lnTo>
                  <a:lnTo>
                    <a:pt x="215" y="127"/>
                  </a:lnTo>
                  <a:lnTo>
                    <a:pt x="215" y="133"/>
                  </a:lnTo>
                  <a:lnTo>
                    <a:pt x="219" y="139"/>
                  </a:lnTo>
                  <a:lnTo>
                    <a:pt x="222" y="137"/>
                  </a:lnTo>
                  <a:lnTo>
                    <a:pt x="228" y="137"/>
                  </a:lnTo>
                  <a:lnTo>
                    <a:pt x="228" y="141"/>
                  </a:lnTo>
                  <a:lnTo>
                    <a:pt x="226" y="144"/>
                  </a:lnTo>
                  <a:lnTo>
                    <a:pt x="228" y="150"/>
                  </a:lnTo>
                  <a:lnTo>
                    <a:pt x="232" y="152"/>
                  </a:lnTo>
                  <a:lnTo>
                    <a:pt x="232" y="156"/>
                  </a:lnTo>
                  <a:lnTo>
                    <a:pt x="230" y="158"/>
                  </a:lnTo>
                  <a:lnTo>
                    <a:pt x="226" y="167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21" y="175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3" y="175"/>
                  </a:lnTo>
                  <a:lnTo>
                    <a:pt x="209" y="173"/>
                  </a:lnTo>
                  <a:lnTo>
                    <a:pt x="205" y="175"/>
                  </a:lnTo>
                  <a:lnTo>
                    <a:pt x="203" y="167"/>
                  </a:lnTo>
                  <a:lnTo>
                    <a:pt x="203" y="162"/>
                  </a:lnTo>
                  <a:lnTo>
                    <a:pt x="197" y="158"/>
                  </a:lnTo>
                  <a:lnTo>
                    <a:pt x="196" y="158"/>
                  </a:lnTo>
                  <a:lnTo>
                    <a:pt x="194" y="156"/>
                  </a:lnTo>
                  <a:lnTo>
                    <a:pt x="184" y="154"/>
                  </a:lnTo>
                  <a:lnTo>
                    <a:pt x="171" y="146"/>
                  </a:lnTo>
                  <a:lnTo>
                    <a:pt x="157" y="141"/>
                  </a:lnTo>
                  <a:lnTo>
                    <a:pt x="146" y="131"/>
                  </a:lnTo>
                  <a:lnTo>
                    <a:pt x="134" y="123"/>
                  </a:lnTo>
                  <a:lnTo>
                    <a:pt x="128" y="121"/>
                  </a:lnTo>
                  <a:lnTo>
                    <a:pt x="124" y="114"/>
                  </a:lnTo>
                  <a:lnTo>
                    <a:pt x="123" y="110"/>
                  </a:lnTo>
                  <a:lnTo>
                    <a:pt x="119" y="106"/>
                  </a:lnTo>
                  <a:lnTo>
                    <a:pt x="117" y="96"/>
                  </a:lnTo>
                  <a:lnTo>
                    <a:pt x="109" y="91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92" y="87"/>
                  </a:lnTo>
                  <a:lnTo>
                    <a:pt x="78" y="79"/>
                  </a:lnTo>
                  <a:lnTo>
                    <a:pt x="76" y="75"/>
                  </a:lnTo>
                  <a:lnTo>
                    <a:pt x="67" y="70"/>
                  </a:lnTo>
                  <a:lnTo>
                    <a:pt x="55" y="64"/>
                  </a:lnTo>
                  <a:lnTo>
                    <a:pt x="48" y="64"/>
                  </a:lnTo>
                  <a:lnTo>
                    <a:pt x="50" y="68"/>
                  </a:lnTo>
                  <a:lnTo>
                    <a:pt x="48" y="68"/>
                  </a:lnTo>
                  <a:lnTo>
                    <a:pt x="44" y="66"/>
                  </a:lnTo>
                  <a:lnTo>
                    <a:pt x="40" y="68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8" y="87"/>
                  </a:lnTo>
                  <a:lnTo>
                    <a:pt x="32" y="91"/>
                  </a:lnTo>
                  <a:lnTo>
                    <a:pt x="30" y="94"/>
                  </a:lnTo>
                  <a:lnTo>
                    <a:pt x="23" y="93"/>
                  </a:lnTo>
                  <a:lnTo>
                    <a:pt x="15" y="94"/>
                  </a:lnTo>
                  <a:lnTo>
                    <a:pt x="0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7" name="Freeform 144"/>
            <p:cNvSpPr>
              <a:spLocks noEditPoints="1"/>
            </p:cNvSpPr>
            <p:nvPr/>
          </p:nvSpPr>
          <p:spPr bwMode="auto">
            <a:xfrm>
              <a:off x="3366990" y="3357314"/>
              <a:ext cx="410965" cy="242048"/>
            </a:xfrm>
            <a:custGeom>
              <a:avLst/>
              <a:gdLst>
                <a:gd name="T0" fmla="*/ 10 w 96"/>
                <a:gd name="T1" fmla="*/ 52 h 79"/>
                <a:gd name="T2" fmla="*/ 15 w 96"/>
                <a:gd name="T3" fmla="*/ 50 h 79"/>
                <a:gd name="T4" fmla="*/ 23 w 96"/>
                <a:gd name="T5" fmla="*/ 56 h 79"/>
                <a:gd name="T6" fmla="*/ 29 w 96"/>
                <a:gd name="T7" fmla="*/ 71 h 79"/>
                <a:gd name="T8" fmla="*/ 19 w 96"/>
                <a:gd name="T9" fmla="*/ 69 h 79"/>
                <a:gd name="T10" fmla="*/ 15 w 96"/>
                <a:gd name="T11" fmla="*/ 63 h 79"/>
                <a:gd name="T12" fmla="*/ 8 w 96"/>
                <a:gd name="T13" fmla="*/ 56 h 79"/>
                <a:gd name="T14" fmla="*/ 4 w 96"/>
                <a:gd name="T15" fmla="*/ 54 h 79"/>
                <a:gd name="T16" fmla="*/ 0 w 96"/>
                <a:gd name="T17" fmla="*/ 50 h 79"/>
                <a:gd name="T18" fmla="*/ 2 w 96"/>
                <a:gd name="T19" fmla="*/ 48 h 79"/>
                <a:gd name="T20" fmla="*/ 63 w 96"/>
                <a:gd name="T21" fmla="*/ 0 h 79"/>
                <a:gd name="T22" fmla="*/ 71 w 96"/>
                <a:gd name="T23" fmla="*/ 9 h 79"/>
                <a:gd name="T24" fmla="*/ 75 w 96"/>
                <a:gd name="T25" fmla="*/ 17 h 79"/>
                <a:gd name="T26" fmla="*/ 81 w 96"/>
                <a:gd name="T27" fmla="*/ 25 h 79"/>
                <a:gd name="T28" fmla="*/ 90 w 96"/>
                <a:gd name="T29" fmla="*/ 27 h 79"/>
                <a:gd name="T30" fmla="*/ 96 w 96"/>
                <a:gd name="T31" fmla="*/ 32 h 79"/>
                <a:gd name="T32" fmla="*/ 92 w 96"/>
                <a:gd name="T33" fmla="*/ 34 h 79"/>
                <a:gd name="T34" fmla="*/ 83 w 96"/>
                <a:gd name="T35" fmla="*/ 38 h 79"/>
                <a:gd name="T36" fmla="*/ 83 w 96"/>
                <a:gd name="T37" fmla="*/ 48 h 79"/>
                <a:gd name="T38" fmla="*/ 81 w 96"/>
                <a:gd name="T39" fmla="*/ 52 h 79"/>
                <a:gd name="T40" fmla="*/ 83 w 96"/>
                <a:gd name="T41" fmla="*/ 57 h 79"/>
                <a:gd name="T42" fmla="*/ 81 w 96"/>
                <a:gd name="T43" fmla="*/ 65 h 79"/>
                <a:gd name="T44" fmla="*/ 79 w 96"/>
                <a:gd name="T45" fmla="*/ 65 h 79"/>
                <a:gd name="T46" fmla="*/ 77 w 96"/>
                <a:gd name="T47" fmla="*/ 59 h 79"/>
                <a:gd name="T48" fmla="*/ 75 w 96"/>
                <a:gd name="T49" fmla="*/ 63 h 79"/>
                <a:gd name="T50" fmla="*/ 75 w 96"/>
                <a:gd name="T51" fmla="*/ 71 h 79"/>
                <a:gd name="T52" fmla="*/ 77 w 96"/>
                <a:gd name="T53" fmla="*/ 79 h 79"/>
                <a:gd name="T54" fmla="*/ 71 w 96"/>
                <a:gd name="T55" fmla="*/ 79 h 79"/>
                <a:gd name="T56" fmla="*/ 67 w 96"/>
                <a:gd name="T57" fmla="*/ 75 h 79"/>
                <a:gd name="T58" fmla="*/ 67 w 96"/>
                <a:gd name="T59" fmla="*/ 65 h 79"/>
                <a:gd name="T60" fmla="*/ 61 w 96"/>
                <a:gd name="T61" fmla="*/ 61 h 79"/>
                <a:gd name="T62" fmla="*/ 61 w 96"/>
                <a:gd name="T63" fmla="*/ 56 h 79"/>
                <a:gd name="T64" fmla="*/ 59 w 96"/>
                <a:gd name="T65" fmla="*/ 54 h 79"/>
                <a:gd name="T66" fmla="*/ 56 w 96"/>
                <a:gd name="T67" fmla="*/ 52 h 79"/>
                <a:gd name="T68" fmla="*/ 50 w 96"/>
                <a:gd name="T69" fmla="*/ 56 h 79"/>
                <a:gd name="T70" fmla="*/ 46 w 96"/>
                <a:gd name="T71" fmla="*/ 59 h 79"/>
                <a:gd name="T72" fmla="*/ 42 w 96"/>
                <a:gd name="T73" fmla="*/ 63 h 79"/>
                <a:gd name="T74" fmla="*/ 40 w 96"/>
                <a:gd name="T75" fmla="*/ 67 h 79"/>
                <a:gd name="T76" fmla="*/ 35 w 96"/>
                <a:gd name="T77" fmla="*/ 67 h 79"/>
                <a:gd name="T78" fmla="*/ 35 w 96"/>
                <a:gd name="T79" fmla="*/ 63 h 79"/>
                <a:gd name="T80" fmla="*/ 33 w 96"/>
                <a:gd name="T81" fmla="*/ 57 h 79"/>
                <a:gd name="T82" fmla="*/ 33 w 96"/>
                <a:gd name="T83" fmla="*/ 54 h 79"/>
                <a:gd name="T84" fmla="*/ 21 w 96"/>
                <a:gd name="T85" fmla="*/ 48 h 79"/>
                <a:gd name="T86" fmla="*/ 21 w 96"/>
                <a:gd name="T87" fmla="*/ 40 h 79"/>
                <a:gd name="T88" fmla="*/ 13 w 96"/>
                <a:gd name="T89" fmla="*/ 31 h 79"/>
                <a:gd name="T90" fmla="*/ 13 w 96"/>
                <a:gd name="T91" fmla="*/ 23 h 79"/>
                <a:gd name="T92" fmla="*/ 4 w 96"/>
                <a:gd name="T93" fmla="*/ 19 h 79"/>
                <a:gd name="T94" fmla="*/ 0 w 96"/>
                <a:gd name="T95" fmla="*/ 13 h 79"/>
                <a:gd name="T96" fmla="*/ 17 w 96"/>
                <a:gd name="T97" fmla="*/ 15 h 79"/>
                <a:gd name="T98" fmla="*/ 31 w 96"/>
                <a:gd name="T99" fmla="*/ 19 h 79"/>
                <a:gd name="T100" fmla="*/ 29 w 96"/>
                <a:gd name="T101" fmla="*/ 9 h 79"/>
                <a:gd name="T102" fmla="*/ 27 w 96"/>
                <a:gd name="T103" fmla="*/ 0 h 79"/>
                <a:gd name="T104" fmla="*/ 40 w 96"/>
                <a:gd name="T105" fmla="*/ 7 h 79"/>
                <a:gd name="T106" fmla="*/ 50 w 96"/>
                <a:gd name="T107" fmla="*/ 13 h 79"/>
                <a:gd name="T108" fmla="*/ 56 w 96"/>
                <a:gd name="T109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79">
                  <a:moveTo>
                    <a:pt x="6" y="48"/>
                  </a:moveTo>
                  <a:lnTo>
                    <a:pt x="10" y="52"/>
                  </a:lnTo>
                  <a:lnTo>
                    <a:pt x="11" y="50"/>
                  </a:lnTo>
                  <a:lnTo>
                    <a:pt x="15" y="50"/>
                  </a:lnTo>
                  <a:lnTo>
                    <a:pt x="17" y="56"/>
                  </a:lnTo>
                  <a:lnTo>
                    <a:pt x="23" y="56"/>
                  </a:lnTo>
                  <a:lnTo>
                    <a:pt x="31" y="69"/>
                  </a:lnTo>
                  <a:lnTo>
                    <a:pt x="29" y="71"/>
                  </a:lnTo>
                  <a:lnTo>
                    <a:pt x="25" y="69"/>
                  </a:lnTo>
                  <a:lnTo>
                    <a:pt x="19" y="69"/>
                  </a:lnTo>
                  <a:lnTo>
                    <a:pt x="15" y="65"/>
                  </a:lnTo>
                  <a:lnTo>
                    <a:pt x="15" y="63"/>
                  </a:lnTo>
                  <a:lnTo>
                    <a:pt x="6" y="57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6" y="48"/>
                  </a:lnTo>
                  <a:close/>
                  <a:moveTo>
                    <a:pt x="63" y="0"/>
                  </a:moveTo>
                  <a:lnTo>
                    <a:pt x="67" y="2"/>
                  </a:lnTo>
                  <a:lnTo>
                    <a:pt x="71" y="9"/>
                  </a:lnTo>
                  <a:lnTo>
                    <a:pt x="73" y="13"/>
                  </a:lnTo>
                  <a:lnTo>
                    <a:pt x="75" y="17"/>
                  </a:lnTo>
                  <a:lnTo>
                    <a:pt x="81" y="21"/>
                  </a:lnTo>
                  <a:lnTo>
                    <a:pt x="81" y="25"/>
                  </a:lnTo>
                  <a:lnTo>
                    <a:pt x="84" y="27"/>
                  </a:lnTo>
                  <a:lnTo>
                    <a:pt x="90" y="27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4" y="32"/>
                  </a:lnTo>
                  <a:lnTo>
                    <a:pt x="92" y="34"/>
                  </a:lnTo>
                  <a:lnTo>
                    <a:pt x="86" y="34"/>
                  </a:lnTo>
                  <a:lnTo>
                    <a:pt x="83" y="38"/>
                  </a:lnTo>
                  <a:lnTo>
                    <a:pt x="83" y="44"/>
                  </a:lnTo>
                  <a:lnTo>
                    <a:pt x="83" y="48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3" y="54"/>
                  </a:lnTo>
                  <a:lnTo>
                    <a:pt x="83" y="57"/>
                  </a:lnTo>
                  <a:lnTo>
                    <a:pt x="81" y="59"/>
                  </a:lnTo>
                  <a:lnTo>
                    <a:pt x="81" y="65"/>
                  </a:lnTo>
                  <a:lnTo>
                    <a:pt x="79" y="67"/>
                  </a:lnTo>
                  <a:lnTo>
                    <a:pt x="79" y="65"/>
                  </a:lnTo>
                  <a:lnTo>
                    <a:pt x="79" y="61"/>
                  </a:lnTo>
                  <a:lnTo>
                    <a:pt x="77" y="59"/>
                  </a:lnTo>
                  <a:lnTo>
                    <a:pt x="75" y="59"/>
                  </a:lnTo>
                  <a:lnTo>
                    <a:pt x="75" y="63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7" y="79"/>
                  </a:lnTo>
                  <a:lnTo>
                    <a:pt x="75" y="79"/>
                  </a:lnTo>
                  <a:lnTo>
                    <a:pt x="71" y="79"/>
                  </a:lnTo>
                  <a:lnTo>
                    <a:pt x="71" y="77"/>
                  </a:lnTo>
                  <a:lnTo>
                    <a:pt x="67" y="75"/>
                  </a:lnTo>
                  <a:lnTo>
                    <a:pt x="61" y="69"/>
                  </a:lnTo>
                  <a:lnTo>
                    <a:pt x="67" y="65"/>
                  </a:lnTo>
                  <a:lnTo>
                    <a:pt x="63" y="63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1" y="56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4" y="56"/>
                  </a:lnTo>
                  <a:lnTo>
                    <a:pt x="50" y="56"/>
                  </a:lnTo>
                  <a:lnTo>
                    <a:pt x="48" y="57"/>
                  </a:lnTo>
                  <a:lnTo>
                    <a:pt x="46" y="59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36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3"/>
                  </a:lnTo>
                  <a:lnTo>
                    <a:pt x="36" y="63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3" y="54"/>
                  </a:lnTo>
                  <a:lnTo>
                    <a:pt x="29" y="52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21" y="40"/>
                  </a:lnTo>
                  <a:lnTo>
                    <a:pt x="19" y="36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0" y="19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8" y="9"/>
                  </a:lnTo>
                  <a:lnTo>
                    <a:pt x="17" y="15"/>
                  </a:lnTo>
                  <a:lnTo>
                    <a:pt x="25" y="1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29" y="9"/>
                  </a:lnTo>
                  <a:lnTo>
                    <a:pt x="25" y="7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40" y="7"/>
                  </a:lnTo>
                  <a:lnTo>
                    <a:pt x="42" y="11"/>
                  </a:lnTo>
                  <a:lnTo>
                    <a:pt x="50" y="13"/>
                  </a:lnTo>
                  <a:lnTo>
                    <a:pt x="52" y="9"/>
                  </a:lnTo>
                  <a:lnTo>
                    <a:pt x="56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8" name="Freeform 145"/>
            <p:cNvSpPr>
              <a:spLocks/>
            </p:cNvSpPr>
            <p:nvPr/>
          </p:nvSpPr>
          <p:spPr bwMode="auto">
            <a:xfrm>
              <a:off x="3258272" y="3405828"/>
              <a:ext cx="266178" cy="163292"/>
            </a:xfrm>
            <a:custGeom>
              <a:avLst/>
              <a:gdLst>
                <a:gd name="T0" fmla="*/ 13 w 63"/>
                <a:gd name="T1" fmla="*/ 0 h 54"/>
                <a:gd name="T2" fmla="*/ 17 w 63"/>
                <a:gd name="T3" fmla="*/ 0 h 54"/>
                <a:gd name="T4" fmla="*/ 27 w 63"/>
                <a:gd name="T5" fmla="*/ 0 h 54"/>
                <a:gd name="T6" fmla="*/ 31 w 63"/>
                <a:gd name="T7" fmla="*/ 4 h 54"/>
                <a:gd name="T8" fmla="*/ 37 w 63"/>
                <a:gd name="T9" fmla="*/ 4 h 54"/>
                <a:gd name="T10" fmla="*/ 40 w 63"/>
                <a:gd name="T11" fmla="*/ 8 h 54"/>
                <a:gd name="T12" fmla="*/ 40 w 63"/>
                <a:gd name="T13" fmla="*/ 12 h 54"/>
                <a:gd name="T14" fmla="*/ 40 w 63"/>
                <a:gd name="T15" fmla="*/ 16 h 54"/>
                <a:gd name="T16" fmla="*/ 46 w 63"/>
                <a:gd name="T17" fmla="*/ 21 h 54"/>
                <a:gd name="T18" fmla="*/ 48 w 63"/>
                <a:gd name="T19" fmla="*/ 25 h 54"/>
                <a:gd name="T20" fmla="*/ 44 w 63"/>
                <a:gd name="T21" fmla="*/ 27 h 54"/>
                <a:gd name="T22" fmla="*/ 48 w 63"/>
                <a:gd name="T23" fmla="*/ 33 h 54"/>
                <a:gd name="T24" fmla="*/ 56 w 63"/>
                <a:gd name="T25" fmla="*/ 37 h 54"/>
                <a:gd name="T26" fmla="*/ 60 w 63"/>
                <a:gd name="T27" fmla="*/ 39 h 54"/>
                <a:gd name="T28" fmla="*/ 63 w 63"/>
                <a:gd name="T29" fmla="*/ 42 h 54"/>
                <a:gd name="T30" fmla="*/ 60 w 63"/>
                <a:gd name="T31" fmla="*/ 42 h 54"/>
                <a:gd name="T32" fmla="*/ 63 w 63"/>
                <a:gd name="T33" fmla="*/ 48 h 54"/>
                <a:gd name="T34" fmla="*/ 62 w 63"/>
                <a:gd name="T35" fmla="*/ 48 h 54"/>
                <a:gd name="T36" fmla="*/ 62 w 63"/>
                <a:gd name="T37" fmla="*/ 52 h 54"/>
                <a:gd name="T38" fmla="*/ 58 w 63"/>
                <a:gd name="T39" fmla="*/ 54 h 54"/>
                <a:gd name="T40" fmla="*/ 50 w 63"/>
                <a:gd name="T41" fmla="*/ 41 h 54"/>
                <a:gd name="T42" fmla="*/ 44 w 63"/>
                <a:gd name="T43" fmla="*/ 41 h 54"/>
                <a:gd name="T44" fmla="*/ 42 w 63"/>
                <a:gd name="T45" fmla="*/ 35 h 54"/>
                <a:gd name="T46" fmla="*/ 38 w 63"/>
                <a:gd name="T47" fmla="*/ 35 h 54"/>
                <a:gd name="T48" fmla="*/ 37 w 63"/>
                <a:gd name="T49" fmla="*/ 37 h 54"/>
                <a:gd name="T50" fmla="*/ 33 w 63"/>
                <a:gd name="T51" fmla="*/ 33 h 54"/>
                <a:gd name="T52" fmla="*/ 29 w 63"/>
                <a:gd name="T53" fmla="*/ 33 h 54"/>
                <a:gd name="T54" fmla="*/ 27 w 63"/>
                <a:gd name="T55" fmla="*/ 33 h 54"/>
                <a:gd name="T56" fmla="*/ 25 w 63"/>
                <a:gd name="T57" fmla="*/ 31 h 54"/>
                <a:gd name="T58" fmla="*/ 21 w 63"/>
                <a:gd name="T59" fmla="*/ 29 h 54"/>
                <a:gd name="T60" fmla="*/ 19 w 63"/>
                <a:gd name="T61" fmla="*/ 29 h 54"/>
                <a:gd name="T62" fmla="*/ 13 w 63"/>
                <a:gd name="T63" fmla="*/ 29 h 54"/>
                <a:gd name="T64" fmla="*/ 8 w 63"/>
                <a:gd name="T65" fmla="*/ 25 h 54"/>
                <a:gd name="T66" fmla="*/ 8 w 63"/>
                <a:gd name="T67" fmla="*/ 17 h 54"/>
                <a:gd name="T68" fmla="*/ 10 w 63"/>
                <a:gd name="T69" fmla="*/ 14 h 54"/>
                <a:gd name="T70" fmla="*/ 8 w 63"/>
                <a:gd name="T71" fmla="*/ 10 h 54"/>
                <a:gd name="T72" fmla="*/ 4 w 63"/>
                <a:gd name="T73" fmla="*/ 8 h 54"/>
                <a:gd name="T74" fmla="*/ 4 w 63"/>
                <a:gd name="T75" fmla="*/ 6 h 54"/>
                <a:gd name="T76" fmla="*/ 0 w 63"/>
                <a:gd name="T77" fmla="*/ 4 h 54"/>
                <a:gd name="T78" fmla="*/ 6 w 63"/>
                <a:gd name="T79" fmla="*/ 2 h 54"/>
                <a:gd name="T80" fmla="*/ 13 w 63"/>
                <a:gd name="T8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54">
                  <a:moveTo>
                    <a:pt x="13" y="0"/>
                  </a:moveTo>
                  <a:lnTo>
                    <a:pt x="17" y="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7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6" y="21"/>
                  </a:lnTo>
                  <a:lnTo>
                    <a:pt x="48" y="25"/>
                  </a:lnTo>
                  <a:lnTo>
                    <a:pt x="44" y="27"/>
                  </a:lnTo>
                  <a:lnTo>
                    <a:pt x="48" y="33"/>
                  </a:lnTo>
                  <a:lnTo>
                    <a:pt x="56" y="37"/>
                  </a:lnTo>
                  <a:lnTo>
                    <a:pt x="60" y="39"/>
                  </a:lnTo>
                  <a:lnTo>
                    <a:pt x="63" y="42"/>
                  </a:lnTo>
                  <a:lnTo>
                    <a:pt x="60" y="42"/>
                  </a:lnTo>
                  <a:lnTo>
                    <a:pt x="63" y="48"/>
                  </a:lnTo>
                  <a:lnTo>
                    <a:pt x="62" y="48"/>
                  </a:lnTo>
                  <a:lnTo>
                    <a:pt x="62" y="52"/>
                  </a:lnTo>
                  <a:lnTo>
                    <a:pt x="58" y="54"/>
                  </a:lnTo>
                  <a:lnTo>
                    <a:pt x="50" y="41"/>
                  </a:lnTo>
                  <a:lnTo>
                    <a:pt x="44" y="41"/>
                  </a:lnTo>
                  <a:lnTo>
                    <a:pt x="42" y="35"/>
                  </a:lnTo>
                  <a:lnTo>
                    <a:pt x="38" y="35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5" y="31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3" y="29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9" name="Freeform 146"/>
            <p:cNvSpPr>
              <a:spLocks/>
            </p:cNvSpPr>
            <p:nvPr/>
          </p:nvSpPr>
          <p:spPr bwMode="auto">
            <a:xfrm>
              <a:off x="3275174" y="3318134"/>
              <a:ext cx="80275" cy="48383"/>
            </a:xfrm>
            <a:custGeom>
              <a:avLst/>
              <a:gdLst>
                <a:gd name="T0" fmla="*/ 4 w 19"/>
                <a:gd name="T1" fmla="*/ 0 h 16"/>
                <a:gd name="T2" fmla="*/ 4 w 19"/>
                <a:gd name="T3" fmla="*/ 2 h 16"/>
                <a:gd name="T4" fmla="*/ 4 w 19"/>
                <a:gd name="T5" fmla="*/ 2 h 16"/>
                <a:gd name="T6" fmla="*/ 6 w 19"/>
                <a:gd name="T7" fmla="*/ 2 h 16"/>
                <a:gd name="T8" fmla="*/ 8 w 19"/>
                <a:gd name="T9" fmla="*/ 4 h 16"/>
                <a:gd name="T10" fmla="*/ 8 w 19"/>
                <a:gd name="T11" fmla="*/ 2 h 16"/>
                <a:gd name="T12" fmla="*/ 9 w 19"/>
                <a:gd name="T13" fmla="*/ 2 h 16"/>
                <a:gd name="T14" fmla="*/ 11 w 19"/>
                <a:gd name="T15" fmla="*/ 2 h 16"/>
                <a:gd name="T16" fmla="*/ 11 w 19"/>
                <a:gd name="T17" fmla="*/ 2 h 16"/>
                <a:gd name="T18" fmla="*/ 15 w 19"/>
                <a:gd name="T19" fmla="*/ 4 h 16"/>
                <a:gd name="T20" fmla="*/ 15 w 19"/>
                <a:gd name="T21" fmla="*/ 6 h 16"/>
                <a:gd name="T22" fmla="*/ 17 w 19"/>
                <a:gd name="T23" fmla="*/ 6 h 16"/>
                <a:gd name="T24" fmla="*/ 19 w 19"/>
                <a:gd name="T25" fmla="*/ 10 h 16"/>
                <a:gd name="T26" fmla="*/ 19 w 19"/>
                <a:gd name="T27" fmla="*/ 14 h 16"/>
                <a:gd name="T28" fmla="*/ 17 w 19"/>
                <a:gd name="T29" fmla="*/ 16 h 16"/>
                <a:gd name="T30" fmla="*/ 13 w 19"/>
                <a:gd name="T31" fmla="*/ 16 h 16"/>
                <a:gd name="T32" fmla="*/ 11 w 19"/>
                <a:gd name="T33" fmla="*/ 14 h 16"/>
                <a:gd name="T34" fmla="*/ 11 w 19"/>
                <a:gd name="T35" fmla="*/ 14 h 16"/>
                <a:gd name="T36" fmla="*/ 9 w 19"/>
                <a:gd name="T37" fmla="*/ 12 h 16"/>
                <a:gd name="T38" fmla="*/ 8 w 19"/>
                <a:gd name="T39" fmla="*/ 12 h 16"/>
                <a:gd name="T40" fmla="*/ 6 w 19"/>
                <a:gd name="T41" fmla="*/ 16 h 16"/>
                <a:gd name="T42" fmla="*/ 4 w 19"/>
                <a:gd name="T43" fmla="*/ 16 h 16"/>
                <a:gd name="T44" fmla="*/ 4 w 19"/>
                <a:gd name="T45" fmla="*/ 14 h 16"/>
                <a:gd name="T46" fmla="*/ 4 w 19"/>
                <a:gd name="T47" fmla="*/ 14 h 16"/>
                <a:gd name="T48" fmla="*/ 2 w 19"/>
                <a:gd name="T49" fmla="*/ 12 h 16"/>
                <a:gd name="T50" fmla="*/ 2 w 19"/>
                <a:gd name="T51" fmla="*/ 12 h 16"/>
                <a:gd name="T52" fmla="*/ 2 w 19"/>
                <a:gd name="T53" fmla="*/ 10 h 16"/>
                <a:gd name="T54" fmla="*/ 0 w 19"/>
                <a:gd name="T55" fmla="*/ 8 h 16"/>
                <a:gd name="T56" fmla="*/ 0 w 19"/>
                <a:gd name="T57" fmla="*/ 4 h 16"/>
                <a:gd name="T58" fmla="*/ 4 w 19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" h="16">
                  <a:moveTo>
                    <a:pt x="4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0" name="Freeform 147"/>
            <p:cNvSpPr>
              <a:spLocks/>
            </p:cNvSpPr>
            <p:nvPr/>
          </p:nvSpPr>
          <p:spPr bwMode="auto">
            <a:xfrm>
              <a:off x="3000543" y="3248584"/>
              <a:ext cx="160553" cy="87694"/>
            </a:xfrm>
            <a:custGeom>
              <a:avLst/>
              <a:gdLst>
                <a:gd name="T0" fmla="*/ 3 w 38"/>
                <a:gd name="T1" fmla="*/ 0 h 29"/>
                <a:gd name="T2" fmla="*/ 9 w 38"/>
                <a:gd name="T3" fmla="*/ 2 h 29"/>
                <a:gd name="T4" fmla="*/ 9 w 38"/>
                <a:gd name="T5" fmla="*/ 2 h 29"/>
                <a:gd name="T6" fmla="*/ 9 w 38"/>
                <a:gd name="T7" fmla="*/ 2 h 29"/>
                <a:gd name="T8" fmla="*/ 11 w 38"/>
                <a:gd name="T9" fmla="*/ 2 h 29"/>
                <a:gd name="T10" fmla="*/ 15 w 38"/>
                <a:gd name="T11" fmla="*/ 4 h 29"/>
                <a:gd name="T12" fmla="*/ 15 w 38"/>
                <a:gd name="T13" fmla="*/ 4 h 29"/>
                <a:gd name="T14" fmla="*/ 17 w 38"/>
                <a:gd name="T15" fmla="*/ 6 h 29"/>
                <a:gd name="T16" fmla="*/ 19 w 38"/>
                <a:gd name="T17" fmla="*/ 6 h 29"/>
                <a:gd name="T18" fmla="*/ 19 w 38"/>
                <a:gd name="T19" fmla="*/ 6 h 29"/>
                <a:gd name="T20" fmla="*/ 21 w 38"/>
                <a:gd name="T21" fmla="*/ 6 h 29"/>
                <a:gd name="T22" fmla="*/ 23 w 38"/>
                <a:gd name="T23" fmla="*/ 8 h 29"/>
                <a:gd name="T24" fmla="*/ 25 w 38"/>
                <a:gd name="T25" fmla="*/ 6 h 29"/>
                <a:gd name="T26" fmla="*/ 26 w 38"/>
                <a:gd name="T27" fmla="*/ 8 h 29"/>
                <a:gd name="T28" fmla="*/ 26 w 38"/>
                <a:gd name="T29" fmla="*/ 8 h 29"/>
                <a:gd name="T30" fmla="*/ 28 w 38"/>
                <a:gd name="T31" fmla="*/ 10 h 29"/>
                <a:gd name="T32" fmla="*/ 30 w 38"/>
                <a:gd name="T33" fmla="*/ 10 h 29"/>
                <a:gd name="T34" fmla="*/ 34 w 38"/>
                <a:gd name="T35" fmla="*/ 12 h 29"/>
                <a:gd name="T36" fmla="*/ 34 w 38"/>
                <a:gd name="T37" fmla="*/ 10 h 29"/>
                <a:gd name="T38" fmla="*/ 36 w 38"/>
                <a:gd name="T39" fmla="*/ 10 h 29"/>
                <a:gd name="T40" fmla="*/ 36 w 38"/>
                <a:gd name="T41" fmla="*/ 10 h 29"/>
                <a:gd name="T42" fmla="*/ 36 w 38"/>
                <a:gd name="T43" fmla="*/ 12 h 29"/>
                <a:gd name="T44" fmla="*/ 38 w 38"/>
                <a:gd name="T45" fmla="*/ 10 h 29"/>
                <a:gd name="T46" fmla="*/ 38 w 38"/>
                <a:gd name="T47" fmla="*/ 12 h 29"/>
                <a:gd name="T48" fmla="*/ 36 w 38"/>
                <a:gd name="T49" fmla="*/ 14 h 29"/>
                <a:gd name="T50" fmla="*/ 34 w 38"/>
                <a:gd name="T51" fmla="*/ 16 h 29"/>
                <a:gd name="T52" fmla="*/ 34 w 38"/>
                <a:gd name="T53" fmla="*/ 16 h 29"/>
                <a:gd name="T54" fmla="*/ 34 w 38"/>
                <a:gd name="T55" fmla="*/ 18 h 29"/>
                <a:gd name="T56" fmla="*/ 34 w 38"/>
                <a:gd name="T57" fmla="*/ 18 h 29"/>
                <a:gd name="T58" fmla="*/ 34 w 38"/>
                <a:gd name="T59" fmla="*/ 20 h 29"/>
                <a:gd name="T60" fmla="*/ 34 w 38"/>
                <a:gd name="T61" fmla="*/ 20 h 29"/>
                <a:gd name="T62" fmla="*/ 34 w 38"/>
                <a:gd name="T63" fmla="*/ 23 h 29"/>
                <a:gd name="T64" fmla="*/ 34 w 38"/>
                <a:gd name="T65" fmla="*/ 25 h 29"/>
                <a:gd name="T66" fmla="*/ 32 w 38"/>
                <a:gd name="T67" fmla="*/ 27 h 29"/>
                <a:gd name="T68" fmla="*/ 30 w 38"/>
                <a:gd name="T69" fmla="*/ 29 h 29"/>
                <a:gd name="T70" fmla="*/ 30 w 38"/>
                <a:gd name="T71" fmla="*/ 29 h 29"/>
                <a:gd name="T72" fmla="*/ 28 w 38"/>
                <a:gd name="T73" fmla="*/ 29 h 29"/>
                <a:gd name="T74" fmla="*/ 28 w 38"/>
                <a:gd name="T75" fmla="*/ 27 h 29"/>
                <a:gd name="T76" fmla="*/ 26 w 38"/>
                <a:gd name="T77" fmla="*/ 25 h 29"/>
                <a:gd name="T78" fmla="*/ 23 w 38"/>
                <a:gd name="T79" fmla="*/ 18 h 29"/>
                <a:gd name="T80" fmla="*/ 19 w 38"/>
                <a:gd name="T81" fmla="*/ 18 h 29"/>
                <a:gd name="T82" fmla="*/ 19 w 38"/>
                <a:gd name="T83" fmla="*/ 16 h 29"/>
                <a:gd name="T84" fmla="*/ 13 w 38"/>
                <a:gd name="T85" fmla="*/ 12 h 29"/>
                <a:gd name="T86" fmla="*/ 11 w 38"/>
                <a:gd name="T87" fmla="*/ 14 h 29"/>
                <a:gd name="T88" fmla="*/ 11 w 38"/>
                <a:gd name="T89" fmla="*/ 12 h 29"/>
                <a:gd name="T90" fmla="*/ 7 w 38"/>
                <a:gd name="T91" fmla="*/ 12 h 29"/>
                <a:gd name="T92" fmla="*/ 3 w 38"/>
                <a:gd name="T93" fmla="*/ 8 h 29"/>
                <a:gd name="T94" fmla="*/ 2 w 38"/>
                <a:gd name="T95" fmla="*/ 8 h 29"/>
                <a:gd name="T96" fmla="*/ 0 w 38"/>
                <a:gd name="T97" fmla="*/ 6 h 29"/>
                <a:gd name="T98" fmla="*/ 0 w 38"/>
                <a:gd name="T99" fmla="*/ 4 h 29"/>
                <a:gd name="T100" fmla="*/ 0 w 38"/>
                <a:gd name="T101" fmla="*/ 4 h 29"/>
                <a:gd name="T102" fmla="*/ 2 w 38"/>
                <a:gd name="T103" fmla="*/ 2 h 29"/>
                <a:gd name="T104" fmla="*/ 2 w 38"/>
                <a:gd name="T105" fmla="*/ 2 h 29"/>
                <a:gd name="T106" fmla="*/ 3 w 38"/>
                <a:gd name="T10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5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6" y="25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1" name="Freeform 148"/>
            <p:cNvSpPr>
              <a:spLocks/>
            </p:cNvSpPr>
            <p:nvPr/>
          </p:nvSpPr>
          <p:spPr bwMode="auto">
            <a:xfrm>
              <a:off x="3118846" y="3278824"/>
              <a:ext cx="384481" cy="139101"/>
            </a:xfrm>
            <a:custGeom>
              <a:avLst/>
              <a:gdLst>
                <a:gd name="T0" fmla="*/ 16 w 91"/>
                <a:gd name="T1" fmla="*/ 0 h 46"/>
                <a:gd name="T2" fmla="*/ 22 w 91"/>
                <a:gd name="T3" fmla="*/ 2 h 46"/>
                <a:gd name="T4" fmla="*/ 25 w 91"/>
                <a:gd name="T5" fmla="*/ 2 h 46"/>
                <a:gd name="T6" fmla="*/ 27 w 91"/>
                <a:gd name="T7" fmla="*/ 4 h 46"/>
                <a:gd name="T8" fmla="*/ 27 w 91"/>
                <a:gd name="T9" fmla="*/ 6 h 46"/>
                <a:gd name="T10" fmla="*/ 33 w 91"/>
                <a:gd name="T11" fmla="*/ 10 h 46"/>
                <a:gd name="T12" fmla="*/ 37 w 91"/>
                <a:gd name="T13" fmla="*/ 10 h 46"/>
                <a:gd name="T14" fmla="*/ 41 w 91"/>
                <a:gd name="T15" fmla="*/ 13 h 46"/>
                <a:gd name="T16" fmla="*/ 37 w 91"/>
                <a:gd name="T17" fmla="*/ 17 h 46"/>
                <a:gd name="T18" fmla="*/ 39 w 91"/>
                <a:gd name="T19" fmla="*/ 23 h 46"/>
                <a:gd name="T20" fmla="*/ 39 w 91"/>
                <a:gd name="T21" fmla="*/ 25 h 46"/>
                <a:gd name="T22" fmla="*/ 41 w 91"/>
                <a:gd name="T23" fmla="*/ 27 h 46"/>
                <a:gd name="T24" fmla="*/ 43 w 91"/>
                <a:gd name="T25" fmla="*/ 29 h 46"/>
                <a:gd name="T26" fmla="*/ 46 w 91"/>
                <a:gd name="T27" fmla="*/ 25 h 46"/>
                <a:gd name="T28" fmla="*/ 48 w 91"/>
                <a:gd name="T29" fmla="*/ 27 h 46"/>
                <a:gd name="T30" fmla="*/ 54 w 91"/>
                <a:gd name="T31" fmla="*/ 29 h 46"/>
                <a:gd name="T32" fmla="*/ 56 w 91"/>
                <a:gd name="T33" fmla="*/ 23 h 46"/>
                <a:gd name="T34" fmla="*/ 52 w 91"/>
                <a:gd name="T35" fmla="*/ 19 h 46"/>
                <a:gd name="T36" fmla="*/ 48 w 91"/>
                <a:gd name="T37" fmla="*/ 15 h 46"/>
                <a:gd name="T38" fmla="*/ 56 w 91"/>
                <a:gd name="T39" fmla="*/ 13 h 46"/>
                <a:gd name="T40" fmla="*/ 58 w 91"/>
                <a:gd name="T41" fmla="*/ 13 h 46"/>
                <a:gd name="T42" fmla="*/ 60 w 91"/>
                <a:gd name="T43" fmla="*/ 15 h 46"/>
                <a:gd name="T44" fmla="*/ 62 w 91"/>
                <a:gd name="T45" fmla="*/ 13 h 46"/>
                <a:gd name="T46" fmla="*/ 66 w 91"/>
                <a:gd name="T47" fmla="*/ 13 h 46"/>
                <a:gd name="T48" fmla="*/ 73 w 91"/>
                <a:gd name="T49" fmla="*/ 17 h 46"/>
                <a:gd name="T50" fmla="*/ 77 w 91"/>
                <a:gd name="T51" fmla="*/ 23 h 46"/>
                <a:gd name="T52" fmla="*/ 73 w 91"/>
                <a:gd name="T53" fmla="*/ 27 h 46"/>
                <a:gd name="T54" fmla="*/ 85 w 91"/>
                <a:gd name="T55" fmla="*/ 34 h 46"/>
                <a:gd name="T56" fmla="*/ 91 w 91"/>
                <a:gd name="T57" fmla="*/ 40 h 46"/>
                <a:gd name="T58" fmla="*/ 85 w 91"/>
                <a:gd name="T59" fmla="*/ 42 h 46"/>
                <a:gd name="T60" fmla="*/ 68 w 91"/>
                <a:gd name="T61" fmla="*/ 36 h 46"/>
                <a:gd name="T62" fmla="*/ 60 w 91"/>
                <a:gd name="T63" fmla="*/ 42 h 46"/>
                <a:gd name="T64" fmla="*/ 50 w 91"/>
                <a:gd name="T65" fmla="*/ 42 h 46"/>
                <a:gd name="T66" fmla="*/ 39 w 91"/>
                <a:gd name="T67" fmla="*/ 44 h 46"/>
                <a:gd name="T68" fmla="*/ 33 w 91"/>
                <a:gd name="T69" fmla="*/ 44 h 46"/>
                <a:gd name="T70" fmla="*/ 23 w 91"/>
                <a:gd name="T71" fmla="*/ 38 h 46"/>
                <a:gd name="T72" fmla="*/ 18 w 91"/>
                <a:gd name="T73" fmla="*/ 38 h 46"/>
                <a:gd name="T74" fmla="*/ 10 w 91"/>
                <a:gd name="T75" fmla="*/ 38 h 46"/>
                <a:gd name="T76" fmla="*/ 6 w 91"/>
                <a:gd name="T77" fmla="*/ 40 h 46"/>
                <a:gd name="T78" fmla="*/ 4 w 91"/>
                <a:gd name="T79" fmla="*/ 36 h 46"/>
                <a:gd name="T80" fmla="*/ 4 w 91"/>
                <a:gd name="T81" fmla="*/ 33 h 46"/>
                <a:gd name="T82" fmla="*/ 2 w 91"/>
                <a:gd name="T83" fmla="*/ 25 h 46"/>
                <a:gd name="T84" fmla="*/ 2 w 91"/>
                <a:gd name="T85" fmla="*/ 19 h 46"/>
                <a:gd name="T86" fmla="*/ 4 w 91"/>
                <a:gd name="T87" fmla="*/ 17 h 46"/>
                <a:gd name="T88" fmla="*/ 6 w 91"/>
                <a:gd name="T89" fmla="*/ 13 h 46"/>
                <a:gd name="T90" fmla="*/ 6 w 91"/>
                <a:gd name="T91" fmla="*/ 10 h 46"/>
                <a:gd name="T92" fmla="*/ 6 w 91"/>
                <a:gd name="T93" fmla="*/ 8 h 46"/>
                <a:gd name="T94" fmla="*/ 6 w 91"/>
                <a:gd name="T95" fmla="*/ 6 h 46"/>
                <a:gd name="T96" fmla="*/ 10 w 91"/>
                <a:gd name="T97" fmla="*/ 2 h 46"/>
                <a:gd name="T98" fmla="*/ 12 w 91"/>
                <a:gd name="T99" fmla="*/ 0 h 46"/>
                <a:gd name="T100" fmla="*/ 14 w 91"/>
                <a:gd name="T10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46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39" y="15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50" y="13"/>
                  </a:lnTo>
                  <a:lnTo>
                    <a:pt x="56" y="13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0" y="15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4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3" y="17"/>
                  </a:lnTo>
                  <a:lnTo>
                    <a:pt x="77" y="19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3" y="27"/>
                  </a:lnTo>
                  <a:lnTo>
                    <a:pt x="79" y="29"/>
                  </a:lnTo>
                  <a:lnTo>
                    <a:pt x="85" y="34"/>
                  </a:lnTo>
                  <a:lnTo>
                    <a:pt x="89" y="36"/>
                  </a:lnTo>
                  <a:lnTo>
                    <a:pt x="91" y="40"/>
                  </a:lnTo>
                  <a:lnTo>
                    <a:pt x="91" y="46"/>
                  </a:lnTo>
                  <a:lnTo>
                    <a:pt x="85" y="42"/>
                  </a:lnTo>
                  <a:lnTo>
                    <a:pt x="77" y="42"/>
                  </a:lnTo>
                  <a:lnTo>
                    <a:pt x="68" y="36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39" y="44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23" y="38"/>
                  </a:lnTo>
                  <a:lnTo>
                    <a:pt x="20" y="36"/>
                  </a:lnTo>
                  <a:lnTo>
                    <a:pt x="18" y="38"/>
                  </a:lnTo>
                  <a:lnTo>
                    <a:pt x="16" y="40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4" name="Freeform 156"/>
            <p:cNvSpPr>
              <a:spLocks/>
            </p:cNvSpPr>
            <p:nvPr/>
          </p:nvSpPr>
          <p:spPr bwMode="auto">
            <a:xfrm>
              <a:off x="807337" y="2991123"/>
              <a:ext cx="51100" cy="54859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2 h 6"/>
                <a:gd name="T4" fmla="*/ 4 w 4"/>
                <a:gd name="T5" fmla="*/ 6 h 6"/>
                <a:gd name="T6" fmla="*/ 2 w 4"/>
                <a:gd name="T7" fmla="*/ 6 h 6"/>
                <a:gd name="T8" fmla="*/ 0 w 4"/>
                <a:gd name="T9" fmla="*/ 4 h 6"/>
                <a:gd name="T10" fmla="*/ 2 w 4"/>
                <a:gd name="T11" fmla="*/ 2 h 6"/>
                <a:gd name="T12" fmla="*/ 2 w 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4" y="2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5" name="Freeform 157"/>
            <p:cNvSpPr>
              <a:spLocks/>
            </p:cNvSpPr>
            <p:nvPr/>
          </p:nvSpPr>
          <p:spPr bwMode="auto">
            <a:xfrm>
              <a:off x="2527336" y="3783821"/>
              <a:ext cx="173227" cy="69550"/>
            </a:xfrm>
            <a:custGeom>
              <a:avLst/>
              <a:gdLst>
                <a:gd name="T0" fmla="*/ 39 w 41"/>
                <a:gd name="T1" fmla="*/ 0 h 23"/>
                <a:gd name="T2" fmla="*/ 41 w 41"/>
                <a:gd name="T3" fmla="*/ 0 h 23"/>
                <a:gd name="T4" fmla="*/ 39 w 41"/>
                <a:gd name="T5" fmla="*/ 2 h 23"/>
                <a:gd name="T6" fmla="*/ 35 w 41"/>
                <a:gd name="T7" fmla="*/ 6 h 23"/>
                <a:gd name="T8" fmla="*/ 31 w 41"/>
                <a:gd name="T9" fmla="*/ 10 h 23"/>
                <a:gd name="T10" fmla="*/ 31 w 41"/>
                <a:gd name="T11" fmla="*/ 13 h 23"/>
                <a:gd name="T12" fmla="*/ 31 w 41"/>
                <a:gd name="T13" fmla="*/ 15 h 23"/>
                <a:gd name="T14" fmla="*/ 27 w 41"/>
                <a:gd name="T15" fmla="*/ 15 h 23"/>
                <a:gd name="T16" fmla="*/ 23 w 41"/>
                <a:gd name="T17" fmla="*/ 17 h 23"/>
                <a:gd name="T18" fmla="*/ 19 w 41"/>
                <a:gd name="T19" fmla="*/ 19 h 23"/>
                <a:gd name="T20" fmla="*/ 16 w 41"/>
                <a:gd name="T21" fmla="*/ 21 h 23"/>
                <a:gd name="T22" fmla="*/ 14 w 41"/>
                <a:gd name="T23" fmla="*/ 23 h 23"/>
                <a:gd name="T24" fmla="*/ 12 w 41"/>
                <a:gd name="T25" fmla="*/ 21 h 23"/>
                <a:gd name="T26" fmla="*/ 8 w 41"/>
                <a:gd name="T27" fmla="*/ 21 h 23"/>
                <a:gd name="T28" fmla="*/ 2 w 41"/>
                <a:gd name="T29" fmla="*/ 19 h 23"/>
                <a:gd name="T30" fmla="*/ 0 w 41"/>
                <a:gd name="T31" fmla="*/ 15 h 23"/>
                <a:gd name="T32" fmla="*/ 0 w 41"/>
                <a:gd name="T33" fmla="*/ 12 h 23"/>
                <a:gd name="T34" fmla="*/ 2 w 41"/>
                <a:gd name="T35" fmla="*/ 12 h 23"/>
                <a:gd name="T36" fmla="*/ 4 w 41"/>
                <a:gd name="T37" fmla="*/ 10 h 23"/>
                <a:gd name="T38" fmla="*/ 8 w 41"/>
                <a:gd name="T39" fmla="*/ 10 h 23"/>
                <a:gd name="T40" fmla="*/ 10 w 41"/>
                <a:gd name="T41" fmla="*/ 10 h 23"/>
                <a:gd name="T42" fmla="*/ 12 w 41"/>
                <a:gd name="T43" fmla="*/ 8 h 23"/>
                <a:gd name="T44" fmla="*/ 12 w 41"/>
                <a:gd name="T45" fmla="*/ 6 h 23"/>
                <a:gd name="T46" fmla="*/ 16 w 41"/>
                <a:gd name="T47" fmla="*/ 6 h 23"/>
                <a:gd name="T48" fmla="*/ 19 w 41"/>
                <a:gd name="T49" fmla="*/ 8 h 23"/>
                <a:gd name="T50" fmla="*/ 23 w 41"/>
                <a:gd name="T51" fmla="*/ 6 h 23"/>
                <a:gd name="T52" fmla="*/ 31 w 41"/>
                <a:gd name="T53" fmla="*/ 4 h 23"/>
                <a:gd name="T54" fmla="*/ 37 w 41"/>
                <a:gd name="T55" fmla="*/ 0 h 23"/>
                <a:gd name="T56" fmla="*/ 39 w 41"/>
                <a:gd name="T5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23">
                  <a:moveTo>
                    <a:pt x="39" y="0"/>
                  </a:moveTo>
                  <a:lnTo>
                    <a:pt x="41" y="0"/>
                  </a:lnTo>
                  <a:lnTo>
                    <a:pt x="39" y="2"/>
                  </a:lnTo>
                  <a:lnTo>
                    <a:pt x="35" y="6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7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6" name="Freeform 158"/>
            <p:cNvSpPr>
              <a:spLocks/>
            </p:cNvSpPr>
            <p:nvPr/>
          </p:nvSpPr>
          <p:spPr bwMode="auto">
            <a:xfrm>
              <a:off x="1221792" y="3777773"/>
              <a:ext cx="25350" cy="18144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0 h 6"/>
                <a:gd name="T4" fmla="*/ 6 w 6"/>
                <a:gd name="T5" fmla="*/ 2 h 6"/>
                <a:gd name="T6" fmla="*/ 4 w 6"/>
                <a:gd name="T7" fmla="*/ 6 h 6"/>
                <a:gd name="T8" fmla="*/ 0 w 6"/>
                <a:gd name="T9" fmla="*/ 2 h 6"/>
                <a:gd name="T10" fmla="*/ 0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7" name="Freeform 159"/>
            <p:cNvSpPr>
              <a:spLocks noEditPoints="1"/>
            </p:cNvSpPr>
            <p:nvPr/>
          </p:nvSpPr>
          <p:spPr bwMode="auto">
            <a:xfrm>
              <a:off x="2016105" y="3438525"/>
              <a:ext cx="1390046" cy="399160"/>
            </a:xfrm>
            <a:custGeom>
              <a:avLst/>
              <a:gdLst>
                <a:gd name="T0" fmla="*/ 39 w 329"/>
                <a:gd name="T1" fmla="*/ 121 h 132"/>
                <a:gd name="T2" fmla="*/ 2 w 329"/>
                <a:gd name="T3" fmla="*/ 44 h 132"/>
                <a:gd name="T4" fmla="*/ 19 w 329"/>
                <a:gd name="T5" fmla="*/ 0 h 132"/>
                <a:gd name="T6" fmla="*/ 37 w 329"/>
                <a:gd name="T7" fmla="*/ 9 h 132"/>
                <a:gd name="T8" fmla="*/ 54 w 329"/>
                <a:gd name="T9" fmla="*/ 23 h 132"/>
                <a:gd name="T10" fmla="*/ 39 w 329"/>
                <a:gd name="T11" fmla="*/ 27 h 132"/>
                <a:gd name="T12" fmla="*/ 10 w 329"/>
                <a:gd name="T13" fmla="*/ 44 h 132"/>
                <a:gd name="T14" fmla="*/ 14 w 329"/>
                <a:gd name="T15" fmla="*/ 34 h 132"/>
                <a:gd name="T16" fmla="*/ 6 w 329"/>
                <a:gd name="T17" fmla="*/ 29 h 132"/>
                <a:gd name="T18" fmla="*/ 16 w 329"/>
                <a:gd name="T19" fmla="*/ 13 h 132"/>
                <a:gd name="T20" fmla="*/ 19 w 329"/>
                <a:gd name="T21" fmla="*/ 0 h 132"/>
                <a:gd name="T22" fmla="*/ 163 w 329"/>
                <a:gd name="T23" fmla="*/ 7 h 132"/>
                <a:gd name="T24" fmla="*/ 175 w 329"/>
                <a:gd name="T25" fmla="*/ 11 h 132"/>
                <a:gd name="T26" fmla="*/ 190 w 329"/>
                <a:gd name="T27" fmla="*/ 17 h 132"/>
                <a:gd name="T28" fmla="*/ 213 w 329"/>
                <a:gd name="T29" fmla="*/ 25 h 132"/>
                <a:gd name="T30" fmla="*/ 235 w 329"/>
                <a:gd name="T31" fmla="*/ 21 h 132"/>
                <a:gd name="T32" fmla="*/ 252 w 329"/>
                <a:gd name="T33" fmla="*/ 19 h 132"/>
                <a:gd name="T34" fmla="*/ 267 w 329"/>
                <a:gd name="T35" fmla="*/ 7 h 132"/>
                <a:gd name="T36" fmla="*/ 279 w 329"/>
                <a:gd name="T37" fmla="*/ 9 h 132"/>
                <a:gd name="T38" fmla="*/ 298 w 329"/>
                <a:gd name="T39" fmla="*/ 19 h 132"/>
                <a:gd name="T40" fmla="*/ 302 w 329"/>
                <a:gd name="T41" fmla="*/ 38 h 132"/>
                <a:gd name="T42" fmla="*/ 321 w 329"/>
                <a:gd name="T43" fmla="*/ 48 h 132"/>
                <a:gd name="T44" fmla="*/ 315 w 329"/>
                <a:gd name="T45" fmla="*/ 59 h 132"/>
                <a:gd name="T46" fmla="*/ 321 w 329"/>
                <a:gd name="T47" fmla="*/ 77 h 132"/>
                <a:gd name="T48" fmla="*/ 327 w 329"/>
                <a:gd name="T49" fmla="*/ 98 h 132"/>
                <a:gd name="T50" fmla="*/ 321 w 329"/>
                <a:gd name="T51" fmla="*/ 102 h 132"/>
                <a:gd name="T52" fmla="*/ 300 w 329"/>
                <a:gd name="T53" fmla="*/ 102 h 132"/>
                <a:gd name="T54" fmla="*/ 277 w 329"/>
                <a:gd name="T55" fmla="*/ 107 h 132"/>
                <a:gd name="T56" fmla="*/ 250 w 329"/>
                <a:gd name="T57" fmla="*/ 111 h 132"/>
                <a:gd name="T58" fmla="*/ 231 w 329"/>
                <a:gd name="T59" fmla="*/ 111 h 132"/>
                <a:gd name="T60" fmla="*/ 204 w 329"/>
                <a:gd name="T61" fmla="*/ 117 h 132"/>
                <a:gd name="T62" fmla="*/ 192 w 329"/>
                <a:gd name="T63" fmla="*/ 126 h 132"/>
                <a:gd name="T64" fmla="*/ 183 w 329"/>
                <a:gd name="T65" fmla="*/ 128 h 132"/>
                <a:gd name="T66" fmla="*/ 185 w 329"/>
                <a:gd name="T67" fmla="*/ 113 h 132"/>
                <a:gd name="T68" fmla="*/ 169 w 329"/>
                <a:gd name="T69" fmla="*/ 115 h 132"/>
                <a:gd name="T70" fmla="*/ 148 w 329"/>
                <a:gd name="T71" fmla="*/ 126 h 132"/>
                <a:gd name="T72" fmla="*/ 121 w 329"/>
                <a:gd name="T73" fmla="*/ 126 h 132"/>
                <a:gd name="T74" fmla="*/ 89 w 329"/>
                <a:gd name="T75" fmla="*/ 115 h 132"/>
                <a:gd name="T76" fmla="*/ 85 w 329"/>
                <a:gd name="T77" fmla="*/ 125 h 132"/>
                <a:gd name="T78" fmla="*/ 69 w 329"/>
                <a:gd name="T79" fmla="*/ 126 h 132"/>
                <a:gd name="T80" fmla="*/ 64 w 329"/>
                <a:gd name="T81" fmla="*/ 119 h 132"/>
                <a:gd name="T82" fmla="*/ 54 w 329"/>
                <a:gd name="T83" fmla="*/ 117 h 132"/>
                <a:gd name="T84" fmla="*/ 44 w 329"/>
                <a:gd name="T85" fmla="*/ 121 h 132"/>
                <a:gd name="T86" fmla="*/ 33 w 329"/>
                <a:gd name="T87" fmla="*/ 119 h 132"/>
                <a:gd name="T88" fmla="*/ 46 w 329"/>
                <a:gd name="T89" fmla="*/ 113 h 132"/>
                <a:gd name="T90" fmla="*/ 35 w 329"/>
                <a:gd name="T91" fmla="*/ 111 h 132"/>
                <a:gd name="T92" fmla="*/ 27 w 329"/>
                <a:gd name="T93" fmla="*/ 100 h 132"/>
                <a:gd name="T94" fmla="*/ 17 w 329"/>
                <a:gd name="T95" fmla="*/ 88 h 132"/>
                <a:gd name="T96" fmla="*/ 14 w 329"/>
                <a:gd name="T97" fmla="*/ 80 h 132"/>
                <a:gd name="T98" fmla="*/ 21 w 329"/>
                <a:gd name="T99" fmla="*/ 80 h 132"/>
                <a:gd name="T100" fmla="*/ 27 w 329"/>
                <a:gd name="T101" fmla="*/ 71 h 132"/>
                <a:gd name="T102" fmla="*/ 23 w 329"/>
                <a:gd name="T103" fmla="*/ 67 h 132"/>
                <a:gd name="T104" fmla="*/ 16 w 329"/>
                <a:gd name="T105" fmla="*/ 59 h 132"/>
                <a:gd name="T106" fmla="*/ 10 w 329"/>
                <a:gd name="T107" fmla="*/ 52 h 132"/>
                <a:gd name="T108" fmla="*/ 23 w 329"/>
                <a:gd name="T109" fmla="*/ 38 h 132"/>
                <a:gd name="T110" fmla="*/ 39 w 329"/>
                <a:gd name="T111" fmla="*/ 40 h 132"/>
                <a:gd name="T112" fmla="*/ 56 w 329"/>
                <a:gd name="T113" fmla="*/ 38 h 132"/>
                <a:gd name="T114" fmla="*/ 67 w 329"/>
                <a:gd name="T115" fmla="*/ 32 h 132"/>
                <a:gd name="T116" fmla="*/ 56 w 329"/>
                <a:gd name="T117" fmla="*/ 21 h 132"/>
                <a:gd name="T118" fmla="*/ 75 w 329"/>
                <a:gd name="T119" fmla="*/ 19 h 132"/>
                <a:gd name="T120" fmla="*/ 94 w 329"/>
                <a:gd name="T121" fmla="*/ 19 h 132"/>
                <a:gd name="T122" fmla="*/ 106 w 329"/>
                <a:gd name="T123" fmla="*/ 7 h 132"/>
                <a:gd name="T124" fmla="*/ 137 w 329"/>
                <a:gd name="T12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9" h="132">
                  <a:moveTo>
                    <a:pt x="41" y="121"/>
                  </a:moveTo>
                  <a:lnTo>
                    <a:pt x="42" y="121"/>
                  </a:lnTo>
                  <a:lnTo>
                    <a:pt x="42" y="123"/>
                  </a:lnTo>
                  <a:lnTo>
                    <a:pt x="41" y="123"/>
                  </a:lnTo>
                  <a:lnTo>
                    <a:pt x="39" y="121"/>
                  </a:lnTo>
                  <a:lnTo>
                    <a:pt x="41" y="121"/>
                  </a:lnTo>
                  <a:close/>
                  <a:moveTo>
                    <a:pt x="6" y="40"/>
                  </a:moveTo>
                  <a:lnTo>
                    <a:pt x="8" y="40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6" y="40"/>
                  </a:lnTo>
                  <a:close/>
                  <a:moveTo>
                    <a:pt x="19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7" y="9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50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0" y="27"/>
                  </a:lnTo>
                  <a:lnTo>
                    <a:pt x="46" y="27"/>
                  </a:lnTo>
                  <a:lnTo>
                    <a:pt x="44" y="25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3" y="27"/>
                  </a:lnTo>
                  <a:lnTo>
                    <a:pt x="29" y="27"/>
                  </a:lnTo>
                  <a:lnTo>
                    <a:pt x="27" y="32"/>
                  </a:lnTo>
                  <a:lnTo>
                    <a:pt x="17" y="3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0" y="27"/>
                  </a:lnTo>
                  <a:lnTo>
                    <a:pt x="12" y="23"/>
                  </a:lnTo>
                  <a:lnTo>
                    <a:pt x="10" y="19"/>
                  </a:lnTo>
                  <a:lnTo>
                    <a:pt x="16" y="17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0"/>
                  </a:lnTo>
                  <a:close/>
                  <a:moveTo>
                    <a:pt x="154" y="0"/>
                  </a:moveTo>
                  <a:lnTo>
                    <a:pt x="154" y="0"/>
                  </a:lnTo>
                  <a:lnTo>
                    <a:pt x="156" y="4"/>
                  </a:lnTo>
                  <a:lnTo>
                    <a:pt x="162" y="9"/>
                  </a:lnTo>
                  <a:lnTo>
                    <a:pt x="163" y="7"/>
                  </a:lnTo>
                  <a:lnTo>
                    <a:pt x="165" y="9"/>
                  </a:lnTo>
                  <a:lnTo>
                    <a:pt x="169" y="5"/>
                  </a:lnTo>
                  <a:lnTo>
                    <a:pt x="171" y="4"/>
                  </a:lnTo>
                  <a:lnTo>
                    <a:pt x="173" y="7"/>
                  </a:lnTo>
                  <a:lnTo>
                    <a:pt x="175" y="11"/>
                  </a:lnTo>
                  <a:lnTo>
                    <a:pt x="177" y="15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5" y="13"/>
                  </a:lnTo>
                  <a:lnTo>
                    <a:pt x="190" y="17"/>
                  </a:lnTo>
                  <a:lnTo>
                    <a:pt x="194" y="19"/>
                  </a:lnTo>
                  <a:lnTo>
                    <a:pt x="200" y="21"/>
                  </a:lnTo>
                  <a:lnTo>
                    <a:pt x="202" y="21"/>
                  </a:lnTo>
                  <a:lnTo>
                    <a:pt x="206" y="23"/>
                  </a:lnTo>
                  <a:lnTo>
                    <a:pt x="213" y="25"/>
                  </a:lnTo>
                  <a:lnTo>
                    <a:pt x="221" y="21"/>
                  </a:lnTo>
                  <a:lnTo>
                    <a:pt x="227" y="21"/>
                  </a:lnTo>
                  <a:lnTo>
                    <a:pt x="231" y="19"/>
                  </a:lnTo>
                  <a:lnTo>
                    <a:pt x="231" y="21"/>
                  </a:lnTo>
                  <a:lnTo>
                    <a:pt x="235" y="21"/>
                  </a:lnTo>
                  <a:lnTo>
                    <a:pt x="236" y="21"/>
                  </a:lnTo>
                  <a:lnTo>
                    <a:pt x="242" y="23"/>
                  </a:lnTo>
                  <a:lnTo>
                    <a:pt x="246" y="21"/>
                  </a:lnTo>
                  <a:lnTo>
                    <a:pt x="250" y="21"/>
                  </a:lnTo>
                  <a:lnTo>
                    <a:pt x="252" y="19"/>
                  </a:lnTo>
                  <a:lnTo>
                    <a:pt x="258" y="15"/>
                  </a:lnTo>
                  <a:lnTo>
                    <a:pt x="261" y="13"/>
                  </a:lnTo>
                  <a:lnTo>
                    <a:pt x="263" y="7"/>
                  </a:lnTo>
                  <a:lnTo>
                    <a:pt x="265" y="7"/>
                  </a:lnTo>
                  <a:lnTo>
                    <a:pt x="267" y="7"/>
                  </a:lnTo>
                  <a:lnTo>
                    <a:pt x="267" y="11"/>
                  </a:lnTo>
                  <a:lnTo>
                    <a:pt x="271" y="11"/>
                  </a:lnTo>
                  <a:lnTo>
                    <a:pt x="271" y="9"/>
                  </a:lnTo>
                  <a:lnTo>
                    <a:pt x="277" y="11"/>
                  </a:lnTo>
                  <a:lnTo>
                    <a:pt x="279" y="9"/>
                  </a:lnTo>
                  <a:lnTo>
                    <a:pt x="281" y="7"/>
                  </a:lnTo>
                  <a:lnTo>
                    <a:pt x="284" y="9"/>
                  </a:lnTo>
                  <a:lnTo>
                    <a:pt x="292" y="15"/>
                  </a:lnTo>
                  <a:lnTo>
                    <a:pt x="294" y="15"/>
                  </a:lnTo>
                  <a:lnTo>
                    <a:pt x="298" y="19"/>
                  </a:lnTo>
                  <a:lnTo>
                    <a:pt x="298" y="21"/>
                  </a:lnTo>
                  <a:lnTo>
                    <a:pt x="302" y="23"/>
                  </a:lnTo>
                  <a:lnTo>
                    <a:pt x="304" y="27"/>
                  </a:lnTo>
                  <a:lnTo>
                    <a:pt x="302" y="30"/>
                  </a:lnTo>
                  <a:lnTo>
                    <a:pt x="302" y="38"/>
                  </a:lnTo>
                  <a:lnTo>
                    <a:pt x="307" y="42"/>
                  </a:lnTo>
                  <a:lnTo>
                    <a:pt x="313" y="42"/>
                  </a:lnTo>
                  <a:lnTo>
                    <a:pt x="315" y="42"/>
                  </a:lnTo>
                  <a:lnTo>
                    <a:pt x="319" y="44"/>
                  </a:lnTo>
                  <a:lnTo>
                    <a:pt x="321" y="48"/>
                  </a:lnTo>
                  <a:lnTo>
                    <a:pt x="319" y="50"/>
                  </a:lnTo>
                  <a:lnTo>
                    <a:pt x="317" y="54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5" y="59"/>
                  </a:lnTo>
                  <a:lnTo>
                    <a:pt x="317" y="67"/>
                  </a:lnTo>
                  <a:lnTo>
                    <a:pt x="315" y="69"/>
                  </a:lnTo>
                  <a:lnTo>
                    <a:pt x="315" y="75"/>
                  </a:lnTo>
                  <a:lnTo>
                    <a:pt x="319" y="75"/>
                  </a:lnTo>
                  <a:lnTo>
                    <a:pt x="321" y="77"/>
                  </a:lnTo>
                  <a:lnTo>
                    <a:pt x="319" y="82"/>
                  </a:lnTo>
                  <a:lnTo>
                    <a:pt x="319" y="88"/>
                  </a:lnTo>
                  <a:lnTo>
                    <a:pt x="319" y="90"/>
                  </a:lnTo>
                  <a:lnTo>
                    <a:pt x="323" y="92"/>
                  </a:lnTo>
                  <a:lnTo>
                    <a:pt x="327" y="98"/>
                  </a:lnTo>
                  <a:lnTo>
                    <a:pt x="329" y="103"/>
                  </a:lnTo>
                  <a:lnTo>
                    <a:pt x="329" y="105"/>
                  </a:lnTo>
                  <a:lnTo>
                    <a:pt x="325" y="107"/>
                  </a:lnTo>
                  <a:lnTo>
                    <a:pt x="321" y="105"/>
                  </a:lnTo>
                  <a:lnTo>
                    <a:pt x="321" y="102"/>
                  </a:lnTo>
                  <a:lnTo>
                    <a:pt x="319" y="100"/>
                  </a:lnTo>
                  <a:lnTo>
                    <a:pt x="313" y="102"/>
                  </a:lnTo>
                  <a:lnTo>
                    <a:pt x="307" y="100"/>
                  </a:lnTo>
                  <a:lnTo>
                    <a:pt x="302" y="100"/>
                  </a:lnTo>
                  <a:lnTo>
                    <a:pt x="300" y="102"/>
                  </a:lnTo>
                  <a:lnTo>
                    <a:pt x="294" y="102"/>
                  </a:lnTo>
                  <a:lnTo>
                    <a:pt x="290" y="105"/>
                  </a:lnTo>
                  <a:lnTo>
                    <a:pt x="288" y="103"/>
                  </a:lnTo>
                  <a:lnTo>
                    <a:pt x="284" y="105"/>
                  </a:lnTo>
                  <a:lnTo>
                    <a:pt x="277" y="107"/>
                  </a:lnTo>
                  <a:lnTo>
                    <a:pt x="267" y="107"/>
                  </a:lnTo>
                  <a:lnTo>
                    <a:pt x="263" y="107"/>
                  </a:lnTo>
                  <a:lnTo>
                    <a:pt x="259" y="107"/>
                  </a:lnTo>
                  <a:lnTo>
                    <a:pt x="254" y="109"/>
                  </a:lnTo>
                  <a:lnTo>
                    <a:pt x="250" y="111"/>
                  </a:lnTo>
                  <a:lnTo>
                    <a:pt x="246" y="113"/>
                  </a:lnTo>
                  <a:lnTo>
                    <a:pt x="246" y="115"/>
                  </a:lnTo>
                  <a:lnTo>
                    <a:pt x="236" y="115"/>
                  </a:lnTo>
                  <a:lnTo>
                    <a:pt x="231" y="113"/>
                  </a:lnTo>
                  <a:lnTo>
                    <a:pt x="231" y="111"/>
                  </a:lnTo>
                  <a:lnTo>
                    <a:pt x="227" y="111"/>
                  </a:lnTo>
                  <a:lnTo>
                    <a:pt x="217" y="111"/>
                  </a:lnTo>
                  <a:lnTo>
                    <a:pt x="215" y="113"/>
                  </a:lnTo>
                  <a:lnTo>
                    <a:pt x="213" y="113"/>
                  </a:lnTo>
                  <a:lnTo>
                    <a:pt x="204" y="117"/>
                  </a:lnTo>
                  <a:lnTo>
                    <a:pt x="202" y="117"/>
                  </a:lnTo>
                  <a:lnTo>
                    <a:pt x="196" y="115"/>
                  </a:lnTo>
                  <a:lnTo>
                    <a:pt x="194" y="117"/>
                  </a:lnTo>
                  <a:lnTo>
                    <a:pt x="194" y="125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87" y="132"/>
                  </a:lnTo>
                  <a:lnTo>
                    <a:pt x="183" y="130"/>
                  </a:lnTo>
                  <a:lnTo>
                    <a:pt x="183" y="128"/>
                  </a:lnTo>
                  <a:lnTo>
                    <a:pt x="181" y="125"/>
                  </a:lnTo>
                  <a:lnTo>
                    <a:pt x="179" y="123"/>
                  </a:lnTo>
                  <a:lnTo>
                    <a:pt x="183" y="121"/>
                  </a:lnTo>
                  <a:lnTo>
                    <a:pt x="187" y="115"/>
                  </a:lnTo>
                  <a:lnTo>
                    <a:pt x="185" y="113"/>
                  </a:lnTo>
                  <a:lnTo>
                    <a:pt x="183" y="113"/>
                  </a:lnTo>
                  <a:lnTo>
                    <a:pt x="179" y="115"/>
                  </a:lnTo>
                  <a:lnTo>
                    <a:pt x="179" y="117"/>
                  </a:lnTo>
                  <a:lnTo>
                    <a:pt x="173" y="117"/>
                  </a:lnTo>
                  <a:lnTo>
                    <a:pt x="169" y="115"/>
                  </a:lnTo>
                  <a:lnTo>
                    <a:pt x="162" y="113"/>
                  </a:lnTo>
                  <a:lnTo>
                    <a:pt x="160" y="113"/>
                  </a:lnTo>
                  <a:lnTo>
                    <a:pt x="152" y="123"/>
                  </a:lnTo>
                  <a:lnTo>
                    <a:pt x="150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46" y="126"/>
                  </a:lnTo>
                  <a:lnTo>
                    <a:pt x="140" y="128"/>
                  </a:lnTo>
                  <a:lnTo>
                    <a:pt x="125" y="130"/>
                  </a:lnTo>
                  <a:lnTo>
                    <a:pt x="121" y="126"/>
                  </a:lnTo>
                  <a:lnTo>
                    <a:pt x="115" y="119"/>
                  </a:lnTo>
                  <a:lnTo>
                    <a:pt x="112" y="119"/>
                  </a:lnTo>
                  <a:lnTo>
                    <a:pt x="104" y="115"/>
                  </a:lnTo>
                  <a:lnTo>
                    <a:pt x="96" y="115"/>
                  </a:lnTo>
                  <a:lnTo>
                    <a:pt x="89" y="115"/>
                  </a:lnTo>
                  <a:lnTo>
                    <a:pt x="90" y="119"/>
                  </a:lnTo>
                  <a:lnTo>
                    <a:pt x="89" y="121"/>
                  </a:lnTo>
                  <a:lnTo>
                    <a:pt x="90" y="125"/>
                  </a:lnTo>
                  <a:lnTo>
                    <a:pt x="87" y="126"/>
                  </a:lnTo>
                  <a:lnTo>
                    <a:pt x="85" y="125"/>
                  </a:lnTo>
                  <a:lnTo>
                    <a:pt x="83" y="126"/>
                  </a:lnTo>
                  <a:lnTo>
                    <a:pt x="79" y="126"/>
                  </a:lnTo>
                  <a:lnTo>
                    <a:pt x="77" y="128"/>
                  </a:lnTo>
                  <a:lnTo>
                    <a:pt x="73" y="128"/>
                  </a:lnTo>
                  <a:lnTo>
                    <a:pt x="69" y="126"/>
                  </a:lnTo>
                  <a:lnTo>
                    <a:pt x="67" y="128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2" y="121"/>
                  </a:lnTo>
                  <a:lnTo>
                    <a:pt x="64" y="119"/>
                  </a:lnTo>
                  <a:lnTo>
                    <a:pt x="64" y="117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6" y="119"/>
                  </a:lnTo>
                  <a:lnTo>
                    <a:pt x="44" y="121"/>
                  </a:lnTo>
                  <a:lnTo>
                    <a:pt x="44" y="121"/>
                  </a:lnTo>
                  <a:lnTo>
                    <a:pt x="44" y="117"/>
                  </a:lnTo>
                  <a:lnTo>
                    <a:pt x="42" y="119"/>
                  </a:lnTo>
                  <a:lnTo>
                    <a:pt x="37" y="119"/>
                  </a:lnTo>
                  <a:lnTo>
                    <a:pt x="35" y="119"/>
                  </a:lnTo>
                  <a:lnTo>
                    <a:pt x="33" y="119"/>
                  </a:lnTo>
                  <a:lnTo>
                    <a:pt x="35" y="117"/>
                  </a:lnTo>
                  <a:lnTo>
                    <a:pt x="41" y="117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39" y="113"/>
                  </a:lnTo>
                  <a:lnTo>
                    <a:pt x="33" y="113"/>
                  </a:lnTo>
                  <a:lnTo>
                    <a:pt x="31" y="113"/>
                  </a:lnTo>
                  <a:lnTo>
                    <a:pt x="31" y="111"/>
                  </a:lnTo>
                  <a:lnTo>
                    <a:pt x="35" y="111"/>
                  </a:lnTo>
                  <a:lnTo>
                    <a:pt x="35" y="109"/>
                  </a:lnTo>
                  <a:lnTo>
                    <a:pt x="31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0"/>
                  </a:lnTo>
                  <a:lnTo>
                    <a:pt x="29" y="98"/>
                  </a:lnTo>
                  <a:lnTo>
                    <a:pt x="29" y="94"/>
                  </a:lnTo>
                  <a:lnTo>
                    <a:pt x="25" y="90"/>
                  </a:lnTo>
                  <a:lnTo>
                    <a:pt x="21" y="92"/>
                  </a:lnTo>
                  <a:lnTo>
                    <a:pt x="17" y="88"/>
                  </a:lnTo>
                  <a:lnTo>
                    <a:pt x="17" y="90"/>
                  </a:lnTo>
                  <a:lnTo>
                    <a:pt x="14" y="88"/>
                  </a:lnTo>
                  <a:lnTo>
                    <a:pt x="14" y="84"/>
                  </a:lnTo>
                  <a:lnTo>
                    <a:pt x="16" y="84"/>
                  </a:lnTo>
                  <a:lnTo>
                    <a:pt x="14" y="80"/>
                  </a:lnTo>
                  <a:lnTo>
                    <a:pt x="16" y="77"/>
                  </a:lnTo>
                  <a:lnTo>
                    <a:pt x="16" y="78"/>
                  </a:lnTo>
                  <a:lnTo>
                    <a:pt x="17" y="82"/>
                  </a:lnTo>
                  <a:lnTo>
                    <a:pt x="19" y="82"/>
                  </a:lnTo>
                  <a:lnTo>
                    <a:pt x="21" y="80"/>
                  </a:lnTo>
                  <a:lnTo>
                    <a:pt x="23" y="78"/>
                  </a:lnTo>
                  <a:lnTo>
                    <a:pt x="21" y="77"/>
                  </a:lnTo>
                  <a:lnTo>
                    <a:pt x="19" y="77"/>
                  </a:lnTo>
                  <a:lnTo>
                    <a:pt x="25" y="75"/>
                  </a:lnTo>
                  <a:lnTo>
                    <a:pt x="27" y="71"/>
                  </a:lnTo>
                  <a:lnTo>
                    <a:pt x="27" y="69"/>
                  </a:lnTo>
                  <a:lnTo>
                    <a:pt x="23" y="73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1" y="65"/>
                  </a:lnTo>
                  <a:lnTo>
                    <a:pt x="19" y="61"/>
                  </a:lnTo>
                  <a:lnTo>
                    <a:pt x="25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5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9" y="40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60" y="32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4" y="29"/>
                  </a:lnTo>
                  <a:lnTo>
                    <a:pt x="58" y="29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9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87" y="23"/>
                  </a:lnTo>
                  <a:lnTo>
                    <a:pt x="92" y="23"/>
                  </a:lnTo>
                  <a:lnTo>
                    <a:pt x="92" y="21"/>
                  </a:lnTo>
                  <a:lnTo>
                    <a:pt x="94" y="19"/>
                  </a:lnTo>
                  <a:lnTo>
                    <a:pt x="96" y="15"/>
                  </a:lnTo>
                  <a:lnTo>
                    <a:pt x="98" y="13"/>
                  </a:lnTo>
                  <a:lnTo>
                    <a:pt x="100" y="11"/>
                  </a:lnTo>
                  <a:lnTo>
                    <a:pt x="104" y="9"/>
                  </a:lnTo>
                  <a:lnTo>
                    <a:pt x="106" y="7"/>
                  </a:lnTo>
                  <a:lnTo>
                    <a:pt x="112" y="5"/>
                  </a:lnTo>
                  <a:lnTo>
                    <a:pt x="115" y="5"/>
                  </a:lnTo>
                  <a:lnTo>
                    <a:pt x="125" y="2"/>
                  </a:lnTo>
                  <a:lnTo>
                    <a:pt x="129" y="2"/>
                  </a:lnTo>
                  <a:lnTo>
                    <a:pt x="137" y="2"/>
                  </a:lnTo>
                  <a:lnTo>
                    <a:pt x="140" y="2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8" name="Freeform 160"/>
            <p:cNvSpPr>
              <a:spLocks noEditPoints="1"/>
            </p:cNvSpPr>
            <p:nvPr/>
          </p:nvSpPr>
          <p:spPr bwMode="auto">
            <a:xfrm>
              <a:off x="1576697" y="3381636"/>
              <a:ext cx="650660" cy="453591"/>
            </a:xfrm>
            <a:custGeom>
              <a:avLst/>
              <a:gdLst>
                <a:gd name="T0" fmla="*/ 85 w 154"/>
                <a:gd name="T1" fmla="*/ 137 h 150"/>
                <a:gd name="T2" fmla="*/ 112 w 154"/>
                <a:gd name="T3" fmla="*/ 139 h 150"/>
                <a:gd name="T4" fmla="*/ 121 w 154"/>
                <a:gd name="T5" fmla="*/ 139 h 150"/>
                <a:gd name="T6" fmla="*/ 97 w 154"/>
                <a:gd name="T7" fmla="*/ 150 h 150"/>
                <a:gd name="T8" fmla="*/ 75 w 154"/>
                <a:gd name="T9" fmla="*/ 139 h 150"/>
                <a:gd name="T10" fmla="*/ 137 w 154"/>
                <a:gd name="T11" fmla="*/ 141 h 150"/>
                <a:gd name="T12" fmla="*/ 137 w 154"/>
                <a:gd name="T13" fmla="*/ 129 h 150"/>
                <a:gd name="T14" fmla="*/ 64 w 154"/>
                <a:gd name="T15" fmla="*/ 120 h 150"/>
                <a:gd name="T16" fmla="*/ 146 w 154"/>
                <a:gd name="T17" fmla="*/ 129 h 150"/>
                <a:gd name="T18" fmla="*/ 62 w 154"/>
                <a:gd name="T19" fmla="*/ 118 h 150"/>
                <a:gd name="T20" fmla="*/ 121 w 154"/>
                <a:gd name="T21" fmla="*/ 118 h 150"/>
                <a:gd name="T22" fmla="*/ 87 w 154"/>
                <a:gd name="T23" fmla="*/ 116 h 150"/>
                <a:gd name="T24" fmla="*/ 87 w 154"/>
                <a:gd name="T25" fmla="*/ 106 h 150"/>
                <a:gd name="T26" fmla="*/ 87 w 154"/>
                <a:gd name="T27" fmla="*/ 100 h 150"/>
                <a:gd name="T28" fmla="*/ 104 w 154"/>
                <a:gd name="T29" fmla="*/ 100 h 150"/>
                <a:gd name="T30" fmla="*/ 100 w 154"/>
                <a:gd name="T31" fmla="*/ 98 h 150"/>
                <a:gd name="T32" fmla="*/ 123 w 154"/>
                <a:gd name="T33" fmla="*/ 91 h 150"/>
                <a:gd name="T34" fmla="*/ 123 w 154"/>
                <a:gd name="T35" fmla="*/ 95 h 150"/>
                <a:gd name="T36" fmla="*/ 25 w 154"/>
                <a:gd name="T37" fmla="*/ 95 h 150"/>
                <a:gd name="T38" fmla="*/ 97 w 154"/>
                <a:gd name="T39" fmla="*/ 97 h 150"/>
                <a:gd name="T40" fmla="*/ 24 w 154"/>
                <a:gd name="T41" fmla="*/ 81 h 150"/>
                <a:gd name="T42" fmla="*/ 20 w 154"/>
                <a:gd name="T43" fmla="*/ 85 h 150"/>
                <a:gd name="T44" fmla="*/ 116 w 154"/>
                <a:gd name="T45" fmla="*/ 75 h 150"/>
                <a:gd name="T46" fmla="*/ 110 w 154"/>
                <a:gd name="T47" fmla="*/ 73 h 150"/>
                <a:gd name="T48" fmla="*/ 22 w 154"/>
                <a:gd name="T49" fmla="*/ 70 h 150"/>
                <a:gd name="T50" fmla="*/ 87 w 154"/>
                <a:gd name="T51" fmla="*/ 66 h 150"/>
                <a:gd name="T52" fmla="*/ 83 w 154"/>
                <a:gd name="T53" fmla="*/ 77 h 150"/>
                <a:gd name="T54" fmla="*/ 85 w 154"/>
                <a:gd name="T55" fmla="*/ 89 h 150"/>
                <a:gd name="T56" fmla="*/ 70 w 154"/>
                <a:gd name="T57" fmla="*/ 73 h 150"/>
                <a:gd name="T58" fmla="*/ 66 w 154"/>
                <a:gd name="T59" fmla="*/ 66 h 150"/>
                <a:gd name="T60" fmla="*/ 68 w 154"/>
                <a:gd name="T61" fmla="*/ 64 h 150"/>
                <a:gd name="T62" fmla="*/ 116 w 154"/>
                <a:gd name="T63" fmla="*/ 66 h 150"/>
                <a:gd name="T64" fmla="*/ 110 w 154"/>
                <a:gd name="T65" fmla="*/ 64 h 150"/>
                <a:gd name="T66" fmla="*/ 8 w 154"/>
                <a:gd name="T67" fmla="*/ 54 h 150"/>
                <a:gd name="T68" fmla="*/ 4 w 154"/>
                <a:gd name="T69" fmla="*/ 49 h 150"/>
                <a:gd name="T70" fmla="*/ 95 w 154"/>
                <a:gd name="T71" fmla="*/ 41 h 150"/>
                <a:gd name="T72" fmla="*/ 102 w 154"/>
                <a:gd name="T73" fmla="*/ 31 h 150"/>
                <a:gd name="T74" fmla="*/ 87 w 154"/>
                <a:gd name="T75" fmla="*/ 25 h 150"/>
                <a:gd name="T76" fmla="*/ 110 w 154"/>
                <a:gd name="T77" fmla="*/ 24 h 150"/>
                <a:gd name="T78" fmla="*/ 79 w 154"/>
                <a:gd name="T79" fmla="*/ 22 h 150"/>
                <a:gd name="T80" fmla="*/ 77 w 154"/>
                <a:gd name="T81" fmla="*/ 37 h 150"/>
                <a:gd name="T82" fmla="*/ 66 w 154"/>
                <a:gd name="T83" fmla="*/ 39 h 150"/>
                <a:gd name="T84" fmla="*/ 58 w 154"/>
                <a:gd name="T85" fmla="*/ 29 h 150"/>
                <a:gd name="T86" fmla="*/ 64 w 154"/>
                <a:gd name="T87" fmla="*/ 60 h 150"/>
                <a:gd name="T88" fmla="*/ 60 w 154"/>
                <a:gd name="T89" fmla="*/ 62 h 150"/>
                <a:gd name="T90" fmla="*/ 68 w 154"/>
                <a:gd name="T91" fmla="*/ 75 h 150"/>
                <a:gd name="T92" fmla="*/ 68 w 154"/>
                <a:gd name="T93" fmla="*/ 89 h 150"/>
                <a:gd name="T94" fmla="*/ 72 w 154"/>
                <a:gd name="T95" fmla="*/ 102 h 150"/>
                <a:gd name="T96" fmla="*/ 64 w 154"/>
                <a:gd name="T97" fmla="*/ 108 h 150"/>
                <a:gd name="T98" fmla="*/ 54 w 154"/>
                <a:gd name="T99" fmla="*/ 118 h 150"/>
                <a:gd name="T100" fmla="*/ 41 w 154"/>
                <a:gd name="T101" fmla="*/ 106 h 150"/>
                <a:gd name="T102" fmla="*/ 35 w 154"/>
                <a:gd name="T103" fmla="*/ 83 h 150"/>
                <a:gd name="T104" fmla="*/ 58 w 154"/>
                <a:gd name="T105" fmla="*/ 85 h 150"/>
                <a:gd name="T106" fmla="*/ 35 w 154"/>
                <a:gd name="T107" fmla="*/ 77 h 150"/>
                <a:gd name="T108" fmla="*/ 12 w 154"/>
                <a:gd name="T109" fmla="*/ 50 h 150"/>
                <a:gd name="T110" fmla="*/ 39 w 154"/>
                <a:gd name="T111" fmla="*/ 22 h 150"/>
                <a:gd name="T112" fmla="*/ 73 w 154"/>
                <a:gd name="T113" fmla="*/ 14 h 150"/>
                <a:gd name="T114" fmla="*/ 102 w 154"/>
                <a:gd name="T115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" h="150">
                  <a:moveTo>
                    <a:pt x="77" y="135"/>
                  </a:moveTo>
                  <a:lnTo>
                    <a:pt x="79" y="135"/>
                  </a:lnTo>
                  <a:lnTo>
                    <a:pt x="79" y="139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3" y="137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39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8" y="137"/>
                  </a:lnTo>
                  <a:lnTo>
                    <a:pt x="102" y="137"/>
                  </a:lnTo>
                  <a:lnTo>
                    <a:pt x="106" y="139"/>
                  </a:lnTo>
                  <a:lnTo>
                    <a:pt x="112" y="139"/>
                  </a:lnTo>
                  <a:lnTo>
                    <a:pt x="114" y="139"/>
                  </a:lnTo>
                  <a:lnTo>
                    <a:pt x="114" y="143"/>
                  </a:lnTo>
                  <a:lnTo>
                    <a:pt x="114" y="143"/>
                  </a:lnTo>
                  <a:lnTo>
                    <a:pt x="116" y="145"/>
                  </a:lnTo>
                  <a:lnTo>
                    <a:pt x="118" y="143"/>
                  </a:lnTo>
                  <a:lnTo>
                    <a:pt x="120" y="145"/>
                  </a:lnTo>
                  <a:lnTo>
                    <a:pt x="121" y="143"/>
                  </a:lnTo>
                  <a:lnTo>
                    <a:pt x="121" y="141"/>
                  </a:lnTo>
                  <a:lnTo>
                    <a:pt x="121" y="139"/>
                  </a:lnTo>
                  <a:lnTo>
                    <a:pt x="121" y="141"/>
                  </a:lnTo>
                  <a:lnTo>
                    <a:pt x="123" y="143"/>
                  </a:lnTo>
                  <a:lnTo>
                    <a:pt x="121" y="146"/>
                  </a:lnTo>
                  <a:lnTo>
                    <a:pt x="120" y="148"/>
                  </a:lnTo>
                  <a:lnTo>
                    <a:pt x="114" y="146"/>
                  </a:lnTo>
                  <a:lnTo>
                    <a:pt x="108" y="148"/>
                  </a:lnTo>
                  <a:lnTo>
                    <a:pt x="104" y="146"/>
                  </a:lnTo>
                  <a:lnTo>
                    <a:pt x="100" y="150"/>
                  </a:lnTo>
                  <a:lnTo>
                    <a:pt x="97" y="150"/>
                  </a:lnTo>
                  <a:lnTo>
                    <a:pt x="95" y="146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5" y="145"/>
                  </a:lnTo>
                  <a:lnTo>
                    <a:pt x="83" y="145"/>
                  </a:lnTo>
                  <a:lnTo>
                    <a:pt x="77" y="145"/>
                  </a:lnTo>
                  <a:lnTo>
                    <a:pt x="75" y="145"/>
                  </a:lnTo>
                  <a:lnTo>
                    <a:pt x="75" y="141"/>
                  </a:lnTo>
                  <a:lnTo>
                    <a:pt x="75" y="139"/>
                  </a:lnTo>
                  <a:lnTo>
                    <a:pt x="75" y="137"/>
                  </a:ln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7" y="135"/>
                  </a:lnTo>
                  <a:close/>
                  <a:moveTo>
                    <a:pt x="137" y="133"/>
                  </a:moveTo>
                  <a:lnTo>
                    <a:pt x="137" y="135"/>
                  </a:lnTo>
                  <a:lnTo>
                    <a:pt x="139" y="137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7" y="133"/>
                  </a:lnTo>
                  <a:close/>
                  <a:moveTo>
                    <a:pt x="137" y="129"/>
                  </a:moveTo>
                  <a:lnTo>
                    <a:pt x="137" y="131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37" y="129"/>
                  </a:lnTo>
                  <a:close/>
                  <a:moveTo>
                    <a:pt x="64" y="120"/>
                  </a:moveTo>
                  <a:lnTo>
                    <a:pt x="64" y="121"/>
                  </a:lnTo>
                  <a:lnTo>
                    <a:pt x="66" y="125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2" y="123"/>
                  </a:lnTo>
                  <a:lnTo>
                    <a:pt x="64" y="121"/>
                  </a:lnTo>
                  <a:lnTo>
                    <a:pt x="64" y="120"/>
                  </a:lnTo>
                  <a:close/>
                  <a:moveTo>
                    <a:pt x="154" y="120"/>
                  </a:moveTo>
                  <a:lnTo>
                    <a:pt x="154" y="120"/>
                  </a:lnTo>
                  <a:lnTo>
                    <a:pt x="154" y="121"/>
                  </a:lnTo>
                  <a:lnTo>
                    <a:pt x="152" y="123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0" y="125"/>
                  </a:lnTo>
                  <a:lnTo>
                    <a:pt x="148" y="127"/>
                  </a:lnTo>
                  <a:lnTo>
                    <a:pt x="146" y="129"/>
                  </a:lnTo>
                  <a:lnTo>
                    <a:pt x="145" y="131"/>
                  </a:lnTo>
                  <a:lnTo>
                    <a:pt x="145" y="129"/>
                  </a:lnTo>
                  <a:lnTo>
                    <a:pt x="145" y="127"/>
                  </a:lnTo>
                  <a:lnTo>
                    <a:pt x="145" y="127"/>
                  </a:lnTo>
                  <a:lnTo>
                    <a:pt x="145" y="125"/>
                  </a:lnTo>
                  <a:lnTo>
                    <a:pt x="148" y="121"/>
                  </a:lnTo>
                  <a:lnTo>
                    <a:pt x="152" y="120"/>
                  </a:lnTo>
                  <a:lnTo>
                    <a:pt x="154" y="120"/>
                  </a:lnTo>
                  <a:close/>
                  <a:moveTo>
                    <a:pt x="62" y="118"/>
                  </a:moveTo>
                  <a:lnTo>
                    <a:pt x="64" y="120"/>
                  </a:lnTo>
                  <a:lnTo>
                    <a:pt x="62" y="120"/>
                  </a:lnTo>
                  <a:lnTo>
                    <a:pt x="62" y="118"/>
                  </a:lnTo>
                  <a:close/>
                  <a:moveTo>
                    <a:pt x="123" y="116"/>
                  </a:moveTo>
                  <a:lnTo>
                    <a:pt x="125" y="116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18"/>
                  </a:lnTo>
                  <a:lnTo>
                    <a:pt x="120" y="118"/>
                  </a:lnTo>
                  <a:lnTo>
                    <a:pt x="121" y="116"/>
                  </a:lnTo>
                  <a:lnTo>
                    <a:pt x="123" y="116"/>
                  </a:lnTo>
                  <a:close/>
                  <a:moveTo>
                    <a:pt x="87" y="116"/>
                  </a:moveTo>
                  <a:lnTo>
                    <a:pt x="89" y="116"/>
                  </a:lnTo>
                  <a:lnTo>
                    <a:pt x="89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7" y="116"/>
                  </a:lnTo>
                  <a:close/>
                  <a:moveTo>
                    <a:pt x="100" y="106"/>
                  </a:moveTo>
                  <a:lnTo>
                    <a:pt x="102" y="106"/>
                  </a:lnTo>
                  <a:lnTo>
                    <a:pt x="102" y="108"/>
                  </a:lnTo>
                  <a:lnTo>
                    <a:pt x="100" y="110"/>
                  </a:lnTo>
                  <a:lnTo>
                    <a:pt x="98" y="108"/>
                  </a:lnTo>
                  <a:lnTo>
                    <a:pt x="100" y="106"/>
                  </a:lnTo>
                  <a:close/>
                  <a:moveTo>
                    <a:pt x="89" y="106"/>
                  </a:moveTo>
                  <a:lnTo>
                    <a:pt x="89" y="108"/>
                  </a:lnTo>
                  <a:lnTo>
                    <a:pt x="87" y="106"/>
                  </a:lnTo>
                  <a:lnTo>
                    <a:pt x="89" y="106"/>
                  </a:lnTo>
                  <a:close/>
                  <a:moveTo>
                    <a:pt x="106" y="104"/>
                  </a:moveTo>
                  <a:lnTo>
                    <a:pt x="108" y="104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4" y="108"/>
                  </a:lnTo>
                  <a:lnTo>
                    <a:pt x="104" y="106"/>
                  </a:lnTo>
                  <a:lnTo>
                    <a:pt x="106" y="104"/>
                  </a:lnTo>
                  <a:close/>
                  <a:moveTo>
                    <a:pt x="87" y="100"/>
                  </a:moveTo>
                  <a:lnTo>
                    <a:pt x="89" y="100"/>
                  </a:lnTo>
                  <a:lnTo>
                    <a:pt x="89" y="102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87" y="100"/>
                  </a:lnTo>
                  <a:close/>
                  <a:moveTo>
                    <a:pt x="104" y="100"/>
                  </a:moveTo>
                  <a:lnTo>
                    <a:pt x="106" y="100"/>
                  </a:lnTo>
                  <a:lnTo>
                    <a:pt x="104" y="100"/>
                  </a:lnTo>
                  <a:lnTo>
                    <a:pt x="104" y="100"/>
                  </a:lnTo>
                  <a:close/>
                  <a:moveTo>
                    <a:pt x="85" y="97"/>
                  </a:moveTo>
                  <a:lnTo>
                    <a:pt x="87" y="98"/>
                  </a:lnTo>
                  <a:lnTo>
                    <a:pt x="85" y="98"/>
                  </a:lnTo>
                  <a:lnTo>
                    <a:pt x="85" y="98"/>
                  </a:lnTo>
                  <a:lnTo>
                    <a:pt x="85" y="97"/>
                  </a:lnTo>
                  <a:close/>
                  <a:moveTo>
                    <a:pt x="100" y="97"/>
                  </a:moveTo>
                  <a:lnTo>
                    <a:pt x="102" y="98"/>
                  </a:lnTo>
                  <a:lnTo>
                    <a:pt x="102" y="98"/>
                  </a:lnTo>
                  <a:lnTo>
                    <a:pt x="100" y="98"/>
                  </a:lnTo>
                  <a:lnTo>
                    <a:pt x="98" y="97"/>
                  </a:lnTo>
                  <a:lnTo>
                    <a:pt x="100" y="97"/>
                  </a:lnTo>
                  <a:close/>
                  <a:moveTo>
                    <a:pt x="118" y="95"/>
                  </a:moveTo>
                  <a:lnTo>
                    <a:pt x="118" y="97"/>
                  </a:lnTo>
                  <a:lnTo>
                    <a:pt x="116" y="100"/>
                  </a:lnTo>
                  <a:lnTo>
                    <a:pt x="114" y="98"/>
                  </a:lnTo>
                  <a:lnTo>
                    <a:pt x="114" y="97"/>
                  </a:lnTo>
                  <a:lnTo>
                    <a:pt x="118" y="95"/>
                  </a:lnTo>
                  <a:close/>
                  <a:moveTo>
                    <a:pt x="123" y="91"/>
                  </a:moveTo>
                  <a:lnTo>
                    <a:pt x="125" y="91"/>
                  </a:lnTo>
                  <a:lnTo>
                    <a:pt x="127" y="93"/>
                  </a:lnTo>
                  <a:lnTo>
                    <a:pt x="129" y="93"/>
                  </a:lnTo>
                  <a:lnTo>
                    <a:pt x="129" y="93"/>
                  </a:lnTo>
                  <a:lnTo>
                    <a:pt x="129" y="95"/>
                  </a:lnTo>
                  <a:lnTo>
                    <a:pt x="127" y="95"/>
                  </a:lnTo>
                  <a:lnTo>
                    <a:pt x="127" y="97"/>
                  </a:lnTo>
                  <a:lnTo>
                    <a:pt x="125" y="97"/>
                  </a:lnTo>
                  <a:lnTo>
                    <a:pt x="123" y="95"/>
                  </a:lnTo>
                  <a:lnTo>
                    <a:pt x="121" y="95"/>
                  </a:lnTo>
                  <a:lnTo>
                    <a:pt x="120" y="95"/>
                  </a:lnTo>
                  <a:lnTo>
                    <a:pt x="121" y="93"/>
                  </a:lnTo>
                  <a:lnTo>
                    <a:pt x="123" y="91"/>
                  </a:lnTo>
                  <a:close/>
                  <a:moveTo>
                    <a:pt x="24" y="89"/>
                  </a:moveTo>
                  <a:lnTo>
                    <a:pt x="25" y="91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4" y="89"/>
                  </a:lnTo>
                  <a:close/>
                  <a:moveTo>
                    <a:pt x="93" y="89"/>
                  </a:moveTo>
                  <a:lnTo>
                    <a:pt x="95" y="93"/>
                  </a:lnTo>
                  <a:lnTo>
                    <a:pt x="97" y="95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3" y="93"/>
                  </a:lnTo>
                  <a:lnTo>
                    <a:pt x="91" y="91"/>
                  </a:lnTo>
                  <a:lnTo>
                    <a:pt x="91" y="89"/>
                  </a:lnTo>
                  <a:lnTo>
                    <a:pt x="93" y="89"/>
                  </a:lnTo>
                  <a:close/>
                  <a:moveTo>
                    <a:pt x="20" y="75"/>
                  </a:moveTo>
                  <a:lnTo>
                    <a:pt x="22" y="77"/>
                  </a:lnTo>
                  <a:lnTo>
                    <a:pt x="24" y="79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4" y="87"/>
                  </a:lnTo>
                  <a:lnTo>
                    <a:pt x="22" y="87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20" y="85"/>
                  </a:lnTo>
                  <a:lnTo>
                    <a:pt x="18" y="87"/>
                  </a:lnTo>
                  <a:lnTo>
                    <a:pt x="16" y="85"/>
                  </a:lnTo>
                  <a:lnTo>
                    <a:pt x="16" y="81"/>
                  </a:lnTo>
                  <a:lnTo>
                    <a:pt x="18" y="79"/>
                  </a:lnTo>
                  <a:lnTo>
                    <a:pt x="20" y="81"/>
                  </a:lnTo>
                  <a:lnTo>
                    <a:pt x="20" y="75"/>
                  </a:lnTo>
                  <a:close/>
                  <a:moveTo>
                    <a:pt x="112" y="73"/>
                  </a:moveTo>
                  <a:lnTo>
                    <a:pt x="114" y="73"/>
                  </a:lnTo>
                  <a:lnTo>
                    <a:pt x="116" y="75"/>
                  </a:lnTo>
                  <a:lnTo>
                    <a:pt x="116" y="79"/>
                  </a:lnTo>
                  <a:lnTo>
                    <a:pt x="116" y="81"/>
                  </a:lnTo>
                  <a:lnTo>
                    <a:pt x="112" y="83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0" y="75"/>
                  </a:lnTo>
                  <a:lnTo>
                    <a:pt x="110" y="73"/>
                  </a:lnTo>
                  <a:lnTo>
                    <a:pt x="112" y="73"/>
                  </a:lnTo>
                  <a:close/>
                  <a:moveTo>
                    <a:pt x="22" y="70"/>
                  </a:moveTo>
                  <a:lnTo>
                    <a:pt x="24" y="73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70"/>
                  </a:lnTo>
                  <a:close/>
                  <a:moveTo>
                    <a:pt x="87" y="66"/>
                  </a:moveTo>
                  <a:lnTo>
                    <a:pt x="89" y="68"/>
                  </a:lnTo>
                  <a:lnTo>
                    <a:pt x="91" y="68"/>
                  </a:lnTo>
                  <a:lnTo>
                    <a:pt x="91" y="70"/>
                  </a:lnTo>
                  <a:lnTo>
                    <a:pt x="89" y="72"/>
                  </a:lnTo>
                  <a:lnTo>
                    <a:pt x="89" y="70"/>
                  </a:lnTo>
                  <a:lnTo>
                    <a:pt x="87" y="70"/>
                  </a:lnTo>
                  <a:lnTo>
                    <a:pt x="87" y="66"/>
                  </a:lnTo>
                  <a:lnTo>
                    <a:pt x="87" y="66"/>
                  </a:lnTo>
                  <a:close/>
                  <a:moveTo>
                    <a:pt x="66" y="66"/>
                  </a:moveTo>
                  <a:lnTo>
                    <a:pt x="68" y="68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1" y="75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3" y="85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5" y="89"/>
                  </a:lnTo>
                  <a:lnTo>
                    <a:pt x="83" y="87"/>
                  </a:lnTo>
                  <a:lnTo>
                    <a:pt x="81" y="85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5" y="77"/>
                  </a:lnTo>
                  <a:lnTo>
                    <a:pt x="72" y="75"/>
                  </a:lnTo>
                  <a:lnTo>
                    <a:pt x="70" y="73"/>
                  </a:lnTo>
                  <a:lnTo>
                    <a:pt x="68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0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60" y="66"/>
                  </a:lnTo>
                  <a:lnTo>
                    <a:pt x="66" y="66"/>
                  </a:lnTo>
                  <a:close/>
                  <a:moveTo>
                    <a:pt x="70" y="62"/>
                  </a:moveTo>
                  <a:lnTo>
                    <a:pt x="72" y="62"/>
                  </a:lnTo>
                  <a:lnTo>
                    <a:pt x="73" y="64"/>
                  </a:lnTo>
                  <a:lnTo>
                    <a:pt x="72" y="66"/>
                  </a:ln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68" y="60"/>
                  </a:moveTo>
                  <a:lnTo>
                    <a:pt x="68" y="62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8" y="60"/>
                  </a:lnTo>
                  <a:close/>
                  <a:moveTo>
                    <a:pt x="120" y="56"/>
                  </a:moveTo>
                  <a:lnTo>
                    <a:pt x="120" y="5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2"/>
                  </a:lnTo>
                  <a:lnTo>
                    <a:pt x="120" y="66"/>
                  </a:lnTo>
                  <a:lnTo>
                    <a:pt x="116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6" y="62"/>
                  </a:lnTo>
                  <a:lnTo>
                    <a:pt x="118" y="60"/>
                  </a:lnTo>
                  <a:lnTo>
                    <a:pt x="114" y="60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8" y="62"/>
                  </a:lnTo>
                  <a:lnTo>
                    <a:pt x="110" y="60"/>
                  </a:lnTo>
                  <a:lnTo>
                    <a:pt x="114" y="58"/>
                  </a:lnTo>
                  <a:lnTo>
                    <a:pt x="116" y="56"/>
                  </a:lnTo>
                  <a:lnTo>
                    <a:pt x="120" y="56"/>
                  </a:lnTo>
                  <a:close/>
                  <a:moveTo>
                    <a:pt x="4" y="49"/>
                  </a:moveTo>
                  <a:lnTo>
                    <a:pt x="6" y="49"/>
                  </a:lnTo>
                  <a:lnTo>
                    <a:pt x="6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49"/>
                  </a:lnTo>
                  <a:lnTo>
                    <a:pt x="4" y="49"/>
                  </a:lnTo>
                  <a:close/>
                  <a:moveTo>
                    <a:pt x="100" y="41"/>
                  </a:moveTo>
                  <a:lnTo>
                    <a:pt x="102" y="41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5" y="45"/>
                  </a:lnTo>
                  <a:lnTo>
                    <a:pt x="93" y="43"/>
                  </a:lnTo>
                  <a:lnTo>
                    <a:pt x="95" y="41"/>
                  </a:lnTo>
                  <a:lnTo>
                    <a:pt x="97" y="41"/>
                  </a:lnTo>
                  <a:lnTo>
                    <a:pt x="98" y="43"/>
                  </a:lnTo>
                  <a:lnTo>
                    <a:pt x="100" y="41"/>
                  </a:lnTo>
                  <a:close/>
                  <a:moveTo>
                    <a:pt x="104" y="31"/>
                  </a:moveTo>
                  <a:lnTo>
                    <a:pt x="106" y="31"/>
                  </a:lnTo>
                  <a:lnTo>
                    <a:pt x="106" y="33"/>
                  </a:lnTo>
                  <a:lnTo>
                    <a:pt x="104" y="33"/>
                  </a:lnTo>
                  <a:lnTo>
                    <a:pt x="102" y="31"/>
                  </a:lnTo>
                  <a:lnTo>
                    <a:pt x="102" y="31"/>
                  </a:lnTo>
                  <a:lnTo>
                    <a:pt x="104" y="31"/>
                  </a:lnTo>
                  <a:close/>
                  <a:moveTo>
                    <a:pt x="87" y="25"/>
                  </a:moveTo>
                  <a:lnTo>
                    <a:pt x="89" y="27"/>
                  </a:lnTo>
                  <a:lnTo>
                    <a:pt x="89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25"/>
                  </a:lnTo>
                  <a:lnTo>
                    <a:pt x="87" y="25"/>
                  </a:lnTo>
                  <a:close/>
                  <a:moveTo>
                    <a:pt x="114" y="0"/>
                  </a:moveTo>
                  <a:lnTo>
                    <a:pt x="116" y="0"/>
                  </a:lnTo>
                  <a:lnTo>
                    <a:pt x="116" y="6"/>
                  </a:lnTo>
                  <a:lnTo>
                    <a:pt x="120" y="8"/>
                  </a:lnTo>
                  <a:lnTo>
                    <a:pt x="120" y="12"/>
                  </a:lnTo>
                  <a:lnTo>
                    <a:pt x="114" y="14"/>
                  </a:lnTo>
                  <a:lnTo>
                    <a:pt x="116" y="18"/>
                  </a:lnTo>
                  <a:lnTo>
                    <a:pt x="114" y="22"/>
                  </a:lnTo>
                  <a:lnTo>
                    <a:pt x="110" y="24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95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89" y="24"/>
                  </a:lnTo>
                  <a:lnTo>
                    <a:pt x="87" y="24"/>
                  </a:lnTo>
                  <a:lnTo>
                    <a:pt x="83" y="22"/>
                  </a:lnTo>
                  <a:lnTo>
                    <a:pt x="79" y="22"/>
                  </a:lnTo>
                  <a:lnTo>
                    <a:pt x="79" y="27"/>
                  </a:lnTo>
                  <a:lnTo>
                    <a:pt x="75" y="29"/>
                  </a:lnTo>
                  <a:lnTo>
                    <a:pt x="72" y="27"/>
                  </a:lnTo>
                  <a:lnTo>
                    <a:pt x="70" y="29"/>
                  </a:lnTo>
                  <a:lnTo>
                    <a:pt x="73" y="33"/>
                  </a:lnTo>
                  <a:lnTo>
                    <a:pt x="77" y="33"/>
                  </a:lnTo>
                  <a:lnTo>
                    <a:pt x="81" y="37"/>
                  </a:lnTo>
                  <a:lnTo>
                    <a:pt x="81" y="39"/>
                  </a:lnTo>
                  <a:lnTo>
                    <a:pt x="77" y="37"/>
                  </a:lnTo>
                  <a:lnTo>
                    <a:pt x="72" y="35"/>
                  </a:lnTo>
                  <a:lnTo>
                    <a:pt x="72" y="37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0" y="39"/>
                  </a:lnTo>
                  <a:lnTo>
                    <a:pt x="66" y="37"/>
                  </a:lnTo>
                  <a:lnTo>
                    <a:pt x="66" y="39"/>
                  </a:lnTo>
                  <a:lnTo>
                    <a:pt x="68" y="43"/>
                  </a:lnTo>
                  <a:lnTo>
                    <a:pt x="70" y="45"/>
                  </a:lnTo>
                  <a:lnTo>
                    <a:pt x="66" y="45"/>
                  </a:lnTo>
                  <a:lnTo>
                    <a:pt x="62" y="41"/>
                  </a:lnTo>
                  <a:lnTo>
                    <a:pt x="62" y="37"/>
                  </a:lnTo>
                  <a:lnTo>
                    <a:pt x="56" y="35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8" y="29"/>
                  </a:lnTo>
                  <a:lnTo>
                    <a:pt x="52" y="29"/>
                  </a:lnTo>
                  <a:lnTo>
                    <a:pt x="50" y="33"/>
                  </a:lnTo>
                  <a:lnTo>
                    <a:pt x="52" y="41"/>
                  </a:lnTo>
                  <a:lnTo>
                    <a:pt x="50" y="43"/>
                  </a:lnTo>
                  <a:lnTo>
                    <a:pt x="54" y="47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62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8" y="60"/>
                  </a:lnTo>
                  <a:lnTo>
                    <a:pt x="56" y="62"/>
                  </a:lnTo>
                  <a:lnTo>
                    <a:pt x="60" y="62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6" y="75"/>
                  </a:lnTo>
                  <a:lnTo>
                    <a:pt x="68" y="75"/>
                  </a:lnTo>
                  <a:lnTo>
                    <a:pt x="75" y="81"/>
                  </a:lnTo>
                  <a:lnTo>
                    <a:pt x="77" y="83"/>
                  </a:lnTo>
                  <a:lnTo>
                    <a:pt x="77" y="87"/>
                  </a:lnTo>
                  <a:lnTo>
                    <a:pt x="79" y="91"/>
                  </a:lnTo>
                  <a:lnTo>
                    <a:pt x="79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0" y="89"/>
                  </a:lnTo>
                  <a:lnTo>
                    <a:pt x="68" y="89"/>
                  </a:lnTo>
                  <a:lnTo>
                    <a:pt x="64" y="89"/>
                  </a:lnTo>
                  <a:lnTo>
                    <a:pt x="62" y="91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8" y="97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2" y="100"/>
                  </a:lnTo>
                  <a:lnTo>
                    <a:pt x="72" y="102"/>
                  </a:lnTo>
                  <a:lnTo>
                    <a:pt x="68" y="100"/>
                  </a:lnTo>
                  <a:lnTo>
                    <a:pt x="64" y="102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0" y="98"/>
                  </a:lnTo>
                  <a:lnTo>
                    <a:pt x="58" y="98"/>
                  </a:lnTo>
                  <a:lnTo>
                    <a:pt x="58" y="100"/>
                  </a:lnTo>
                  <a:lnTo>
                    <a:pt x="60" y="102"/>
                  </a:lnTo>
                  <a:lnTo>
                    <a:pt x="64" y="108"/>
                  </a:lnTo>
                  <a:lnTo>
                    <a:pt x="66" y="112"/>
                  </a:lnTo>
                  <a:lnTo>
                    <a:pt x="64" y="114"/>
                  </a:lnTo>
                  <a:lnTo>
                    <a:pt x="66" y="118"/>
                  </a:lnTo>
                  <a:lnTo>
                    <a:pt x="62" y="114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20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2"/>
                  </a:lnTo>
                  <a:lnTo>
                    <a:pt x="49" y="110"/>
                  </a:lnTo>
                  <a:lnTo>
                    <a:pt x="47" y="106"/>
                  </a:lnTo>
                  <a:lnTo>
                    <a:pt x="47" y="110"/>
                  </a:lnTo>
                  <a:lnTo>
                    <a:pt x="47" y="112"/>
                  </a:lnTo>
                  <a:lnTo>
                    <a:pt x="47" y="114"/>
                  </a:lnTo>
                  <a:lnTo>
                    <a:pt x="43" y="112"/>
                  </a:lnTo>
                  <a:lnTo>
                    <a:pt x="41" y="106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7" y="97"/>
                  </a:lnTo>
                  <a:lnTo>
                    <a:pt x="33" y="95"/>
                  </a:lnTo>
                  <a:lnTo>
                    <a:pt x="29" y="89"/>
                  </a:lnTo>
                  <a:lnTo>
                    <a:pt x="31" y="87"/>
                  </a:lnTo>
                  <a:lnTo>
                    <a:pt x="33" y="87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41" y="83"/>
                  </a:lnTo>
                  <a:lnTo>
                    <a:pt x="45" y="81"/>
                  </a:lnTo>
                  <a:lnTo>
                    <a:pt x="52" y="87"/>
                  </a:lnTo>
                  <a:lnTo>
                    <a:pt x="54" y="87"/>
                  </a:lnTo>
                  <a:lnTo>
                    <a:pt x="56" y="89"/>
                  </a:lnTo>
                  <a:lnTo>
                    <a:pt x="60" y="87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0" y="81"/>
                  </a:lnTo>
                  <a:lnTo>
                    <a:pt x="47" y="79"/>
                  </a:lnTo>
                  <a:lnTo>
                    <a:pt x="43" y="79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5" y="77"/>
                  </a:lnTo>
                  <a:lnTo>
                    <a:pt x="31" y="81"/>
                  </a:lnTo>
                  <a:lnTo>
                    <a:pt x="29" y="81"/>
                  </a:lnTo>
                  <a:lnTo>
                    <a:pt x="27" y="75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2" y="56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70" y="16"/>
                  </a:lnTo>
                  <a:lnTo>
                    <a:pt x="73" y="14"/>
                  </a:lnTo>
                  <a:lnTo>
                    <a:pt x="75" y="10"/>
                  </a:lnTo>
                  <a:lnTo>
                    <a:pt x="81" y="12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9" y="14"/>
                  </a:lnTo>
                  <a:lnTo>
                    <a:pt x="91" y="12"/>
                  </a:lnTo>
                  <a:lnTo>
                    <a:pt x="95" y="12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9" name="Freeform 161"/>
            <p:cNvSpPr>
              <a:spLocks/>
            </p:cNvSpPr>
            <p:nvPr/>
          </p:nvSpPr>
          <p:spPr bwMode="auto">
            <a:xfrm>
              <a:off x="1761185" y="3230866"/>
              <a:ext cx="432371" cy="199154"/>
            </a:xfrm>
            <a:custGeom>
              <a:avLst/>
              <a:gdLst>
                <a:gd name="T0" fmla="*/ 82 w 101"/>
                <a:gd name="T1" fmla="*/ 0 h 65"/>
                <a:gd name="T2" fmla="*/ 90 w 101"/>
                <a:gd name="T3" fmla="*/ 3 h 65"/>
                <a:gd name="T4" fmla="*/ 98 w 101"/>
                <a:gd name="T5" fmla="*/ 5 h 65"/>
                <a:gd name="T6" fmla="*/ 101 w 101"/>
                <a:gd name="T7" fmla="*/ 7 h 65"/>
                <a:gd name="T8" fmla="*/ 101 w 101"/>
                <a:gd name="T9" fmla="*/ 15 h 65"/>
                <a:gd name="T10" fmla="*/ 96 w 101"/>
                <a:gd name="T11" fmla="*/ 17 h 65"/>
                <a:gd name="T12" fmla="*/ 92 w 101"/>
                <a:gd name="T13" fmla="*/ 28 h 65"/>
                <a:gd name="T14" fmla="*/ 86 w 101"/>
                <a:gd name="T15" fmla="*/ 36 h 65"/>
                <a:gd name="T16" fmla="*/ 90 w 101"/>
                <a:gd name="T17" fmla="*/ 38 h 65"/>
                <a:gd name="T18" fmla="*/ 96 w 101"/>
                <a:gd name="T19" fmla="*/ 48 h 65"/>
                <a:gd name="T20" fmla="*/ 92 w 101"/>
                <a:gd name="T21" fmla="*/ 46 h 65"/>
                <a:gd name="T22" fmla="*/ 84 w 101"/>
                <a:gd name="T23" fmla="*/ 44 h 65"/>
                <a:gd name="T24" fmla="*/ 76 w 101"/>
                <a:gd name="T25" fmla="*/ 48 h 65"/>
                <a:gd name="T26" fmla="*/ 71 w 101"/>
                <a:gd name="T27" fmla="*/ 49 h 65"/>
                <a:gd name="T28" fmla="*/ 69 w 101"/>
                <a:gd name="T29" fmla="*/ 49 h 65"/>
                <a:gd name="T30" fmla="*/ 65 w 101"/>
                <a:gd name="T31" fmla="*/ 57 h 65"/>
                <a:gd name="T32" fmla="*/ 63 w 101"/>
                <a:gd name="T33" fmla="*/ 63 h 65"/>
                <a:gd name="T34" fmla="*/ 53 w 101"/>
                <a:gd name="T35" fmla="*/ 63 h 65"/>
                <a:gd name="T36" fmla="*/ 46 w 101"/>
                <a:gd name="T37" fmla="*/ 61 h 65"/>
                <a:gd name="T38" fmla="*/ 40 w 101"/>
                <a:gd name="T39" fmla="*/ 63 h 65"/>
                <a:gd name="T40" fmla="*/ 36 w 101"/>
                <a:gd name="T41" fmla="*/ 61 h 65"/>
                <a:gd name="T42" fmla="*/ 28 w 101"/>
                <a:gd name="T43" fmla="*/ 63 h 65"/>
                <a:gd name="T44" fmla="*/ 17 w 101"/>
                <a:gd name="T45" fmla="*/ 65 h 65"/>
                <a:gd name="T46" fmla="*/ 15 w 101"/>
                <a:gd name="T47" fmla="*/ 63 h 65"/>
                <a:gd name="T48" fmla="*/ 15 w 101"/>
                <a:gd name="T49" fmla="*/ 55 h 65"/>
                <a:gd name="T50" fmla="*/ 4 w 101"/>
                <a:gd name="T51" fmla="*/ 42 h 65"/>
                <a:gd name="T52" fmla="*/ 4 w 101"/>
                <a:gd name="T53" fmla="*/ 38 h 65"/>
                <a:gd name="T54" fmla="*/ 2 w 101"/>
                <a:gd name="T55" fmla="*/ 32 h 65"/>
                <a:gd name="T56" fmla="*/ 9 w 101"/>
                <a:gd name="T57" fmla="*/ 23 h 65"/>
                <a:gd name="T58" fmla="*/ 2 w 101"/>
                <a:gd name="T59" fmla="*/ 13 h 65"/>
                <a:gd name="T60" fmla="*/ 2 w 101"/>
                <a:gd name="T61" fmla="*/ 3 h 65"/>
                <a:gd name="T62" fmla="*/ 5 w 101"/>
                <a:gd name="T63" fmla="*/ 0 h 65"/>
                <a:gd name="T64" fmla="*/ 7 w 101"/>
                <a:gd name="T65" fmla="*/ 3 h 65"/>
                <a:gd name="T66" fmla="*/ 9 w 101"/>
                <a:gd name="T67" fmla="*/ 9 h 65"/>
                <a:gd name="T68" fmla="*/ 19 w 101"/>
                <a:gd name="T69" fmla="*/ 7 h 65"/>
                <a:gd name="T70" fmla="*/ 21 w 101"/>
                <a:gd name="T71" fmla="*/ 9 h 65"/>
                <a:gd name="T72" fmla="*/ 32 w 101"/>
                <a:gd name="T73" fmla="*/ 9 h 65"/>
                <a:gd name="T74" fmla="*/ 40 w 101"/>
                <a:gd name="T75" fmla="*/ 7 h 65"/>
                <a:gd name="T76" fmla="*/ 46 w 101"/>
                <a:gd name="T77" fmla="*/ 9 h 65"/>
                <a:gd name="T78" fmla="*/ 55 w 101"/>
                <a:gd name="T79" fmla="*/ 9 h 65"/>
                <a:gd name="T80" fmla="*/ 61 w 101"/>
                <a:gd name="T81" fmla="*/ 5 h 65"/>
                <a:gd name="T82" fmla="*/ 76 w 101"/>
                <a:gd name="T8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" h="65">
                  <a:moveTo>
                    <a:pt x="76" y="0"/>
                  </a:moveTo>
                  <a:lnTo>
                    <a:pt x="82" y="0"/>
                  </a:lnTo>
                  <a:lnTo>
                    <a:pt x="88" y="1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1" y="15"/>
                  </a:lnTo>
                  <a:lnTo>
                    <a:pt x="100" y="17"/>
                  </a:lnTo>
                  <a:lnTo>
                    <a:pt x="96" y="17"/>
                  </a:lnTo>
                  <a:lnTo>
                    <a:pt x="92" y="21"/>
                  </a:lnTo>
                  <a:lnTo>
                    <a:pt x="92" y="28"/>
                  </a:lnTo>
                  <a:lnTo>
                    <a:pt x="90" y="32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4" y="42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6"/>
                  </a:lnTo>
                  <a:lnTo>
                    <a:pt x="90" y="48"/>
                  </a:lnTo>
                  <a:lnTo>
                    <a:pt x="84" y="44"/>
                  </a:lnTo>
                  <a:lnTo>
                    <a:pt x="78" y="44"/>
                  </a:lnTo>
                  <a:lnTo>
                    <a:pt x="76" y="48"/>
                  </a:lnTo>
                  <a:lnTo>
                    <a:pt x="75" y="48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5" y="53"/>
                  </a:lnTo>
                  <a:lnTo>
                    <a:pt x="65" y="57"/>
                  </a:lnTo>
                  <a:lnTo>
                    <a:pt x="67" y="61"/>
                  </a:lnTo>
                  <a:lnTo>
                    <a:pt x="63" y="63"/>
                  </a:lnTo>
                  <a:lnTo>
                    <a:pt x="57" y="63"/>
                  </a:lnTo>
                  <a:lnTo>
                    <a:pt x="53" y="63"/>
                  </a:lnTo>
                  <a:lnTo>
                    <a:pt x="50" y="61"/>
                  </a:lnTo>
                  <a:lnTo>
                    <a:pt x="46" y="61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0" y="59"/>
                  </a:lnTo>
                  <a:lnTo>
                    <a:pt x="28" y="63"/>
                  </a:lnTo>
                  <a:lnTo>
                    <a:pt x="25" y="65"/>
                  </a:lnTo>
                  <a:lnTo>
                    <a:pt x="17" y="65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5"/>
                  </a:lnTo>
                  <a:lnTo>
                    <a:pt x="9" y="4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9" y="23"/>
                  </a:lnTo>
                  <a:lnTo>
                    <a:pt x="7" y="19"/>
                  </a:lnTo>
                  <a:lnTo>
                    <a:pt x="2" y="13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9"/>
                  </a:lnTo>
                  <a:lnTo>
                    <a:pt x="13" y="7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8" y="11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40" y="7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53" y="9"/>
                  </a:lnTo>
                  <a:lnTo>
                    <a:pt x="55" y="9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71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0" name="Freeform 162"/>
            <p:cNvSpPr>
              <a:spLocks/>
            </p:cNvSpPr>
            <p:nvPr/>
          </p:nvSpPr>
          <p:spPr bwMode="auto">
            <a:xfrm>
              <a:off x="1553787" y="3339809"/>
              <a:ext cx="136989" cy="193026"/>
            </a:xfrm>
            <a:custGeom>
              <a:avLst/>
              <a:gdLst>
                <a:gd name="T0" fmla="*/ 11 w 32"/>
                <a:gd name="T1" fmla="*/ 0 h 63"/>
                <a:gd name="T2" fmla="*/ 13 w 32"/>
                <a:gd name="T3" fmla="*/ 0 h 63"/>
                <a:gd name="T4" fmla="*/ 15 w 32"/>
                <a:gd name="T5" fmla="*/ 4 h 63"/>
                <a:gd name="T6" fmla="*/ 17 w 32"/>
                <a:gd name="T7" fmla="*/ 6 h 63"/>
                <a:gd name="T8" fmla="*/ 21 w 32"/>
                <a:gd name="T9" fmla="*/ 8 h 63"/>
                <a:gd name="T10" fmla="*/ 23 w 32"/>
                <a:gd name="T11" fmla="*/ 10 h 63"/>
                <a:gd name="T12" fmla="*/ 23 w 32"/>
                <a:gd name="T13" fmla="*/ 15 h 63"/>
                <a:gd name="T14" fmla="*/ 23 w 32"/>
                <a:gd name="T15" fmla="*/ 17 h 63"/>
                <a:gd name="T16" fmla="*/ 23 w 32"/>
                <a:gd name="T17" fmla="*/ 23 h 63"/>
                <a:gd name="T18" fmla="*/ 23 w 32"/>
                <a:gd name="T19" fmla="*/ 29 h 63"/>
                <a:gd name="T20" fmla="*/ 27 w 32"/>
                <a:gd name="T21" fmla="*/ 35 h 63"/>
                <a:gd name="T22" fmla="*/ 29 w 32"/>
                <a:gd name="T23" fmla="*/ 38 h 63"/>
                <a:gd name="T24" fmla="*/ 32 w 32"/>
                <a:gd name="T25" fmla="*/ 42 h 63"/>
                <a:gd name="T26" fmla="*/ 30 w 32"/>
                <a:gd name="T27" fmla="*/ 46 h 63"/>
                <a:gd name="T28" fmla="*/ 29 w 32"/>
                <a:gd name="T29" fmla="*/ 52 h 63"/>
                <a:gd name="T30" fmla="*/ 21 w 32"/>
                <a:gd name="T31" fmla="*/ 54 h 63"/>
                <a:gd name="T32" fmla="*/ 21 w 32"/>
                <a:gd name="T33" fmla="*/ 58 h 63"/>
                <a:gd name="T34" fmla="*/ 19 w 32"/>
                <a:gd name="T35" fmla="*/ 63 h 63"/>
                <a:gd name="T36" fmla="*/ 17 w 32"/>
                <a:gd name="T37" fmla="*/ 63 h 63"/>
                <a:gd name="T38" fmla="*/ 13 w 32"/>
                <a:gd name="T39" fmla="*/ 62 h 63"/>
                <a:gd name="T40" fmla="*/ 9 w 32"/>
                <a:gd name="T41" fmla="*/ 54 h 63"/>
                <a:gd name="T42" fmla="*/ 4 w 32"/>
                <a:gd name="T43" fmla="*/ 54 h 63"/>
                <a:gd name="T44" fmla="*/ 2 w 32"/>
                <a:gd name="T45" fmla="*/ 52 h 63"/>
                <a:gd name="T46" fmla="*/ 4 w 32"/>
                <a:gd name="T47" fmla="*/ 46 h 63"/>
                <a:gd name="T48" fmla="*/ 2 w 32"/>
                <a:gd name="T49" fmla="*/ 44 h 63"/>
                <a:gd name="T50" fmla="*/ 2 w 32"/>
                <a:gd name="T51" fmla="*/ 40 h 63"/>
                <a:gd name="T52" fmla="*/ 2 w 32"/>
                <a:gd name="T53" fmla="*/ 37 h 63"/>
                <a:gd name="T54" fmla="*/ 0 w 32"/>
                <a:gd name="T55" fmla="*/ 31 h 63"/>
                <a:gd name="T56" fmla="*/ 2 w 32"/>
                <a:gd name="T57" fmla="*/ 23 h 63"/>
                <a:gd name="T58" fmla="*/ 4 w 32"/>
                <a:gd name="T59" fmla="*/ 21 h 63"/>
                <a:gd name="T60" fmla="*/ 4 w 32"/>
                <a:gd name="T61" fmla="*/ 19 h 63"/>
                <a:gd name="T62" fmla="*/ 0 w 32"/>
                <a:gd name="T63" fmla="*/ 15 h 63"/>
                <a:gd name="T64" fmla="*/ 0 w 32"/>
                <a:gd name="T65" fmla="*/ 10 h 63"/>
                <a:gd name="T66" fmla="*/ 2 w 32"/>
                <a:gd name="T67" fmla="*/ 4 h 63"/>
                <a:gd name="T68" fmla="*/ 5 w 32"/>
                <a:gd name="T69" fmla="*/ 0 h 63"/>
                <a:gd name="T70" fmla="*/ 7 w 32"/>
                <a:gd name="T71" fmla="*/ 0 h 63"/>
                <a:gd name="T72" fmla="*/ 9 w 32"/>
                <a:gd name="T73" fmla="*/ 4 h 63"/>
                <a:gd name="T74" fmla="*/ 11 w 32"/>
                <a:gd name="T75" fmla="*/ 0 h 63"/>
                <a:gd name="T76" fmla="*/ 11 w 32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63">
                  <a:moveTo>
                    <a:pt x="11" y="0"/>
                  </a:moveTo>
                  <a:lnTo>
                    <a:pt x="13" y="0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21" y="8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7" y="35"/>
                  </a:lnTo>
                  <a:lnTo>
                    <a:pt x="29" y="38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9" y="52"/>
                  </a:lnTo>
                  <a:lnTo>
                    <a:pt x="21" y="54"/>
                  </a:lnTo>
                  <a:lnTo>
                    <a:pt x="21" y="58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1" name="Freeform 163"/>
            <p:cNvSpPr>
              <a:spLocks/>
            </p:cNvSpPr>
            <p:nvPr/>
          </p:nvSpPr>
          <p:spPr bwMode="auto">
            <a:xfrm>
              <a:off x="1650404" y="3359030"/>
              <a:ext cx="179798" cy="110301"/>
            </a:xfrm>
            <a:custGeom>
              <a:avLst/>
              <a:gdLst>
                <a:gd name="T0" fmla="*/ 27 w 42"/>
                <a:gd name="T1" fmla="*/ 0 h 36"/>
                <a:gd name="T2" fmla="*/ 31 w 42"/>
                <a:gd name="T3" fmla="*/ 0 h 36"/>
                <a:gd name="T4" fmla="*/ 36 w 42"/>
                <a:gd name="T5" fmla="*/ 6 h 36"/>
                <a:gd name="T6" fmla="*/ 42 w 42"/>
                <a:gd name="T7" fmla="*/ 13 h 36"/>
                <a:gd name="T8" fmla="*/ 42 w 42"/>
                <a:gd name="T9" fmla="*/ 17 h 36"/>
                <a:gd name="T10" fmla="*/ 42 w 42"/>
                <a:gd name="T11" fmla="*/ 21 h 36"/>
                <a:gd name="T12" fmla="*/ 40 w 42"/>
                <a:gd name="T13" fmla="*/ 23 h 36"/>
                <a:gd name="T14" fmla="*/ 38 w 42"/>
                <a:gd name="T15" fmla="*/ 23 h 36"/>
                <a:gd name="T16" fmla="*/ 34 w 42"/>
                <a:gd name="T17" fmla="*/ 27 h 36"/>
                <a:gd name="T18" fmla="*/ 25 w 42"/>
                <a:gd name="T19" fmla="*/ 25 h 36"/>
                <a:gd name="T20" fmla="*/ 21 w 42"/>
                <a:gd name="T21" fmla="*/ 27 h 36"/>
                <a:gd name="T22" fmla="*/ 21 w 42"/>
                <a:gd name="T23" fmla="*/ 29 h 36"/>
                <a:gd name="T24" fmla="*/ 15 w 42"/>
                <a:gd name="T25" fmla="*/ 31 h 36"/>
                <a:gd name="T26" fmla="*/ 9 w 42"/>
                <a:gd name="T27" fmla="*/ 34 h 36"/>
                <a:gd name="T28" fmla="*/ 9 w 42"/>
                <a:gd name="T29" fmla="*/ 36 h 36"/>
                <a:gd name="T30" fmla="*/ 6 w 42"/>
                <a:gd name="T31" fmla="*/ 32 h 36"/>
                <a:gd name="T32" fmla="*/ 4 w 42"/>
                <a:gd name="T33" fmla="*/ 29 h 36"/>
                <a:gd name="T34" fmla="*/ 0 w 42"/>
                <a:gd name="T35" fmla="*/ 23 h 36"/>
                <a:gd name="T36" fmla="*/ 0 w 42"/>
                <a:gd name="T37" fmla="*/ 17 h 36"/>
                <a:gd name="T38" fmla="*/ 0 w 42"/>
                <a:gd name="T39" fmla="*/ 11 h 36"/>
                <a:gd name="T40" fmla="*/ 0 w 42"/>
                <a:gd name="T41" fmla="*/ 11 h 36"/>
                <a:gd name="T42" fmla="*/ 2 w 42"/>
                <a:gd name="T43" fmla="*/ 9 h 36"/>
                <a:gd name="T44" fmla="*/ 2 w 42"/>
                <a:gd name="T45" fmla="*/ 7 h 36"/>
                <a:gd name="T46" fmla="*/ 6 w 42"/>
                <a:gd name="T47" fmla="*/ 6 h 36"/>
                <a:gd name="T48" fmla="*/ 9 w 42"/>
                <a:gd name="T49" fmla="*/ 4 h 36"/>
                <a:gd name="T50" fmla="*/ 11 w 42"/>
                <a:gd name="T51" fmla="*/ 2 h 36"/>
                <a:gd name="T52" fmla="*/ 19 w 42"/>
                <a:gd name="T53" fmla="*/ 0 h 36"/>
                <a:gd name="T54" fmla="*/ 23 w 42"/>
                <a:gd name="T55" fmla="*/ 0 h 36"/>
                <a:gd name="T56" fmla="*/ 27 w 42"/>
                <a:gd name="T5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36">
                  <a:moveTo>
                    <a:pt x="27" y="0"/>
                  </a:moveTo>
                  <a:lnTo>
                    <a:pt x="31" y="0"/>
                  </a:lnTo>
                  <a:lnTo>
                    <a:pt x="36" y="6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5" y="31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2" name="Freeform 164"/>
            <p:cNvSpPr>
              <a:spLocks/>
            </p:cNvSpPr>
            <p:nvPr/>
          </p:nvSpPr>
          <p:spPr bwMode="auto">
            <a:xfrm>
              <a:off x="1492346" y="3105726"/>
              <a:ext cx="312505" cy="288008"/>
            </a:xfrm>
            <a:custGeom>
              <a:avLst/>
              <a:gdLst>
                <a:gd name="T0" fmla="*/ 18 w 73"/>
                <a:gd name="T1" fmla="*/ 0 h 94"/>
                <a:gd name="T2" fmla="*/ 27 w 73"/>
                <a:gd name="T3" fmla="*/ 2 h 94"/>
                <a:gd name="T4" fmla="*/ 35 w 73"/>
                <a:gd name="T5" fmla="*/ 12 h 94"/>
                <a:gd name="T6" fmla="*/ 41 w 73"/>
                <a:gd name="T7" fmla="*/ 17 h 94"/>
                <a:gd name="T8" fmla="*/ 43 w 73"/>
                <a:gd name="T9" fmla="*/ 25 h 94"/>
                <a:gd name="T10" fmla="*/ 50 w 73"/>
                <a:gd name="T11" fmla="*/ 29 h 94"/>
                <a:gd name="T12" fmla="*/ 54 w 73"/>
                <a:gd name="T13" fmla="*/ 31 h 94"/>
                <a:gd name="T14" fmla="*/ 60 w 73"/>
                <a:gd name="T15" fmla="*/ 29 h 94"/>
                <a:gd name="T16" fmla="*/ 64 w 73"/>
                <a:gd name="T17" fmla="*/ 35 h 94"/>
                <a:gd name="T18" fmla="*/ 66 w 73"/>
                <a:gd name="T19" fmla="*/ 44 h 94"/>
                <a:gd name="T20" fmla="*/ 66 w 73"/>
                <a:gd name="T21" fmla="*/ 54 h 94"/>
                <a:gd name="T22" fmla="*/ 73 w 73"/>
                <a:gd name="T23" fmla="*/ 64 h 94"/>
                <a:gd name="T24" fmla="*/ 66 w 73"/>
                <a:gd name="T25" fmla="*/ 73 h 94"/>
                <a:gd name="T26" fmla="*/ 68 w 73"/>
                <a:gd name="T27" fmla="*/ 79 h 94"/>
                <a:gd name="T28" fmla="*/ 64 w 73"/>
                <a:gd name="T29" fmla="*/ 83 h 94"/>
                <a:gd name="T30" fmla="*/ 56 w 73"/>
                <a:gd name="T31" fmla="*/ 83 h 94"/>
                <a:gd name="T32" fmla="*/ 46 w 73"/>
                <a:gd name="T33" fmla="*/ 87 h 94"/>
                <a:gd name="T34" fmla="*/ 39 w 73"/>
                <a:gd name="T35" fmla="*/ 90 h 94"/>
                <a:gd name="T36" fmla="*/ 37 w 73"/>
                <a:gd name="T37" fmla="*/ 94 h 94"/>
                <a:gd name="T38" fmla="*/ 37 w 73"/>
                <a:gd name="T39" fmla="*/ 87 h 94"/>
                <a:gd name="T40" fmla="*/ 31 w 73"/>
                <a:gd name="T41" fmla="*/ 83 h 94"/>
                <a:gd name="T42" fmla="*/ 27 w 73"/>
                <a:gd name="T43" fmla="*/ 77 h 94"/>
                <a:gd name="T44" fmla="*/ 27 w 73"/>
                <a:gd name="T45" fmla="*/ 75 h 94"/>
                <a:gd name="T46" fmla="*/ 29 w 73"/>
                <a:gd name="T47" fmla="*/ 69 h 94"/>
                <a:gd name="T48" fmla="*/ 21 w 73"/>
                <a:gd name="T49" fmla="*/ 66 h 94"/>
                <a:gd name="T50" fmla="*/ 16 w 73"/>
                <a:gd name="T51" fmla="*/ 64 h 94"/>
                <a:gd name="T52" fmla="*/ 12 w 73"/>
                <a:gd name="T53" fmla="*/ 58 h 94"/>
                <a:gd name="T54" fmla="*/ 10 w 73"/>
                <a:gd name="T55" fmla="*/ 50 h 94"/>
                <a:gd name="T56" fmla="*/ 12 w 73"/>
                <a:gd name="T57" fmla="*/ 46 h 94"/>
                <a:gd name="T58" fmla="*/ 16 w 73"/>
                <a:gd name="T59" fmla="*/ 46 h 94"/>
                <a:gd name="T60" fmla="*/ 10 w 73"/>
                <a:gd name="T61" fmla="*/ 44 h 94"/>
                <a:gd name="T62" fmla="*/ 6 w 73"/>
                <a:gd name="T63" fmla="*/ 37 h 94"/>
                <a:gd name="T64" fmla="*/ 10 w 73"/>
                <a:gd name="T65" fmla="*/ 27 h 94"/>
                <a:gd name="T66" fmla="*/ 6 w 73"/>
                <a:gd name="T67" fmla="*/ 27 h 94"/>
                <a:gd name="T68" fmla="*/ 4 w 73"/>
                <a:gd name="T69" fmla="*/ 23 h 94"/>
                <a:gd name="T70" fmla="*/ 10 w 73"/>
                <a:gd name="T71" fmla="*/ 23 h 94"/>
                <a:gd name="T72" fmla="*/ 6 w 73"/>
                <a:gd name="T73" fmla="*/ 21 h 94"/>
                <a:gd name="T74" fmla="*/ 4 w 73"/>
                <a:gd name="T75" fmla="*/ 14 h 94"/>
                <a:gd name="T76" fmla="*/ 0 w 73"/>
                <a:gd name="T77" fmla="*/ 10 h 94"/>
                <a:gd name="T78" fmla="*/ 8 w 73"/>
                <a:gd name="T79" fmla="*/ 4 h 94"/>
                <a:gd name="T80" fmla="*/ 12 w 73"/>
                <a:gd name="T8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94">
                  <a:moveTo>
                    <a:pt x="16" y="0"/>
                  </a:moveTo>
                  <a:lnTo>
                    <a:pt x="18" y="0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5" y="12"/>
                  </a:lnTo>
                  <a:lnTo>
                    <a:pt x="37" y="16"/>
                  </a:lnTo>
                  <a:lnTo>
                    <a:pt x="41" y="17"/>
                  </a:lnTo>
                  <a:lnTo>
                    <a:pt x="44" y="21"/>
                  </a:lnTo>
                  <a:lnTo>
                    <a:pt x="43" y="25"/>
                  </a:lnTo>
                  <a:lnTo>
                    <a:pt x="44" y="27"/>
                  </a:lnTo>
                  <a:lnTo>
                    <a:pt x="50" y="29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8" y="33"/>
                  </a:lnTo>
                  <a:lnTo>
                    <a:pt x="60" y="29"/>
                  </a:lnTo>
                  <a:lnTo>
                    <a:pt x="68" y="31"/>
                  </a:lnTo>
                  <a:lnTo>
                    <a:pt x="64" y="35"/>
                  </a:lnTo>
                  <a:lnTo>
                    <a:pt x="64" y="37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6" y="54"/>
                  </a:lnTo>
                  <a:lnTo>
                    <a:pt x="71" y="60"/>
                  </a:lnTo>
                  <a:lnTo>
                    <a:pt x="73" y="64"/>
                  </a:lnTo>
                  <a:lnTo>
                    <a:pt x="71" y="67"/>
                  </a:lnTo>
                  <a:lnTo>
                    <a:pt x="66" y="73"/>
                  </a:lnTo>
                  <a:lnTo>
                    <a:pt x="66" y="75"/>
                  </a:lnTo>
                  <a:lnTo>
                    <a:pt x="68" y="79"/>
                  </a:lnTo>
                  <a:lnTo>
                    <a:pt x="68" y="83"/>
                  </a:lnTo>
                  <a:lnTo>
                    <a:pt x="64" y="83"/>
                  </a:lnTo>
                  <a:lnTo>
                    <a:pt x="60" y="83"/>
                  </a:lnTo>
                  <a:lnTo>
                    <a:pt x="56" y="83"/>
                  </a:lnTo>
                  <a:lnTo>
                    <a:pt x="48" y="85"/>
                  </a:lnTo>
                  <a:lnTo>
                    <a:pt x="46" y="87"/>
                  </a:lnTo>
                  <a:lnTo>
                    <a:pt x="43" y="89"/>
                  </a:lnTo>
                  <a:lnTo>
                    <a:pt x="39" y="90"/>
                  </a:lnTo>
                  <a:lnTo>
                    <a:pt x="39" y="92"/>
                  </a:lnTo>
                  <a:lnTo>
                    <a:pt x="37" y="94"/>
                  </a:lnTo>
                  <a:lnTo>
                    <a:pt x="37" y="92"/>
                  </a:lnTo>
                  <a:lnTo>
                    <a:pt x="37" y="87"/>
                  </a:lnTo>
                  <a:lnTo>
                    <a:pt x="35" y="85"/>
                  </a:lnTo>
                  <a:lnTo>
                    <a:pt x="31" y="83"/>
                  </a:lnTo>
                  <a:lnTo>
                    <a:pt x="29" y="81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7" y="75"/>
                  </a:lnTo>
                  <a:lnTo>
                    <a:pt x="29" y="73"/>
                  </a:lnTo>
                  <a:lnTo>
                    <a:pt x="29" y="69"/>
                  </a:lnTo>
                  <a:lnTo>
                    <a:pt x="25" y="67"/>
                  </a:lnTo>
                  <a:lnTo>
                    <a:pt x="21" y="66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4" y="48"/>
                  </a:lnTo>
                  <a:lnTo>
                    <a:pt x="16" y="46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10" y="31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4" y="1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3" name="Freeform 165"/>
            <p:cNvSpPr>
              <a:spLocks/>
            </p:cNvSpPr>
            <p:nvPr/>
          </p:nvSpPr>
          <p:spPr bwMode="auto">
            <a:xfrm>
              <a:off x="1477678" y="3271257"/>
              <a:ext cx="141270" cy="116429"/>
            </a:xfrm>
            <a:custGeom>
              <a:avLst/>
              <a:gdLst>
                <a:gd name="T0" fmla="*/ 10 w 33"/>
                <a:gd name="T1" fmla="*/ 0 h 38"/>
                <a:gd name="T2" fmla="*/ 14 w 33"/>
                <a:gd name="T3" fmla="*/ 2 h 38"/>
                <a:gd name="T4" fmla="*/ 16 w 33"/>
                <a:gd name="T5" fmla="*/ 4 h 38"/>
                <a:gd name="T6" fmla="*/ 16 w 33"/>
                <a:gd name="T7" fmla="*/ 4 h 38"/>
                <a:gd name="T8" fmla="*/ 20 w 33"/>
                <a:gd name="T9" fmla="*/ 6 h 38"/>
                <a:gd name="T10" fmla="*/ 20 w 33"/>
                <a:gd name="T11" fmla="*/ 10 h 38"/>
                <a:gd name="T12" fmla="*/ 22 w 33"/>
                <a:gd name="T13" fmla="*/ 12 h 38"/>
                <a:gd name="T14" fmla="*/ 25 w 33"/>
                <a:gd name="T15" fmla="*/ 12 h 38"/>
                <a:gd name="T16" fmla="*/ 29 w 33"/>
                <a:gd name="T17" fmla="*/ 13 h 38"/>
                <a:gd name="T18" fmla="*/ 33 w 33"/>
                <a:gd name="T19" fmla="*/ 15 h 38"/>
                <a:gd name="T20" fmla="*/ 33 w 33"/>
                <a:gd name="T21" fmla="*/ 19 h 38"/>
                <a:gd name="T22" fmla="*/ 31 w 33"/>
                <a:gd name="T23" fmla="*/ 21 h 38"/>
                <a:gd name="T24" fmla="*/ 29 w 33"/>
                <a:gd name="T25" fmla="*/ 23 h 38"/>
                <a:gd name="T26" fmla="*/ 27 w 33"/>
                <a:gd name="T27" fmla="*/ 27 h 38"/>
                <a:gd name="T28" fmla="*/ 25 w 33"/>
                <a:gd name="T29" fmla="*/ 23 h 38"/>
                <a:gd name="T30" fmla="*/ 23 w 33"/>
                <a:gd name="T31" fmla="*/ 23 h 38"/>
                <a:gd name="T32" fmla="*/ 20 w 33"/>
                <a:gd name="T33" fmla="*/ 27 h 38"/>
                <a:gd name="T34" fmla="*/ 18 w 33"/>
                <a:gd name="T35" fmla="*/ 33 h 38"/>
                <a:gd name="T36" fmla="*/ 18 w 33"/>
                <a:gd name="T37" fmla="*/ 38 h 38"/>
                <a:gd name="T38" fmla="*/ 14 w 33"/>
                <a:gd name="T39" fmla="*/ 36 h 38"/>
                <a:gd name="T40" fmla="*/ 12 w 33"/>
                <a:gd name="T41" fmla="*/ 35 h 38"/>
                <a:gd name="T42" fmla="*/ 6 w 33"/>
                <a:gd name="T43" fmla="*/ 27 h 38"/>
                <a:gd name="T44" fmla="*/ 2 w 33"/>
                <a:gd name="T45" fmla="*/ 25 h 38"/>
                <a:gd name="T46" fmla="*/ 0 w 33"/>
                <a:gd name="T47" fmla="*/ 23 h 38"/>
                <a:gd name="T48" fmla="*/ 2 w 33"/>
                <a:gd name="T49" fmla="*/ 23 h 38"/>
                <a:gd name="T50" fmla="*/ 4 w 33"/>
                <a:gd name="T51" fmla="*/ 19 h 38"/>
                <a:gd name="T52" fmla="*/ 4 w 33"/>
                <a:gd name="T53" fmla="*/ 13 h 38"/>
                <a:gd name="T54" fmla="*/ 6 w 33"/>
                <a:gd name="T55" fmla="*/ 10 h 38"/>
                <a:gd name="T56" fmla="*/ 8 w 33"/>
                <a:gd name="T57" fmla="*/ 10 h 38"/>
                <a:gd name="T58" fmla="*/ 12 w 33"/>
                <a:gd name="T59" fmla="*/ 8 h 38"/>
                <a:gd name="T60" fmla="*/ 10 w 33"/>
                <a:gd name="T61" fmla="*/ 6 h 38"/>
                <a:gd name="T62" fmla="*/ 8 w 33"/>
                <a:gd name="T63" fmla="*/ 4 h 38"/>
                <a:gd name="T64" fmla="*/ 8 w 33"/>
                <a:gd name="T65" fmla="*/ 2 h 38"/>
                <a:gd name="T66" fmla="*/ 10 w 33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8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3" y="15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29" y="23"/>
                  </a:lnTo>
                  <a:lnTo>
                    <a:pt x="27" y="27"/>
                  </a:lnTo>
                  <a:lnTo>
                    <a:pt x="25" y="23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8" y="38"/>
                  </a:lnTo>
                  <a:lnTo>
                    <a:pt x="14" y="36"/>
                  </a:lnTo>
                  <a:lnTo>
                    <a:pt x="12" y="35"/>
                  </a:lnTo>
                  <a:lnTo>
                    <a:pt x="6" y="27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4" name="Freeform 166"/>
            <p:cNvSpPr>
              <a:spLocks/>
            </p:cNvSpPr>
            <p:nvPr/>
          </p:nvSpPr>
          <p:spPr bwMode="auto">
            <a:xfrm>
              <a:off x="1272920" y="3164620"/>
              <a:ext cx="291103" cy="177706"/>
            </a:xfrm>
            <a:custGeom>
              <a:avLst/>
              <a:gdLst>
                <a:gd name="T0" fmla="*/ 8 w 68"/>
                <a:gd name="T1" fmla="*/ 2 h 58"/>
                <a:gd name="T2" fmla="*/ 12 w 68"/>
                <a:gd name="T3" fmla="*/ 4 h 58"/>
                <a:gd name="T4" fmla="*/ 16 w 68"/>
                <a:gd name="T5" fmla="*/ 2 h 58"/>
                <a:gd name="T6" fmla="*/ 20 w 68"/>
                <a:gd name="T7" fmla="*/ 0 h 58"/>
                <a:gd name="T8" fmla="*/ 23 w 68"/>
                <a:gd name="T9" fmla="*/ 0 h 58"/>
                <a:gd name="T10" fmla="*/ 27 w 68"/>
                <a:gd name="T11" fmla="*/ 4 h 58"/>
                <a:gd name="T12" fmla="*/ 33 w 68"/>
                <a:gd name="T13" fmla="*/ 4 h 58"/>
                <a:gd name="T14" fmla="*/ 37 w 68"/>
                <a:gd name="T15" fmla="*/ 4 h 58"/>
                <a:gd name="T16" fmla="*/ 47 w 68"/>
                <a:gd name="T17" fmla="*/ 4 h 58"/>
                <a:gd name="T18" fmla="*/ 52 w 68"/>
                <a:gd name="T19" fmla="*/ 6 h 58"/>
                <a:gd name="T20" fmla="*/ 58 w 68"/>
                <a:gd name="T21" fmla="*/ 8 h 58"/>
                <a:gd name="T22" fmla="*/ 62 w 68"/>
                <a:gd name="T23" fmla="*/ 8 h 58"/>
                <a:gd name="T24" fmla="*/ 58 w 68"/>
                <a:gd name="T25" fmla="*/ 18 h 58"/>
                <a:gd name="T26" fmla="*/ 62 w 68"/>
                <a:gd name="T27" fmla="*/ 25 h 58"/>
                <a:gd name="T28" fmla="*/ 68 w 68"/>
                <a:gd name="T29" fmla="*/ 27 h 58"/>
                <a:gd name="T30" fmla="*/ 64 w 68"/>
                <a:gd name="T31" fmla="*/ 27 h 58"/>
                <a:gd name="T32" fmla="*/ 62 w 68"/>
                <a:gd name="T33" fmla="*/ 31 h 58"/>
                <a:gd name="T34" fmla="*/ 64 w 68"/>
                <a:gd name="T35" fmla="*/ 39 h 58"/>
                <a:gd name="T36" fmla="*/ 58 w 68"/>
                <a:gd name="T37" fmla="*/ 35 h 58"/>
                <a:gd name="T38" fmla="*/ 56 w 68"/>
                <a:gd name="T39" fmla="*/ 39 h 58"/>
                <a:gd name="T40" fmla="*/ 60 w 68"/>
                <a:gd name="T41" fmla="*/ 43 h 58"/>
                <a:gd name="T42" fmla="*/ 54 w 68"/>
                <a:gd name="T43" fmla="*/ 45 h 58"/>
                <a:gd name="T44" fmla="*/ 52 w 68"/>
                <a:gd name="T45" fmla="*/ 54 h 58"/>
                <a:gd name="T46" fmla="*/ 48 w 68"/>
                <a:gd name="T47" fmla="*/ 58 h 58"/>
                <a:gd name="T48" fmla="*/ 43 w 68"/>
                <a:gd name="T49" fmla="*/ 54 h 58"/>
                <a:gd name="T50" fmla="*/ 35 w 68"/>
                <a:gd name="T51" fmla="*/ 52 h 58"/>
                <a:gd name="T52" fmla="*/ 37 w 68"/>
                <a:gd name="T53" fmla="*/ 50 h 58"/>
                <a:gd name="T54" fmla="*/ 10 w 68"/>
                <a:gd name="T55" fmla="*/ 23 h 58"/>
                <a:gd name="T56" fmla="*/ 10 w 68"/>
                <a:gd name="T57" fmla="*/ 20 h 58"/>
                <a:gd name="T58" fmla="*/ 6 w 68"/>
                <a:gd name="T59" fmla="*/ 14 h 58"/>
                <a:gd name="T60" fmla="*/ 0 w 68"/>
                <a:gd name="T61" fmla="*/ 10 h 58"/>
                <a:gd name="T62" fmla="*/ 2 w 68"/>
                <a:gd name="T63" fmla="*/ 6 h 58"/>
                <a:gd name="T64" fmla="*/ 4 w 68"/>
                <a:gd name="T6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" h="58">
                  <a:moveTo>
                    <a:pt x="4" y="0"/>
                  </a:moveTo>
                  <a:lnTo>
                    <a:pt x="8" y="2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43" y="2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62" y="25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9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31"/>
                  </a:lnTo>
                  <a:lnTo>
                    <a:pt x="66" y="37"/>
                  </a:lnTo>
                  <a:lnTo>
                    <a:pt x="64" y="39"/>
                  </a:lnTo>
                  <a:lnTo>
                    <a:pt x="62" y="37"/>
                  </a:lnTo>
                  <a:lnTo>
                    <a:pt x="58" y="35"/>
                  </a:lnTo>
                  <a:lnTo>
                    <a:pt x="56" y="37"/>
                  </a:lnTo>
                  <a:lnTo>
                    <a:pt x="56" y="39"/>
                  </a:lnTo>
                  <a:lnTo>
                    <a:pt x="58" y="41"/>
                  </a:lnTo>
                  <a:lnTo>
                    <a:pt x="60" y="43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8"/>
                  </a:lnTo>
                  <a:lnTo>
                    <a:pt x="52" y="54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5" y="52"/>
                  </a:lnTo>
                  <a:lnTo>
                    <a:pt x="43" y="54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23" y="35"/>
                  </a:lnTo>
                  <a:lnTo>
                    <a:pt x="10" y="23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5" name="Freeform 167"/>
            <p:cNvSpPr>
              <a:spLocks noEditPoints="1"/>
            </p:cNvSpPr>
            <p:nvPr/>
          </p:nvSpPr>
          <p:spPr bwMode="auto">
            <a:xfrm>
              <a:off x="1127706" y="3094391"/>
              <a:ext cx="410966" cy="229792"/>
            </a:xfrm>
            <a:custGeom>
              <a:avLst/>
              <a:gdLst>
                <a:gd name="T0" fmla="*/ 57 w 96"/>
                <a:gd name="T1" fmla="*/ 75 h 75"/>
                <a:gd name="T2" fmla="*/ 57 w 96"/>
                <a:gd name="T3" fmla="*/ 73 h 75"/>
                <a:gd name="T4" fmla="*/ 50 w 96"/>
                <a:gd name="T5" fmla="*/ 70 h 75"/>
                <a:gd name="T6" fmla="*/ 50 w 96"/>
                <a:gd name="T7" fmla="*/ 70 h 75"/>
                <a:gd name="T8" fmla="*/ 59 w 96"/>
                <a:gd name="T9" fmla="*/ 66 h 75"/>
                <a:gd name="T10" fmla="*/ 50 w 96"/>
                <a:gd name="T11" fmla="*/ 66 h 75"/>
                <a:gd name="T12" fmla="*/ 27 w 96"/>
                <a:gd name="T13" fmla="*/ 54 h 75"/>
                <a:gd name="T14" fmla="*/ 21 w 96"/>
                <a:gd name="T15" fmla="*/ 43 h 75"/>
                <a:gd name="T16" fmla="*/ 25 w 96"/>
                <a:gd name="T17" fmla="*/ 43 h 75"/>
                <a:gd name="T18" fmla="*/ 29 w 96"/>
                <a:gd name="T19" fmla="*/ 46 h 75"/>
                <a:gd name="T20" fmla="*/ 25 w 96"/>
                <a:gd name="T21" fmla="*/ 41 h 75"/>
                <a:gd name="T22" fmla="*/ 11 w 96"/>
                <a:gd name="T23" fmla="*/ 33 h 75"/>
                <a:gd name="T24" fmla="*/ 17 w 96"/>
                <a:gd name="T25" fmla="*/ 41 h 75"/>
                <a:gd name="T26" fmla="*/ 11 w 96"/>
                <a:gd name="T27" fmla="*/ 33 h 75"/>
                <a:gd name="T28" fmla="*/ 17 w 96"/>
                <a:gd name="T29" fmla="*/ 35 h 75"/>
                <a:gd name="T30" fmla="*/ 13 w 96"/>
                <a:gd name="T31" fmla="*/ 27 h 75"/>
                <a:gd name="T32" fmla="*/ 15 w 96"/>
                <a:gd name="T33" fmla="*/ 25 h 75"/>
                <a:gd name="T34" fmla="*/ 59 w 96"/>
                <a:gd name="T35" fmla="*/ 8 h 75"/>
                <a:gd name="T36" fmla="*/ 77 w 96"/>
                <a:gd name="T37" fmla="*/ 14 h 75"/>
                <a:gd name="T38" fmla="*/ 88 w 96"/>
                <a:gd name="T39" fmla="*/ 14 h 75"/>
                <a:gd name="T40" fmla="*/ 92 w 96"/>
                <a:gd name="T41" fmla="*/ 25 h 75"/>
                <a:gd name="T42" fmla="*/ 94 w 96"/>
                <a:gd name="T43" fmla="*/ 27 h 75"/>
                <a:gd name="T44" fmla="*/ 90 w 96"/>
                <a:gd name="T45" fmla="*/ 31 h 75"/>
                <a:gd name="T46" fmla="*/ 81 w 96"/>
                <a:gd name="T47" fmla="*/ 27 h 75"/>
                <a:gd name="T48" fmla="*/ 71 w 96"/>
                <a:gd name="T49" fmla="*/ 25 h 75"/>
                <a:gd name="T50" fmla="*/ 61 w 96"/>
                <a:gd name="T51" fmla="*/ 27 h 75"/>
                <a:gd name="T52" fmla="*/ 56 w 96"/>
                <a:gd name="T53" fmla="*/ 25 h 75"/>
                <a:gd name="T54" fmla="*/ 50 w 96"/>
                <a:gd name="T55" fmla="*/ 25 h 75"/>
                <a:gd name="T56" fmla="*/ 44 w 96"/>
                <a:gd name="T57" fmla="*/ 29 h 75"/>
                <a:gd name="T58" fmla="*/ 36 w 96"/>
                <a:gd name="T59" fmla="*/ 23 h 75"/>
                <a:gd name="T60" fmla="*/ 34 w 96"/>
                <a:gd name="T61" fmla="*/ 33 h 75"/>
                <a:gd name="T62" fmla="*/ 42 w 96"/>
                <a:gd name="T63" fmla="*/ 41 h 75"/>
                <a:gd name="T64" fmla="*/ 44 w 96"/>
                <a:gd name="T65" fmla="*/ 46 h 75"/>
                <a:gd name="T66" fmla="*/ 69 w 96"/>
                <a:gd name="T67" fmla="*/ 75 h 75"/>
                <a:gd name="T68" fmla="*/ 63 w 96"/>
                <a:gd name="T69" fmla="*/ 71 h 75"/>
                <a:gd name="T70" fmla="*/ 61 w 96"/>
                <a:gd name="T71" fmla="*/ 66 h 75"/>
                <a:gd name="T72" fmla="*/ 44 w 96"/>
                <a:gd name="T73" fmla="*/ 64 h 75"/>
                <a:gd name="T74" fmla="*/ 38 w 96"/>
                <a:gd name="T75" fmla="*/ 56 h 75"/>
                <a:gd name="T76" fmla="*/ 29 w 96"/>
                <a:gd name="T77" fmla="*/ 50 h 75"/>
                <a:gd name="T78" fmla="*/ 34 w 96"/>
                <a:gd name="T79" fmla="*/ 46 h 75"/>
                <a:gd name="T80" fmla="*/ 25 w 96"/>
                <a:gd name="T81" fmla="*/ 39 h 75"/>
                <a:gd name="T82" fmla="*/ 19 w 96"/>
                <a:gd name="T83" fmla="*/ 25 h 75"/>
                <a:gd name="T84" fmla="*/ 11 w 96"/>
                <a:gd name="T85" fmla="*/ 25 h 75"/>
                <a:gd name="T86" fmla="*/ 4 w 96"/>
                <a:gd name="T87" fmla="*/ 35 h 75"/>
                <a:gd name="T88" fmla="*/ 0 w 96"/>
                <a:gd name="T89" fmla="*/ 23 h 75"/>
                <a:gd name="T90" fmla="*/ 9 w 96"/>
                <a:gd name="T91" fmla="*/ 20 h 75"/>
                <a:gd name="T92" fmla="*/ 25 w 96"/>
                <a:gd name="T93" fmla="*/ 20 h 75"/>
                <a:gd name="T94" fmla="*/ 31 w 96"/>
                <a:gd name="T95" fmla="*/ 6 h 75"/>
                <a:gd name="T96" fmla="*/ 50 w 96"/>
                <a:gd name="T9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75">
                  <a:moveTo>
                    <a:pt x="59" y="73"/>
                  </a:moveTo>
                  <a:lnTo>
                    <a:pt x="63" y="75"/>
                  </a:lnTo>
                  <a:lnTo>
                    <a:pt x="57" y="75"/>
                  </a:lnTo>
                  <a:lnTo>
                    <a:pt x="54" y="73"/>
                  </a:lnTo>
                  <a:lnTo>
                    <a:pt x="56" y="73"/>
                  </a:lnTo>
                  <a:lnTo>
                    <a:pt x="57" y="73"/>
                  </a:lnTo>
                  <a:lnTo>
                    <a:pt x="59" y="73"/>
                  </a:lnTo>
                  <a:lnTo>
                    <a:pt x="59" y="73"/>
                  </a:lnTo>
                  <a:close/>
                  <a:moveTo>
                    <a:pt x="50" y="70"/>
                  </a:moveTo>
                  <a:lnTo>
                    <a:pt x="59" y="70"/>
                  </a:lnTo>
                  <a:lnTo>
                    <a:pt x="56" y="71"/>
                  </a:lnTo>
                  <a:lnTo>
                    <a:pt x="50" y="70"/>
                  </a:lnTo>
                  <a:close/>
                  <a:moveTo>
                    <a:pt x="50" y="66"/>
                  </a:moveTo>
                  <a:lnTo>
                    <a:pt x="57" y="66"/>
                  </a:lnTo>
                  <a:lnTo>
                    <a:pt x="59" y="66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50" y="66"/>
                  </a:lnTo>
                  <a:close/>
                  <a:moveTo>
                    <a:pt x="23" y="48"/>
                  </a:moveTo>
                  <a:lnTo>
                    <a:pt x="27" y="50"/>
                  </a:lnTo>
                  <a:lnTo>
                    <a:pt x="27" y="54"/>
                  </a:lnTo>
                  <a:lnTo>
                    <a:pt x="23" y="48"/>
                  </a:lnTo>
                  <a:close/>
                  <a:moveTo>
                    <a:pt x="19" y="43"/>
                  </a:moveTo>
                  <a:lnTo>
                    <a:pt x="21" y="43"/>
                  </a:lnTo>
                  <a:lnTo>
                    <a:pt x="21" y="46"/>
                  </a:lnTo>
                  <a:lnTo>
                    <a:pt x="19" y="43"/>
                  </a:lnTo>
                  <a:close/>
                  <a:moveTo>
                    <a:pt x="25" y="43"/>
                  </a:moveTo>
                  <a:lnTo>
                    <a:pt x="27" y="43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5" y="43"/>
                  </a:lnTo>
                  <a:close/>
                  <a:moveTo>
                    <a:pt x="23" y="37"/>
                  </a:moveTo>
                  <a:lnTo>
                    <a:pt x="25" y="41"/>
                  </a:lnTo>
                  <a:lnTo>
                    <a:pt x="23" y="41"/>
                  </a:lnTo>
                  <a:lnTo>
                    <a:pt x="23" y="37"/>
                  </a:lnTo>
                  <a:close/>
                  <a:moveTo>
                    <a:pt x="11" y="33"/>
                  </a:moveTo>
                  <a:lnTo>
                    <a:pt x="17" y="37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1" y="33"/>
                  </a:lnTo>
                  <a:close/>
                  <a:moveTo>
                    <a:pt x="15" y="25"/>
                  </a:moveTo>
                  <a:lnTo>
                    <a:pt x="21" y="33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5" y="25"/>
                  </a:lnTo>
                  <a:close/>
                  <a:moveTo>
                    <a:pt x="50" y="0"/>
                  </a:moveTo>
                  <a:lnTo>
                    <a:pt x="54" y="0"/>
                  </a:lnTo>
                  <a:lnTo>
                    <a:pt x="59" y="8"/>
                  </a:lnTo>
                  <a:lnTo>
                    <a:pt x="63" y="10"/>
                  </a:lnTo>
                  <a:lnTo>
                    <a:pt x="67" y="12"/>
                  </a:lnTo>
                  <a:lnTo>
                    <a:pt x="77" y="14"/>
                  </a:lnTo>
                  <a:lnTo>
                    <a:pt x="82" y="16"/>
                  </a:lnTo>
                  <a:lnTo>
                    <a:pt x="84" y="12"/>
                  </a:lnTo>
                  <a:lnTo>
                    <a:pt x="88" y="14"/>
                  </a:lnTo>
                  <a:lnTo>
                    <a:pt x="90" y="18"/>
                  </a:lnTo>
                  <a:lnTo>
                    <a:pt x="90" y="23"/>
                  </a:lnTo>
                  <a:lnTo>
                    <a:pt x="92" y="25"/>
                  </a:lnTo>
                  <a:lnTo>
                    <a:pt x="96" y="25"/>
                  </a:lnTo>
                  <a:lnTo>
                    <a:pt x="96" y="27"/>
                  </a:lnTo>
                  <a:lnTo>
                    <a:pt x="94" y="27"/>
                  </a:lnTo>
                  <a:lnTo>
                    <a:pt x="90" y="27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81" y="27"/>
                  </a:lnTo>
                  <a:lnTo>
                    <a:pt x="77" y="25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3" y="25"/>
                  </a:lnTo>
                  <a:lnTo>
                    <a:pt x="61" y="27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2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4" y="29"/>
                  </a:lnTo>
                  <a:lnTo>
                    <a:pt x="42" y="25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8" y="33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4" y="43"/>
                  </a:lnTo>
                  <a:lnTo>
                    <a:pt x="42" y="45"/>
                  </a:lnTo>
                  <a:lnTo>
                    <a:pt x="44" y="46"/>
                  </a:lnTo>
                  <a:lnTo>
                    <a:pt x="57" y="58"/>
                  </a:lnTo>
                  <a:lnTo>
                    <a:pt x="71" y="73"/>
                  </a:lnTo>
                  <a:lnTo>
                    <a:pt x="69" y="75"/>
                  </a:lnTo>
                  <a:lnTo>
                    <a:pt x="69" y="75"/>
                  </a:lnTo>
                  <a:lnTo>
                    <a:pt x="65" y="75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69" y="73"/>
                  </a:lnTo>
                  <a:lnTo>
                    <a:pt x="61" y="66"/>
                  </a:lnTo>
                  <a:lnTo>
                    <a:pt x="56" y="64"/>
                  </a:lnTo>
                  <a:lnTo>
                    <a:pt x="48" y="62"/>
                  </a:lnTo>
                  <a:lnTo>
                    <a:pt x="44" y="64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38" y="56"/>
                  </a:lnTo>
                  <a:lnTo>
                    <a:pt x="34" y="52"/>
                  </a:lnTo>
                  <a:lnTo>
                    <a:pt x="31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25" y="39"/>
                  </a:lnTo>
                  <a:lnTo>
                    <a:pt x="23" y="33"/>
                  </a:lnTo>
                  <a:lnTo>
                    <a:pt x="21" y="29"/>
                  </a:lnTo>
                  <a:lnTo>
                    <a:pt x="19" y="25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9" y="20"/>
                  </a:lnTo>
                  <a:lnTo>
                    <a:pt x="13" y="18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31" y="12"/>
                  </a:lnTo>
                  <a:lnTo>
                    <a:pt x="31" y="6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6" name="Freeform 168"/>
            <p:cNvSpPr>
              <a:spLocks/>
            </p:cNvSpPr>
            <p:nvPr/>
          </p:nvSpPr>
          <p:spPr bwMode="auto">
            <a:xfrm>
              <a:off x="1124615" y="3064124"/>
              <a:ext cx="219703" cy="96766"/>
            </a:xfrm>
            <a:custGeom>
              <a:avLst/>
              <a:gdLst>
                <a:gd name="T0" fmla="*/ 46 w 52"/>
                <a:gd name="T1" fmla="*/ 0 h 32"/>
                <a:gd name="T2" fmla="*/ 52 w 52"/>
                <a:gd name="T3" fmla="*/ 6 h 32"/>
                <a:gd name="T4" fmla="*/ 52 w 52"/>
                <a:gd name="T5" fmla="*/ 11 h 32"/>
                <a:gd name="T6" fmla="*/ 44 w 52"/>
                <a:gd name="T7" fmla="*/ 11 h 32"/>
                <a:gd name="T8" fmla="*/ 33 w 52"/>
                <a:gd name="T9" fmla="*/ 17 h 32"/>
                <a:gd name="T10" fmla="*/ 33 w 52"/>
                <a:gd name="T11" fmla="*/ 23 h 32"/>
                <a:gd name="T12" fmla="*/ 27 w 52"/>
                <a:gd name="T13" fmla="*/ 25 h 32"/>
                <a:gd name="T14" fmla="*/ 27 w 52"/>
                <a:gd name="T15" fmla="*/ 31 h 32"/>
                <a:gd name="T16" fmla="*/ 23 w 52"/>
                <a:gd name="T17" fmla="*/ 32 h 32"/>
                <a:gd name="T18" fmla="*/ 15 w 52"/>
                <a:gd name="T19" fmla="*/ 29 h 32"/>
                <a:gd name="T20" fmla="*/ 11 w 52"/>
                <a:gd name="T21" fmla="*/ 31 h 32"/>
                <a:gd name="T22" fmla="*/ 8 w 52"/>
                <a:gd name="T23" fmla="*/ 32 h 32"/>
                <a:gd name="T24" fmla="*/ 2 w 52"/>
                <a:gd name="T25" fmla="*/ 32 h 32"/>
                <a:gd name="T26" fmla="*/ 2 w 52"/>
                <a:gd name="T27" fmla="*/ 31 h 32"/>
                <a:gd name="T28" fmla="*/ 4 w 52"/>
                <a:gd name="T29" fmla="*/ 29 h 32"/>
                <a:gd name="T30" fmla="*/ 4 w 52"/>
                <a:gd name="T31" fmla="*/ 27 h 32"/>
                <a:gd name="T32" fmla="*/ 2 w 52"/>
                <a:gd name="T33" fmla="*/ 25 h 32"/>
                <a:gd name="T34" fmla="*/ 0 w 52"/>
                <a:gd name="T35" fmla="*/ 25 h 32"/>
                <a:gd name="T36" fmla="*/ 0 w 52"/>
                <a:gd name="T37" fmla="*/ 19 h 32"/>
                <a:gd name="T38" fmla="*/ 2 w 52"/>
                <a:gd name="T39" fmla="*/ 15 h 32"/>
                <a:gd name="T40" fmla="*/ 0 w 52"/>
                <a:gd name="T41" fmla="*/ 13 h 32"/>
                <a:gd name="T42" fmla="*/ 6 w 52"/>
                <a:gd name="T43" fmla="*/ 8 h 32"/>
                <a:gd name="T44" fmla="*/ 8 w 52"/>
                <a:gd name="T45" fmla="*/ 8 h 32"/>
                <a:gd name="T46" fmla="*/ 15 w 52"/>
                <a:gd name="T47" fmla="*/ 8 h 32"/>
                <a:gd name="T48" fmla="*/ 17 w 52"/>
                <a:gd name="T49" fmla="*/ 9 h 32"/>
                <a:gd name="T50" fmla="*/ 23 w 52"/>
                <a:gd name="T51" fmla="*/ 8 h 32"/>
                <a:gd name="T52" fmla="*/ 27 w 52"/>
                <a:gd name="T53" fmla="*/ 8 h 32"/>
                <a:gd name="T54" fmla="*/ 31 w 52"/>
                <a:gd name="T55" fmla="*/ 6 h 32"/>
                <a:gd name="T56" fmla="*/ 33 w 52"/>
                <a:gd name="T57" fmla="*/ 6 h 32"/>
                <a:gd name="T58" fmla="*/ 35 w 52"/>
                <a:gd name="T59" fmla="*/ 6 h 32"/>
                <a:gd name="T60" fmla="*/ 42 w 52"/>
                <a:gd name="T61" fmla="*/ 2 h 32"/>
                <a:gd name="T62" fmla="*/ 46 w 52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32">
                  <a:moveTo>
                    <a:pt x="46" y="0"/>
                  </a:moveTo>
                  <a:lnTo>
                    <a:pt x="52" y="6"/>
                  </a:lnTo>
                  <a:lnTo>
                    <a:pt x="52" y="11"/>
                  </a:lnTo>
                  <a:lnTo>
                    <a:pt x="44" y="11"/>
                  </a:lnTo>
                  <a:lnTo>
                    <a:pt x="33" y="17"/>
                  </a:lnTo>
                  <a:lnTo>
                    <a:pt x="33" y="23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15" y="29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6" y="8"/>
                  </a:lnTo>
                  <a:lnTo>
                    <a:pt x="8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8" name="Freeform 170"/>
            <p:cNvSpPr>
              <a:spLocks/>
            </p:cNvSpPr>
            <p:nvPr/>
          </p:nvSpPr>
          <p:spPr bwMode="auto">
            <a:xfrm>
              <a:off x="2007653" y="2931071"/>
              <a:ext cx="261955" cy="202604"/>
            </a:xfrm>
            <a:custGeom>
              <a:avLst/>
              <a:gdLst>
                <a:gd name="T0" fmla="*/ 14 w 62"/>
                <a:gd name="T1" fmla="*/ 0 h 67"/>
                <a:gd name="T2" fmla="*/ 18 w 62"/>
                <a:gd name="T3" fmla="*/ 4 h 67"/>
                <a:gd name="T4" fmla="*/ 21 w 62"/>
                <a:gd name="T5" fmla="*/ 4 h 67"/>
                <a:gd name="T6" fmla="*/ 27 w 62"/>
                <a:gd name="T7" fmla="*/ 9 h 67"/>
                <a:gd name="T8" fmla="*/ 33 w 62"/>
                <a:gd name="T9" fmla="*/ 9 h 67"/>
                <a:gd name="T10" fmla="*/ 33 w 62"/>
                <a:gd name="T11" fmla="*/ 7 h 67"/>
                <a:gd name="T12" fmla="*/ 35 w 62"/>
                <a:gd name="T13" fmla="*/ 7 h 67"/>
                <a:gd name="T14" fmla="*/ 41 w 62"/>
                <a:gd name="T15" fmla="*/ 13 h 67"/>
                <a:gd name="T16" fmla="*/ 44 w 62"/>
                <a:gd name="T17" fmla="*/ 15 h 67"/>
                <a:gd name="T18" fmla="*/ 46 w 62"/>
                <a:gd name="T19" fmla="*/ 21 h 67"/>
                <a:gd name="T20" fmla="*/ 46 w 62"/>
                <a:gd name="T21" fmla="*/ 25 h 67"/>
                <a:gd name="T22" fmla="*/ 50 w 62"/>
                <a:gd name="T23" fmla="*/ 27 h 67"/>
                <a:gd name="T24" fmla="*/ 50 w 62"/>
                <a:gd name="T25" fmla="*/ 28 h 67"/>
                <a:gd name="T26" fmla="*/ 56 w 62"/>
                <a:gd name="T27" fmla="*/ 32 h 67"/>
                <a:gd name="T28" fmla="*/ 60 w 62"/>
                <a:gd name="T29" fmla="*/ 36 h 67"/>
                <a:gd name="T30" fmla="*/ 62 w 62"/>
                <a:gd name="T31" fmla="*/ 40 h 67"/>
                <a:gd name="T32" fmla="*/ 60 w 62"/>
                <a:gd name="T33" fmla="*/ 42 h 67"/>
                <a:gd name="T34" fmla="*/ 62 w 62"/>
                <a:gd name="T35" fmla="*/ 46 h 67"/>
                <a:gd name="T36" fmla="*/ 62 w 62"/>
                <a:gd name="T37" fmla="*/ 48 h 67"/>
                <a:gd name="T38" fmla="*/ 56 w 62"/>
                <a:gd name="T39" fmla="*/ 48 h 67"/>
                <a:gd name="T40" fmla="*/ 54 w 62"/>
                <a:gd name="T41" fmla="*/ 46 h 67"/>
                <a:gd name="T42" fmla="*/ 48 w 62"/>
                <a:gd name="T43" fmla="*/ 48 h 67"/>
                <a:gd name="T44" fmla="*/ 46 w 62"/>
                <a:gd name="T45" fmla="*/ 48 h 67"/>
                <a:gd name="T46" fmla="*/ 44 w 62"/>
                <a:gd name="T47" fmla="*/ 53 h 67"/>
                <a:gd name="T48" fmla="*/ 44 w 62"/>
                <a:gd name="T49" fmla="*/ 57 h 67"/>
                <a:gd name="T50" fmla="*/ 43 w 62"/>
                <a:gd name="T51" fmla="*/ 57 h 67"/>
                <a:gd name="T52" fmla="*/ 41 w 62"/>
                <a:gd name="T53" fmla="*/ 63 h 67"/>
                <a:gd name="T54" fmla="*/ 41 w 62"/>
                <a:gd name="T55" fmla="*/ 67 h 67"/>
                <a:gd name="T56" fmla="*/ 37 w 62"/>
                <a:gd name="T57" fmla="*/ 65 h 67"/>
                <a:gd name="T58" fmla="*/ 35 w 62"/>
                <a:gd name="T59" fmla="*/ 67 h 67"/>
                <a:gd name="T60" fmla="*/ 35 w 62"/>
                <a:gd name="T61" fmla="*/ 67 h 67"/>
                <a:gd name="T62" fmla="*/ 31 w 62"/>
                <a:gd name="T63" fmla="*/ 63 h 67"/>
                <a:gd name="T64" fmla="*/ 33 w 62"/>
                <a:gd name="T65" fmla="*/ 46 h 67"/>
                <a:gd name="T66" fmla="*/ 29 w 62"/>
                <a:gd name="T67" fmla="*/ 40 h 67"/>
                <a:gd name="T68" fmla="*/ 29 w 62"/>
                <a:gd name="T69" fmla="*/ 36 h 67"/>
                <a:gd name="T70" fmla="*/ 19 w 62"/>
                <a:gd name="T71" fmla="*/ 28 h 67"/>
                <a:gd name="T72" fmla="*/ 18 w 62"/>
                <a:gd name="T73" fmla="*/ 25 h 67"/>
                <a:gd name="T74" fmla="*/ 12 w 62"/>
                <a:gd name="T75" fmla="*/ 19 h 67"/>
                <a:gd name="T76" fmla="*/ 8 w 62"/>
                <a:gd name="T77" fmla="*/ 11 h 67"/>
                <a:gd name="T78" fmla="*/ 2 w 62"/>
                <a:gd name="T79" fmla="*/ 11 h 67"/>
                <a:gd name="T80" fmla="*/ 0 w 62"/>
                <a:gd name="T81" fmla="*/ 7 h 67"/>
                <a:gd name="T82" fmla="*/ 2 w 62"/>
                <a:gd name="T83" fmla="*/ 5 h 67"/>
                <a:gd name="T84" fmla="*/ 0 w 62"/>
                <a:gd name="T85" fmla="*/ 0 h 67"/>
                <a:gd name="T86" fmla="*/ 4 w 62"/>
                <a:gd name="T87" fmla="*/ 2 h 67"/>
                <a:gd name="T88" fmla="*/ 4 w 62"/>
                <a:gd name="T89" fmla="*/ 0 h 67"/>
                <a:gd name="T90" fmla="*/ 8 w 62"/>
                <a:gd name="T91" fmla="*/ 4 h 67"/>
                <a:gd name="T92" fmla="*/ 10 w 62"/>
                <a:gd name="T93" fmla="*/ 2 h 67"/>
                <a:gd name="T94" fmla="*/ 14 w 62"/>
                <a:gd name="T95" fmla="*/ 2 h 67"/>
                <a:gd name="T96" fmla="*/ 14 w 62"/>
                <a:gd name="T9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" h="67">
                  <a:moveTo>
                    <a:pt x="14" y="0"/>
                  </a:moveTo>
                  <a:lnTo>
                    <a:pt x="18" y="4"/>
                  </a:lnTo>
                  <a:lnTo>
                    <a:pt x="21" y="4"/>
                  </a:lnTo>
                  <a:lnTo>
                    <a:pt x="27" y="9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41" y="13"/>
                  </a:lnTo>
                  <a:lnTo>
                    <a:pt x="44" y="15"/>
                  </a:lnTo>
                  <a:lnTo>
                    <a:pt x="46" y="21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6" y="32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0" y="42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56" y="48"/>
                  </a:lnTo>
                  <a:lnTo>
                    <a:pt x="54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53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65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1" y="63"/>
                  </a:lnTo>
                  <a:lnTo>
                    <a:pt x="33" y="46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19" y="28"/>
                  </a:lnTo>
                  <a:lnTo>
                    <a:pt x="18" y="25"/>
                  </a:lnTo>
                  <a:lnTo>
                    <a:pt x="12" y="19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9" name="Freeform 171"/>
            <p:cNvSpPr>
              <a:spLocks/>
            </p:cNvSpPr>
            <p:nvPr/>
          </p:nvSpPr>
          <p:spPr bwMode="auto">
            <a:xfrm>
              <a:off x="1602048" y="2964335"/>
              <a:ext cx="659110" cy="302395"/>
            </a:xfrm>
            <a:custGeom>
              <a:avLst/>
              <a:gdLst>
                <a:gd name="T0" fmla="*/ 108 w 156"/>
                <a:gd name="T1" fmla="*/ 8 h 100"/>
                <a:gd name="T2" fmla="*/ 115 w 156"/>
                <a:gd name="T3" fmla="*/ 17 h 100"/>
                <a:gd name="T4" fmla="*/ 125 w 156"/>
                <a:gd name="T5" fmla="*/ 29 h 100"/>
                <a:gd name="T6" fmla="*/ 127 w 156"/>
                <a:gd name="T7" fmla="*/ 52 h 100"/>
                <a:gd name="T8" fmla="*/ 133 w 156"/>
                <a:gd name="T9" fmla="*/ 62 h 100"/>
                <a:gd name="T10" fmla="*/ 144 w 156"/>
                <a:gd name="T11" fmla="*/ 64 h 100"/>
                <a:gd name="T12" fmla="*/ 154 w 156"/>
                <a:gd name="T13" fmla="*/ 60 h 100"/>
                <a:gd name="T14" fmla="*/ 154 w 156"/>
                <a:gd name="T15" fmla="*/ 64 h 100"/>
                <a:gd name="T16" fmla="*/ 156 w 156"/>
                <a:gd name="T17" fmla="*/ 69 h 100"/>
                <a:gd name="T18" fmla="*/ 150 w 156"/>
                <a:gd name="T19" fmla="*/ 73 h 100"/>
                <a:gd name="T20" fmla="*/ 142 w 156"/>
                <a:gd name="T21" fmla="*/ 79 h 100"/>
                <a:gd name="T22" fmla="*/ 142 w 156"/>
                <a:gd name="T23" fmla="*/ 83 h 100"/>
                <a:gd name="T24" fmla="*/ 140 w 156"/>
                <a:gd name="T25" fmla="*/ 92 h 100"/>
                <a:gd name="T26" fmla="*/ 137 w 156"/>
                <a:gd name="T27" fmla="*/ 96 h 100"/>
                <a:gd name="T28" fmla="*/ 131 w 156"/>
                <a:gd name="T29" fmla="*/ 92 h 100"/>
                <a:gd name="T30" fmla="*/ 127 w 156"/>
                <a:gd name="T31" fmla="*/ 90 h 100"/>
                <a:gd name="T32" fmla="*/ 115 w 156"/>
                <a:gd name="T33" fmla="*/ 89 h 100"/>
                <a:gd name="T34" fmla="*/ 100 w 156"/>
                <a:gd name="T35" fmla="*/ 94 h 100"/>
                <a:gd name="T36" fmla="*/ 94 w 156"/>
                <a:gd name="T37" fmla="*/ 98 h 100"/>
                <a:gd name="T38" fmla="*/ 85 w 156"/>
                <a:gd name="T39" fmla="*/ 98 h 100"/>
                <a:gd name="T40" fmla="*/ 79 w 156"/>
                <a:gd name="T41" fmla="*/ 96 h 100"/>
                <a:gd name="T42" fmla="*/ 71 w 156"/>
                <a:gd name="T43" fmla="*/ 98 h 100"/>
                <a:gd name="T44" fmla="*/ 60 w 156"/>
                <a:gd name="T45" fmla="*/ 98 h 100"/>
                <a:gd name="T46" fmla="*/ 58 w 156"/>
                <a:gd name="T47" fmla="*/ 96 h 100"/>
                <a:gd name="T48" fmla="*/ 48 w 156"/>
                <a:gd name="T49" fmla="*/ 98 h 100"/>
                <a:gd name="T50" fmla="*/ 46 w 156"/>
                <a:gd name="T51" fmla="*/ 92 h 100"/>
                <a:gd name="T52" fmla="*/ 44 w 156"/>
                <a:gd name="T53" fmla="*/ 89 h 100"/>
                <a:gd name="T54" fmla="*/ 39 w 156"/>
                <a:gd name="T55" fmla="*/ 85 h 100"/>
                <a:gd name="T56" fmla="*/ 43 w 156"/>
                <a:gd name="T57" fmla="*/ 79 h 100"/>
                <a:gd name="T58" fmla="*/ 33 w 156"/>
                <a:gd name="T59" fmla="*/ 81 h 100"/>
                <a:gd name="T60" fmla="*/ 27 w 156"/>
                <a:gd name="T61" fmla="*/ 81 h 100"/>
                <a:gd name="T62" fmla="*/ 19 w 156"/>
                <a:gd name="T63" fmla="*/ 75 h 100"/>
                <a:gd name="T64" fmla="*/ 19 w 156"/>
                <a:gd name="T65" fmla="*/ 69 h 100"/>
                <a:gd name="T66" fmla="*/ 12 w 156"/>
                <a:gd name="T67" fmla="*/ 64 h 100"/>
                <a:gd name="T68" fmla="*/ 4 w 156"/>
                <a:gd name="T69" fmla="*/ 54 h 100"/>
                <a:gd name="T70" fmla="*/ 0 w 156"/>
                <a:gd name="T71" fmla="*/ 50 h 100"/>
                <a:gd name="T72" fmla="*/ 6 w 156"/>
                <a:gd name="T73" fmla="*/ 46 h 100"/>
                <a:gd name="T74" fmla="*/ 12 w 156"/>
                <a:gd name="T75" fmla="*/ 42 h 100"/>
                <a:gd name="T76" fmla="*/ 16 w 156"/>
                <a:gd name="T77" fmla="*/ 37 h 100"/>
                <a:gd name="T78" fmla="*/ 25 w 156"/>
                <a:gd name="T79" fmla="*/ 16 h 100"/>
                <a:gd name="T80" fmla="*/ 33 w 156"/>
                <a:gd name="T81" fmla="*/ 8 h 100"/>
                <a:gd name="T82" fmla="*/ 35 w 156"/>
                <a:gd name="T83" fmla="*/ 4 h 100"/>
                <a:gd name="T84" fmla="*/ 41 w 156"/>
                <a:gd name="T85" fmla="*/ 0 h 100"/>
                <a:gd name="T86" fmla="*/ 50 w 156"/>
                <a:gd name="T87" fmla="*/ 4 h 100"/>
                <a:gd name="T88" fmla="*/ 60 w 156"/>
                <a:gd name="T89" fmla="*/ 8 h 100"/>
                <a:gd name="T90" fmla="*/ 66 w 156"/>
                <a:gd name="T91" fmla="*/ 12 h 100"/>
                <a:gd name="T92" fmla="*/ 75 w 156"/>
                <a:gd name="T93" fmla="*/ 10 h 100"/>
                <a:gd name="T94" fmla="*/ 91 w 156"/>
                <a:gd name="T95" fmla="*/ 4 h 100"/>
                <a:gd name="T96" fmla="*/ 104 w 156"/>
                <a:gd name="T9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00">
                  <a:moveTo>
                    <a:pt x="104" y="0"/>
                  </a:moveTo>
                  <a:lnTo>
                    <a:pt x="108" y="8"/>
                  </a:lnTo>
                  <a:lnTo>
                    <a:pt x="114" y="14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25" y="29"/>
                  </a:lnTo>
                  <a:lnTo>
                    <a:pt x="129" y="35"/>
                  </a:lnTo>
                  <a:lnTo>
                    <a:pt x="127" y="52"/>
                  </a:lnTo>
                  <a:lnTo>
                    <a:pt x="131" y="56"/>
                  </a:lnTo>
                  <a:lnTo>
                    <a:pt x="133" y="62"/>
                  </a:lnTo>
                  <a:lnTo>
                    <a:pt x="139" y="64"/>
                  </a:lnTo>
                  <a:lnTo>
                    <a:pt x="144" y="64"/>
                  </a:lnTo>
                  <a:lnTo>
                    <a:pt x="148" y="60"/>
                  </a:lnTo>
                  <a:lnTo>
                    <a:pt x="154" y="60"/>
                  </a:lnTo>
                  <a:lnTo>
                    <a:pt x="156" y="64"/>
                  </a:lnTo>
                  <a:lnTo>
                    <a:pt x="154" y="64"/>
                  </a:lnTo>
                  <a:lnTo>
                    <a:pt x="156" y="65"/>
                  </a:lnTo>
                  <a:lnTo>
                    <a:pt x="156" y="69"/>
                  </a:lnTo>
                  <a:lnTo>
                    <a:pt x="154" y="73"/>
                  </a:lnTo>
                  <a:lnTo>
                    <a:pt x="150" y="73"/>
                  </a:lnTo>
                  <a:lnTo>
                    <a:pt x="144" y="75"/>
                  </a:lnTo>
                  <a:lnTo>
                    <a:pt x="142" y="79"/>
                  </a:lnTo>
                  <a:lnTo>
                    <a:pt x="140" y="81"/>
                  </a:lnTo>
                  <a:lnTo>
                    <a:pt x="142" y="83"/>
                  </a:lnTo>
                  <a:lnTo>
                    <a:pt x="142" y="89"/>
                  </a:lnTo>
                  <a:lnTo>
                    <a:pt x="140" y="92"/>
                  </a:lnTo>
                  <a:lnTo>
                    <a:pt x="140" y="96"/>
                  </a:lnTo>
                  <a:lnTo>
                    <a:pt x="137" y="96"/>
                  </a:lnTo>
                  <a:lnTo>
                    <a:pt x="137" y="94"/>
                  </a:lnTo>
                  <a:lnTo>
                    <a:pt x="131" y="92"/>
                  </a:lnTo>
                  <a:lnTo>
                    <a:pt x="129" y="92"/>
                  </a:lnTo>
                  <a:lnTo>
                    <a:pt x="127" y="90"/>
                  </a:lnTo>
                  <a:lnTo>
                    <a:pt x="121" y="89"/>
                  </a:lnTo>
                  <a:lnTo>
                    <a:pt x="115" y="89"/>
                  </a:lnTo>
                  <a:lnTo>
                    <a:pt x="110" y="89"/>
                  </a:lnTo>
                  <a:lnTo>
                    <a:pt x="100" y="94"/>
                  </a:lnTo>
                  <a:lnTo>
                    <a:pt x="98" y="96"/>
                  </a:lnTo>
                  <a:lnTo>
                    <a:pt x="94" y="98"/>
                  </a:lnTo>
                  <a:lnTo>
                    <a:pt x="92" y="98"/>
                  </a:lnTo>
                  <a:lnTo>
                    <a:pt x="85" y="98"/>
                  </a:lnTo>
                  <a:lnTo>
                    <a:pt x="83" y="98"/>
                  </a:lnTo>
                  <a:lnTo>
                    <a:pt x="79" y="96"/>
                  </a:lnTo>
                  <a:lnTo>
                    <a:pt x="75" y="98"/>
                  </a:lnTo>
                  <a:lnTo>
                    <a:pt x="71" y="98"/>
                  </a:lnTo>
                  <a:lnTo>
                    <a:pt x="67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2" y="96"/>
                  </a:lnTo>
                  <a:lnTo>
                    <a:pt x="48" y="98"/>
                  </a:lnTo>
                  <a:lnTo>
                    <a:pt x="46" y="94"/>
                  </a:lnTo>
                  <a:lnTo>
                    <a:pt x="46" y="92"/>
                  </a:lnTo>
                  <a:lnTo>
                    <a:pt x="48" y="90"/>
                  </a:lnTo>
                  <a:lnTo>
                    <a:pt x="44" y="89"/>
                  </a:lnTo>
                  <a:lnTo>
                    <a:pt x="41" y="89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3" y="79"/>
                  </a:lnTo>
                  <a:lnTo>
                    <a:pt x="35" y="77"/>
                  </a:lnTo>
                  <a:lnTo>
                    <a:pt x="33" y="81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5" y="77"/>
                  </a:lnTo>
                  <a:lnTo>
                    <a:pt x="19" y="75"/>
                  </a:lnTo>
                  <a:lnTo>
                    <a:pt x="18" y="73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2" y="64"/>
                  </a:lnTo>
                  <a:lnTo>
                    <a:pt x="10" y="60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6" y="41"/>
                  </a:lnTo>
                  <a:lnTo>
                    <a:pt x="16" y="37"/>
                  </a:lnTo>
                  <a:lnTo>
                    <a:pt x="21" y="27"/>
                  </a:lnTo>
                  <a:lnTo>
                    <a:pt x="25" y="16"/>
                  </a:lnTo>
                  <a:lnTo>
                    <a:pt x="29" y="10"/>
                  </a:lnTo>
                  <a:lnTo>
                    <a:pt x="33" y="8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9" y="4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7" y="6"/>
                  </a:lnTo>
                  <a:lnTo>
                    <a:pt x="91" y="4"/>
                  </a:lnTo>
                  <a:lnTo>
                    <a:pt x="94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0" name="Freeform 172"/>
            <p:cNvSpPr>
              <a:spLocks/>
            </p:cNvSpPr>
            <p:nvPr/>
          </p:nvSpPr>
          <p:spPr bwMode="auto">
            <a:xfrm>
              <a:off x="1318968" y="2943167"/>
              <a:ext cx="430956" cy="202604"/>
            </a:xfrm>
            <a:custGeom>
              <a:avLst/>
              <a:gdLst>
                <a:gd name="T0" fmla="*/ 92 w 102"/>
                <a:gd name="T1" fmla="*/ 0 h 67"/>
                <a:gd name="T2" fmla="*/ 96 w 102"/>
                <a:gd name="T3" fmla="*/ 3 h 67"/>
                <a:gd name="T4" fmla="*/ 100 w 102"/>
                <a:gd name="T5" fmla="*/ 7 h 67"/>
                <a:gd name="T6" fmla="*/ 102 w 102"/>
                <a:gd name="T7" fmla="*/ 11 h 67"/>
                <a:gd name="T8" fmla="*/ 100 w 102"/>
                <a:gd name="T9" fmla="*/ 15 h 67"/>
                <a:gd name="T10" fmla="*/ 96 w 102"/>
                <a:gd name="T11" fmla="*/ 17 h 67"/>
                <a:gd name="T12" fmla="*/ 92 w 102"/>
                <a:gd name="T13" fmla="*/ 23 h 67"/>
                <a:gd name="T14" fmla="*/ 88 w 102"/>
                <a:gd name="T15" fmla="*/ 34 h 67"/>
                <a:gd name="T16" fmla="*/ 83 w 102"/>
                <a:gd name="T17" fmla="*/ 44 h 67"/>
                <a:gd name="T18" fmla="*/ 83 w 102"/>
                <a:gd name="T19" fmla="*/ 48 h 67"/>
                <a:gd name="T20" fmla="*/ 79 w 102"/>
                <a:gd name="T21" fmla="*/ 49 h 67"/>
                <a:gd name="T22" fmla="*/ 75 w 102"/>
                <a:gd name="T23" fmla="*/ 49 h 67"/>
                <a:gd name="T24" fmla="*/ 73 w 102"/>
                <a:gd name="T25" fmla="*/ 53 h 67"/>
                <a:gd name="T26" fmla="*/ 71 w 102"/>
                <a:gd name="T27" fmla="*/ 53 h 67"/>
                <a:gd name="T28" fmla="*/ 67 w 102"/>
                <a:gd name="T29" fmla="*/ 57 h 67"/>
                <a:gd name="T30" fmla="*/ 63 w 102"/>
                <a:gd name="T31" fmla="*/ 55 h 67"/>
                <a:gd name="T32" fmla="*/ 60 w 102"/>
                <a:gd name="T33" fmla="*/ 55 h 67"/>
                <a:gd name="T34" fmla="*/ 58 w 102"/>
                <a:gd name="T35" fmla="*/ 55 h 67"/>
                <a:gd name="T36" fmla="*/ 54 w 102"/>
                <a:gd name="T37" fmla="*/ 57 h 67"/>
                <a:gd name="T38" fmla="*/ 52 w 102"/>
                <a:gd name="T39" fmla="*/ 59 h 67"/>
                <a:gd name="T40" fmla="*/ 50 w 102"/>
                <a:gd name="T41" fmla="*/ 59 h 67"/>
                <a:gd name="T42" fmla="*/ 46 w 102"/>
                <a:gd name="T43" fmla="*/ 61 h 67"/>
                <a:gd name="T44" fmla="*/ 42 w 102"/>
                <a:gd name="T45" fmla="*/ 65 h 67"/>
                <a:gd name="T46" fmla="*/ 40 w 102"/>
                <a:gd name="T47" fmla="*/ 63 h 67"/>
                <a:gd name="T48" fmla="*/ 38 w 102"/>
                <a:gd name="T49" fmla="*/ 67 h 67"/>
                <a:gd name="T50" fmla="*/ 33 w 102"/>
                <a:gd name="T51" fmla="*/ 65 h 67"/>
                <a:gd name="T52" fmla="*/ 23 w 102"/>
                <a:gd name="T53" fmla="*/ 63 h 67"/>
                <a:gd name="T54" fmla="*/ 19 w 102"/>
                <a:gd name="T55" fmla="*/ 61 h 67"/>
                <a:gd name="T56" fmla="*/ 15 w 102"/>
                <a:gd name="T57" fmla="*/ 59 h 67"/>
                <a:gd name="T58" fmla="*/ 10 w 102"/>
                <a:gd name="T59" fmla="*/ 51 h 67"/>
                <a:gd name="T60" fmla="*/ 6 w 102"/>
                <a:gd name="T61" fmla="*/ 51 h 67"/>
                <a:gd name="T62" fmla="*/ 6 w 102"/>
                <a:gd name="T63" fmla="*/ 46 h 67"/>
                <a:gd name="T64" fmla="*/ 0 w 102"/>
                <a:gd name="T65" fmla="*/ 40 h 67"/>
                <a:gd name="T66" fmla="*/ 2 w 102"/>
                <a:gd name="T67" fmla="*/ 40 h 67"/>
                <a:gd name="T68" fmla="*/ 4 w 102"/>
                <a:gd name="T69" fmla="*/ 36 h 67"/>
                <a:gd name="T70" fmla="*/ 2 w 102"/>
                <a:gd name="T71" fmla="*/ 34 h 67"/>
                <a:gd name="T72" fmla="*/ 2 w 102"/>
                <a:gd name="T73" fmla="*/ 30 h 67"/>
                <a:gd name="T74" fmla="*/ 4 w 102"/>
                <a:gd name="T75" fmla="*/ 26 h 67"/>
                <a:gd name="T76" fmla="*/ 0 w 102"/>
                <a:gd name="T77" fmla="*/ 23 h 67"/>
                <a:gd name="T78" fmla="*/ 2 w 102"/>
                <a:gd name="T79" fmla="*/ 21 h 67"/>
                <a:gd name="T80" fmla="*/ 10 w 102"/>
                <a:gd name="T81" fmla="*/ 21 h 67"/>
                <a:gd name="T82" fmla="*/ 10 w 102"/>
                <a:gd name="T83" fmla="*/ 17 h 67"/>
                <a:gd name="T84" fmla="*/ 10 w 102"/>
                <a:gd name="T85" fmla="*/ 13 h 67"/>
                <a:gd name="T86" fmla="*/ 10 w 102"/>
                <a:gd name="T87" fmla="*/ 11 h 67"/>
                <a:gd name="T88" fmla="*/ 21 w 102"/>
                <a:gd name="T89" fmla="*/ 19 h 67"/>
                <a:gd name="T90" fmla="*/ 27 w 102"/>
                <a:gd name="T91" fmla="*/ 19 h 67"/>
                <a:gd name="T92" fmla="*/ 33 w 102"/>
                <a:gd name="T93" fmla="*/ 17 h 67"/>
                <a:gd name="T94" fmla="*/ 42 w 102"/>
                <a:gd name="T95" fmla="*/ 17 h 67"/>
                <a:gd name="T96" fmla="*/ 42 w 102"/>
                <a:gd name="T97" fmla="*/ 13 h 67"/>
                <a:gd name="T98" fmla="*/ 48 w 102"/>
                <a:gd name="T99" fmla="*/ 11 h 67"/>
                <a:gd name="T100" fmla="*/ 54 w 102"/>
                <a:gd name="T101" fmla="*/ 7 h 67"/>
                <a:gd name="T102" fmla="*/ 60 w 102"/>
                <a:gd name="T103" fmla="*/ 11 h 67"/>
                <a:gd name="T104" fmla="*/ 60 w 102"/>
                <a:gd name="T105" fmla="*/ 9 h 67"/>
                <a:gd name="T106" fmla="*/ 61 w 102"/>
                <a:gd name="T107" fmla="*/ 5 h 67"/>
                <a:gd name="T108" fmla="*/ 65 w 102"/>
                <a:gd name="T109" fmla="*/ 1 h 67"/>
                <a:gd name="T110" fmla="*/ 71 w 102"/>
                <a:gd name="T111" fmla="*/ 1 h 67"/>
                <a:gd name="T112" fmla="*/ 75 w 102"/>
                <a:gd name="T113" fmla="*/ 1 h 67"/>
                <a:gd name="T114" fmla="*/ 83 w 102"/>
                <a:gd name="T115" fmla="*/ 1 h 67"/>
                <a:gd name="T116" fmla="*/ 88 w 102"/>
                <a:gd name="T117" fmla="*/ 3 h 67"/>
                <a:gd name="T118" fmla="*/ 92 w 102"/>
                <a:gd name="T11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" h="67">
                  <a:moveTo>
                    <a:pt x="92" y="0"/>
                  </a:moveTo>
                  <a:lnTo>
                    <a:pt x="96" y="3"/>
                  </a:lnTo>
                  <a:lnTo>
                    <a:pt x="100" y="7"/>
                  </a:lnTo>
                  <a:lnTo>
                    <a:pt x="102" y="11"/>
                  </a:lnTo>
                  <a:lnTo>
                    <a:pt x="100" y="15"/>
                  </a:lnTo>
                  <a:lnTo>
                    <a:pt x="96" y="17"/>
                  </a:lnTo>
                  <a:lnTo>
                    <a:pt x="92" y="23"/>
                  </a:lnTo>
                  <a:lnTo>
                    <a:pt x="88" y="34"/>
                  </a:lnTo>
                  <a:lnTo>
                    <a:pt x="83" y="44"/>
                  </a:lnTo>
                  <a:lnTo>
                    <a:pt x="83" y="48"/>
                  </a:lnTo>
                  <a:lnTo>
                    <a:pt x="79" y="49"/>
                  </a:lnTo>
                  <a:lnTo>
                    <a:pt x="75" y="49"/>
                  </a:lnTo>
                  <a:lnTo>
                    <a:pt x="73" y="53"/>
                  </a:lnTo>
                  <a:lnTo>
                    <a:pt x="71" y="53"/>
                  </a:lnTo>
                  <a:lnTo>
                    <a:pt x="67" y="57"/>
                  </a:lnTo>
                  <a:lnTo>
                    <a:pt x="63" y="55"/>
                  </a:lnTo>
                  <a:lnTo>
                    <a:pt x="60" y="55"/>
                  </a:lnTo>
                  <a:lnTo>
                    <a:pt x="58" y="55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46" y="61"/>
                  </a:lnTo>
                  <a:lnTo>
                    <a:pt x="42" y="65"/>
                  </a:lnTo>
                  <a:lnTo>
                    <a:pt x="40" y="63"/>
                  </a:lnTo>
                  <a:lnTo>
                    <a:pt x="38" y="67"/>
                  </a:lnTo>
                  <a:lnTo>
                    <a:pt x="33" y="65"/>
                  </a:lnTo>
                  <a:lnTo>
                    <a:pt x="23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1"/>
                  </a:lnTo>
                  <a:lnTo>
                    <a:pt x="6" y="51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10" y="21"/>
                  </a:lnTo>
                  <a:lnTo>
                    <a:pt x="10" y="17"/>
                  </a:lnTo>
                  <a:lnTo>
                    <a:pt x="10" y="13"/>
                  </a:lnTo>
                  <a:lnTo>
                    <a:pt x="10" y="11"/>
                  </a:lnTo>
                  <a:lnTo>
                    <a:pt x="21" y="19"/>
                  </a:lnTo>
                  <a:lnTo>
                    <a:pt x="27" y="19"/>
                  </a:lnTo>
                  <a:lnTo>
                    <a:pt x="33" y="17"/>
                  </a:lnTo>
                  <a:lnTo>
                    <a:pt x="42" y="17"/>
                  </a:lnTo>
                  <a:lnTo>
                    <a:pt x="42" y="13"/>
                  </a:lnTo>
                  <a:lnTo>
                    <a:pt x="48" y="11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1" y="5"/>
                  </a:lnTo>
                  <a:lnTo>
                    <a:pt x="65" y="1"/>
                  </a:lnTo>
                  <a:lnTo>
                    <a:pt x="71" y="1"/>
                  </a:lnTo>
                  <a:lnTo>
                    <a:pt x="75" y="1"/>
                  </a:lnTo>
                  <a:lnTo>
                    <a:pt x="83" y="1"/>
                  </a:lnTo>
                  <a:lnTo>
                    <a:pt x="88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1" name="Freeform 173"/>
            <p:cNvSpPr>
              <a:spLocks/>
            </p:cNvSpPr>
            <p:nvPr/>
          </p:nvSpPr>
          <p:spPr bwMode="auto">
            <a:xfrm>
              <a:off x="841537" y="2912926"/>
              <a:ext cx="519683" cy="178412"/>
            </a:xfrm>
            <a:custGeom>
              <a:avLst/>
              <a:gdLst>
                <a:gd name="T0" fmla="*/ 90 w 123"/>
                <a:gd name="T1" fmla="*/ 2 h 59"/>
                <a:gd name="T2" fmla="*/ 102 w 123"/>
                <a:gd name="T3" fmla="*/ 6 h 59"/>
                <a:gd name="T4" fmla="*/ 111 w 123"/>
                <a:gd name="T5" fmla="*/ 4 h 59"/>
                <a:gd name="T6" fmla="*/ 121 w 123"/>
                <a:gd name="T7" fmla="*/ 8 h 59"/>
                <a:gd name="T8" fmla="*/ 123 w 123"/>
                <a:gd name="T9" fmla="*/ 23 h 59"/>
                <a:gd name="T10" fmla="*/ 123 w 123"/>
                <a:gd name="T11" fmla="*/ 31 h 59"/>
                <a:gd name="T12" fmla="*/ 113 w 123"/>
                <a:gd name="T13" fmla="*/ 33 h 59"/>
                <a:gd name="T14" fmla="*/ 115 w 123"/>
                <a:gd name="T15" fmla="*/ 40 h 59"/>
                <a:gd name="T16" fmla="*/ 117 w 123"/>
                <a:gd name="T17" fmla="*/ 46 h 59"/>
                <a:gd name="T18" fmla="*/ 109 w 123"/>
                <a:gd name="T19" fmla="*/ 52 h 59"/>
                <a:gd name="T20" fmla="*/ 100 w 123"/>
                <a:gd name="T21" fmla="*/ 56 h 59"/>
                <a:gd name="T22" fmla="*/ 94 w 123"/>
                <a:gd name="T23" fmla="*/ 58 h 59"/>
                <a:gd name="T24" fmla="*/ 84 w 123"/>
                <a:gd name="T25" fmla="*/ 59 h 59"/>
                <a:gd name="T26" fmla="*/ 75 w 123"/>
                <a:gd name="T27" fmla="*/ 58 h 59"/>
                <a:gd name="T28" fmla="*/ 73 w 123"/>
                <a:gd name="T29" fmla="*/ 58 h 59"/>
                <a:gd name="T30" fmla="*/ 63 w 123"/>
                <a:gd name="T31" fmla="*/ 56 h 59"/>
                <a:gd name="T32" fmla="*/ 44 w 123"/>
                <a:gd name="T33" fmla="*/ 48 h 59"/>
                <a:gd name="T34" fmla="*/ 38 w 123"/>
                <a:gd name="T35" fmla="*/ 44 h 59"/>
                <a:gd name="T36" fmla="*/ 25 w 123"/>
                <a:gd name="T37" fmla="*/ 50 h 59"/>
                <a:gd name="T38" fmla="*/ 19 w 123"/>
                <a:gd name="T39" fmla="*/ 46 h 59"/>
                <a:gd name="T40" fmla="*/ 15 w 123"/>
                <a:gd name="T41" fmla="*/ 44 h 59"/>
                <a:gd name="T42" fmla="*/ 9 w 123"/>
                <a:gd name="T43" fmla="*/ 42 h 59"/>
                <a:gd name="T44" fmla="*/ 4 w 123"/>
                <a:gd name="T45" fmla="*/ 44 h 59"/>
                <a:gd name="T46" fmla="*/ 2 w 123"/>
                <a:gd name="T47" fmla="*/ 38 h 59"/>
                <a:gd name="T48" fmla="*/ 0 w 123"/>
                <a:gd name="T49" fmla="*/ 34 h 59"/>
                <a:gd name="T50" fmla="*/ 2 w 123"/>
                <a:gd name="T51" fmla="*/ 34 h 59"/>
                <a:gd name="T52" fmla="*/ 7 w 123"/>
                <a:gd name="T53" fmla="*/ 34 h 59"/>
                <a:gd name="T54" fmla="*/ 13 w 123"/>
                <a:gd name="T55" fmla="*/ 34 h 59"/>
                <a:gd name="T56" fmla="*/ 19 w 123"/>
                <a:gd name="T57" fmla="*/ 33 h 59"/>
                <a:gd name="T58" fmla="*/ 25 w 123"/>
                <a:gd name="T59" fmla="*/ 34 h 59"/>
                <a:gd name="T60" fmla="*/ 32 w 123"/>
                <a:gd name="T61" fmla="*/ 34 h 59"/>
                <a:gd name="T62" fmla="*/ 40 w 123"/>
                <a:gd name="T63" fmla="*/ 31 h 59"/>
                <a:gd name="T64" fmla="*/ 48 w 123"/>
                <a:gd name="T65" fmla="*/ 31 h 59"/>
                <a:gd name="T66" fmla="*/ 55 w 123"/>
                <a:gd name="T67" fmla="*/ 33 h 59"/>
                <a:gd name="T68" fmla="*/ 55 w 123"/>
                <a:gd name="T69" fmla="*/ 27 h 59"/>
                <a:gd name="T70" fmla="*/ 52 w 123"/>
                <a:gd name="T71" fmla="*/ 23 h 59"/>
                <a:gd name="T72" fmla="*/ 61 w 123"/>
                <a:gd name="T73" fmla="*/ 15 h 59"/>
                <a:gd name="T74" fmla="*/ 65 w 123"/>
                <a:gd name="T75" fmla="*/ 11 h 59"/>
                <a:gd name="T76" fmla="*/ 65 w 123"/>
                <a:gd name="T77" fmla="*/ 6 h 59"/>
                <a:gd name="T78" fmla="*/ 77 w 123"/>
                <a:gd name="T79" fmla="*/ 10 h 59"/>
                <a:gd name="T80" fmla="*/ 84 w 123"/>
                <a:gd name="T81" fmla="*/ 8 h 59"/>
                <a:gd name="T82" fmla="*/ 86 w 123"/>
                <a:gd name="T8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59">
                  <a:moveTo>
                    <a:pt x="88" y="0"/>
                  </a:moveTo>
                  <a:lnTo>
                    <a:pt x="90" y="2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107" y="6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21" y="8"/>
                  </a:lnTo>
                  <a:lnTo>
                    <a:pt x="121" y="13"/>
                  </a:lnTo>
                  <a:lnTo>
                    <a:pt x="123" y="23"/>
                  </a:lnTo>
                  <a:lnTo>
                    <a:pt x="123" y="27"/>
                  </a:lnTo>
                  <a:lnTo>
                    <a:pt x="123" y="31"/>
                  </a:lnTo>
                  <a:lnTo>
                    <a:pt x="115" y="31"/>
                  </a:lnTo>
                  <a:lnTo>
                    <a:pt x="113" y="33"/>
                  </a:lnTo>
                  <a:lnTo>
                    <a:pt x="117" y="36"/>
                  </a:lnTo>
                  <a:lnTo>
                    <a:pt x="115" y="40"/>
                  </a:lnTo>
                  <a:lnTo>
                    <a:pt x="115" y="44"/>
                  </a:lnTo>
                  <a:lnTo>
                    <a:pt x="117" y="46"/>
                  </a:lnTo>
                  <a:lnTo>
                    <a:pt x="115" y="50"/>
                  </a:lnTo>
                  <a:lnTo>
                    <a:pt x="109" y="52"/>
                  </a:lnTo>
                  <a:lnTo>
                    <a:pt x="102" y="56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84" y="59"/>
                  </a:lnTo>
                  <a:lnTo>
                    <a:pt x="82" y="58"/>
                  </a:lnTo>
                  <a:lnTo>
                    <a:pt x="75" y="58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69" y="54"/>
                  </a:lnTo>
                  <a:lnTo>
                    <a:pt x="63" y="56"/>
                  </a:lnTo>
                  <a:lnTo>
                    <a:pt x="53" y="54"/>
                  </a:lnTo>
                  <a:lnTo>
                    <a:pt x="44" y="48"/>
                  </a:lnTo>
                  <a:lnTo>
                    <a:pt x="44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25" y="50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1" y="46"/>
                  </a:lnTo>
                  <a:lnTo>
                    <a:pt x="9" y="42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5" y="33"/>
                  </a:lnTo>
                  <a:lnTo>
                    <a:pt x="7" y="34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8" y="31"/>
                  </a:lnTo>
                  <a:lnTo>
                    <a:pt x="52" y="31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55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7" y="17"/>
                  </a:lnTo>
                  <a:lnTo>
                    <a:pt x="61" y="15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9" y="6"/>
                  </a:lnTo>
                  <a:lnTo>
                    <a:pt x="77" y="10"/>
                  </a:lnTo>
                  <a:lnTo>
                    <a:pt x="78" y="8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6" y="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2" name="Freeform 174"/>
            <p:cNvSpPr>
              <a:spLocks noEditPoints="1"/>
            </p:cNvSpPr>
            <p:nvPr/>
          </p:nvSpPr>
          <p:spPr bwMode="auto">
            <a:xfrm>
              <a:off x="635960" y="3036908"/>
              <a:ext cx="860462" cy="695506"/>
            </a:xfrm>
            <a:custGeom>
              <a:avLst/>
              <a:gdLst>
                <a:gd name="T0" fmla="*/ 148 w 201"/>
                <a:gd name="T1" fmla="*/ 211 h 227"/>
                <a:gd name="T2" fmla="*/ 146 w 201"/>
                <a:gd name="T3" fmla="*/ 227 h 227"/>
                <a:gd name="T4" fmla="*/ 124 w 201"/>
                <a:gd name="T5" fmla="*/ 217 h 227"/>
                <a:gd name="T6" fmla="*/ 103 w 201"/>
                <a:gd name="T7" fmla="*/ 206 h 227"/>
                <a:gd name="T8" fmla="*/ 115 w 201"/>
                <a:gd name="T9" fmla="*/ 196 h 227"/>
                <a:gd name="T10" fmla="*/ 142 w 201"/>
                <a:gd name="T11" fmla="*/ 194 h 227"/>
                <a:gd name="T12" fmla="*/ 48 w 201"/>
                <a:gd name="T13" fmla="*/ 131 h 227"/>
                <a:gd name="T14" fmla="*/ 53 w 201"/>
                <a:gd name="T15" fmla="*/ 144 h 227"/>
                <a:gd name="T16" fmla="*/ 53 w 201"/>
                <a:gd name="T17" fmla="*/ 165 h 227"/>
                <a:gd name="T18" fmla="*/ 44 w 201"/>
                <a:gd name="T19" fmla="*/ 173 h 227"/>
                <a:gd name="T20" fmla="*/ 38 w 201"/>
                <a:gd name="T21" fmla="*/ 181 h 227"/>
                <a:gd name="T22" fmla="*/ 36 w 201"/>
                <a:gd name="T23" fmla="*/ 160 h 227"/>
                <a:gd name="T24" fmla="*/ 34 w 201"/>
                <a:gd name="T25" fmla="*/ 148 h 227"/>
                <a:gd name="T26" fmla="*/ 28 w 201"/>
                <a:gd name="T27" fmla="*/ 135 h 227"/>
                <a:gd name="T28" fmla="*/ 30 w 201"/>
                <a:gd name="T29" fmla="*/ 127 h 227"/>
                <a:gd name="T30" fmla="*/ 28 w 201"/>
                <a:gd name="T31" fmla="*/ 131 h 227"/>
                <a:gd name="T32" fmla="*/ 73 w 201"/>
                <a:gd name="T33" fmla="*/ 104 h 227"/>
                <a:gd name="T34" fmla="*/ 63 w 201"/>
                <a:gd name="T35" fmla="*/ 94 h 227"/>
                <a:gd name="T36" fmla="*/ 65 w 201"/>
                <a:gd name="T37" fmla="*/ 90 h 227"/>
                <a:gd name="T38" fmla="*/ 99 w 201"/>
                <a:gd name="T39" fmla="*/ 10 h 227"/>
                <a:gd name="T40" fmla="*/ 115 w 201"/>
                <a:gd name="T41" fmla="*/ 21 h 227"/>
                <a:gd name="T42" fmla="*/ 105 w 201"/>
                <a:gd name="T43" fmla="*/ 35 h 227"/>
                <a:gd name="T44" fmla="*/ 94 w 201"/>
                <a:gd name="T45" fmla="*/ 44 h 227"/>
                <a:gd name="T46" fmla="*/ 94 w 201"/>
                <a:gd name="T47" fmla="*/ 62 h 227"/>
                <a:gd name="T48" fmla="*/ 123 w 201"/>
                <a:gd name="T49" fmla="*/ 87 h 227"/>
                <a:gd name="T50" fmla="*/ 130 w 201"/>
                <a:gd name="T51" fmla="*/ 100 h 227"/>
                <a:gd name="T52" fmla="*/ 146 w 201"/>
                <a:gd name="T53" fmla="*/ 113 h 227"/>
                <a:gd name="T54" fmla="*/ 161 w 201"/>
                <a:gd name="T55" fmla="*/ 117 h 227"/>
                <a:gd name="T56" fmla="*/ 169 w 201"/>
                <a:gd name="T57" fmla="*/ 125 h 227"/>
                <a:gd name="T58" fmla="*/ 201 w 201"/>
                <a:gd name="T59" fmla="*/ 144 h 227"/>
                <a:gd name="T60" fmla="*/ 199 w 201"/>
                <a:gd name="T61" fmla="*/ 158 h 227"/>
                <a:gd name="T62" fmla="*/ 194 w 201"/>
                <a:gd name="T63" fmla="*/ 148 h 227"/>
                <a:gd name="T64" fmla="*/ 178 w 201"/>
                <a:gd name="T65" fmla="*/ 144 h 227"/>
                <a:gd name="T66" fmla="*/ 172 w 201"/>
                <a:gd name="T67" fmla="*/ 156 h 227"/>
                <a:gd name="T68" fmla="*/ 180 w 201"/>
                <a:gd name="T69" fmla="*/ 167 h 227"/>
                <a:gd name="T70" fmla="*/ 176 w 201"/>
                <a:gd name="T71" fmla="*/ 179 h 227"/>
                <a:gd name="T72" fmla="*/ 165 w 201"/>
                <a:gd name="T73" fmla="*/ 202 h 227"/>
                <a:gd name="T74" fmla="*/ 159 w 201"/>
                <a:gd name="T75" fmla="*/ 192 h 227"/>
                <a:gd name="T76" fmla="*/ 163 w 201"/>
                <a:gd name="T77" fmla="*/ 183 h 227"/>
                <a:gd name="T78" fmla="*/ 161 w 201"/>
                <a:gd name="T79" fmla="*/ 165 h 227"/>
                <a:gd name="T80" fmla="*/ 149 w 201"/>
                <a:gd name="T81" fmla="*/ 154 h 227"/>
                <a:gd name="T82" fmla="*/ 144 w 201"/>
                <a:gd name="T83" fmla="*/ 144 h 227"/>
                <a:gd name="T84" fmla="*/ 132 w 201"/>
                <a:gd name="T85" fmla="*/ 136 h 227"/>
                <a:gd name="T86" fmla="*/ 117 w 201"/>
                <a:gd name="T87" fmla="*/ 127 h 227"/>
                <a:gd name="T88" fmla="*/ 103 w 201"/>
                <a:gd name="T89" fmla="*/ 125 h 227"/>
                <a:gd name="T90" fmla="*/ 84 w 201"/>
                <a:gd name="T91" fmla="*/ 102 h 227"/>
                <a:gd name="T92" fmla="*/ 67 w 201"/>
                <a:gd name="T93" fmla="*/ 88 h 227"/>
                <a:gd name="T94" fmla="*/ 59 w 201"/>
                <a:gd name="T95" fmla="*/ 71 h 227"/>
                <a:gd name="T96" fmla="*/ 36 w 201"/>
                <a:gd name="T97" fmla="*/ 60 h 227"/>
                <a:gd name="T98" fmla="*/ 15 w 201"/>
                <a:gd name="T99" fmla="*/ 69 h 227"/>
                <a:gd name="T100" fmla="*/ 0 w 201"/>
                <a:gd name="T101" fmla="*/ 46 h 227"/>
                <a:gd name="T102" fmla="*/ 3 w 201"/>
                <a:gd name="T103" fmla="*/ 29 h 227"/>
                <a:gd name="T104" fmla="*/ 28 w 201"/>
                <a:gd name="T105" fmla="*/ 15 h 227"/>
                <a:gd name="T106" fmla="*/ 42 w 201"/>
                <a:gd name="T107" fmla="*/ 21 h 227"/>
                <a:gd name="T108" fmla="*/ 57 w 201"/>
                <a:gd name="T109" fmla="*/ 14 h 227"/>
                <a:gd name="T110" fmla="*/ 80 w 201"/>
                <a:gd name="T1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227">
                  <a:moveTo>
                    <a:pt x="151" y="192"/>
                  </a:moveTo>
                  <a:lnTo>
                    <a:pt x="155" y="196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8" y="211"/>
                  </a:lnTo>
                  <a:lnTo>
                    <a:pt x="151" y="215"/>
                  </a:lnTo>
                  <a:lnTo>
                    <a:pt x="151" y="219"/>
                  </a:lnTo>
                  <a:lnTo>
                    <a:pt x="149" y="223"/>
                  </a:lnTo>
                  <a:lnTo>
                    <a:pt x="149" y="227"/>
                  </a:lnTo>
                  <a:lnTo>
                    <a:pt x="146" y="227"/>
                  </a:lnTo>
                  <a:lnTo>
                    <a:pt x="138" y="223"/>
                  </a:lnTo>
                  <a:lnTo>
                    <a:pt x="138" y="221"/>
                  </a:lnTo>
                  <a:lnTo>
                    <a:pt x="134" y="219"/>
                  </a:lnTo>
                  <a:lnTo>
                    <a:pt x="132" y="219"/>
                  </a:lnTo>
                  <a:lnTo>
                    <a:pt x="124" y="217"/>
                  </a:lnTo>
                  <a:lnTo>
                    <a:pt x="121" y="213"/>
                  </a:lnTo>
                  <a:lnTo>
                    <a:pt x="117" y="211"/>
                  </a:lnTo>
                  <a:lnTo>
                    <a:pt x="111" y="208"/>
                  </a:lnTo>
                  <a:lnTo>
                    <a:pt x="107" y="208"/>
                  </a:lnTo>
                  <a:lnTo>
                    <a:pt x="103" y="206"/>
                  </a:lnTo>
                  <a:lnTo>
                    <a:pt x="103" y="200"/>
                  </a:lnTo>
                  <a:lnTo>
                    <a:pt x="107" y="196"/>
                  </a:lnTo>
                  <a:lnTo>
                    <a:pt x="109" y="198"/>
                  </a:lnTo>
                  <a:lnTo>
                    <a:pt x="111" y="196"/>
                  </a:lnTo>
                  <a:lnTo>
                    <a:pt x="115" y="196"/>
                  </a:lnTo>
                  <a:lnTo>
                    <a:pt x="119" y="198"/>
                  </a:lnTo>
                  <a:lnTo>
                    <a:pt x="123" y="200"/>
                  </a:lnTo>
                  <a:lnTo>
                    <a:pt x="130" y="198"/>
                  </a:lnTo>
                  <a:lnTo>
                    <a:pt x="138" y="198"/>
                  </a:lnTo>
                  <a:lnTo>
                    <a:pt x="142" y="194"/>
                  </a:lnTo>
                  <a:lnTo>
                    <a:pt x="146" y="196"/>
                  </a:lnTo>
                  <a:lnTo>
                    <a:pt x="148" y="196"/>
                  </a:lnTo>
                  <a:lnTo>
                    <a:pt x="151" y="192"/>
                  </a:lnTo>
                  <a:close/>
                  <a:moveTo>
                    <a:pt x="44" y="129"/>
                  </a:moveTo>
                  <a:lnTo>
                    <a:pt x="48" y="131"/>
                  </a:lnTo>
                  <a:lnTo>
                    <a:pt x="48" y="129"/>
                  </a:lnTo>
                  <a:lnTo>
                    <a:pt x="51" y="135"/>
                  </a:lnTo>
                  <a:lnTo>
                    <a:pt x="53" y="136"/>
                  </a:lnTo>
                  <a:lnTo>
                    <a:pt x="55" y="140"/>
                  </a:lnTo>
                  <a:lnTo>
                    <a:pt x="53" y="144"/>
                  </a:lnTo>
                  <a:lnTo>
                    <a:pt x="50" y="146"/>
                  </a:lnTo>
                  <a:lnTo>
                    <a:pt x="55" y="150"/>
                  </a:lnTo>
                  <a:lnTo>
                    <a:pt x="53" y="158"/>
                  </a:lnTo>
                  <a:lnTo>
                    <a:pt x="53" y="163"/>
                  </a:lnTo>
                  <a:lnTo>
                    <a:pt x="53" y="165"/>
                  </a:lnTo>
                  <a:lnTo>
                    <a:pt x="53" y="173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48" y="173"/>
                  </a:lnTo>
                  <a:lnTo>
                    <a:pt x="44" y="173"/>
                  </a:lnTo>
                  <a:lnTo>
                    <a:pt x="44" y="175"/>
                  </a:lnTo>
                  <a:lnTo>
                    <a:pt x="44" y="179"/>
                  </a:lnTo>
                  <a:lnTo>
                    <a:pt x="40" y="181"/>
                  </a:lnTo>
                  <a:lnTo>
                    <a:pt x="38" y="179"/>
                  </a:lnTo>
                  <a:lnTo>
                    <a:pt x="38" y="181"/>
                  </a:lnTo>
                  <a:lnTo>
                    <a:pt x="34" y="177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2" y="161"/>
                  </a:lnTo>
                  <a:lnTo>
                    <a:pt x="36" y="160"/>
                  </a:lnTo>
                  <a:lnTo>
                    <a:pt x="36" y="158"/>
                  </a:lnTo>
                  <a:lnTo>
                    <a:pt x="32" y="158"/>
                  </a:lnTo>
                  <a:lnTo>
                    <a:pt x="30" y="156"/>
                  </a:lnTo>
                  <a:lnTo>
                    <a:pt x="34" y="152"/>
                  </a:lnTo>
                  <a:lnTo>
                    <a:pt x="34" y="148"/>
                  </a:lnTo>
                  <a:lnTo>
                    <a:pt x="30" y="146"/>
                  </a:lnTo>
                  <a:lnTo>
                    <a:pt x="30" y="144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5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42" y="129"/>
                  </a:lnTo>
                  <a:lnTo>
                    <a:pt x="44" y="129"/>
                  </a:lnTo>
                  <a:close/>
                  <a:moveTo>
                    <a:pt x="30" y="127"/>
                  </a:moveTo>
                  <a:lnTo>
                    <a:pt x="30" y="129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28" y="133"/>
                  </a:lnTo>
                  <a:lnTo>
                    <a:pt x="28" y="131"/>
                  </a:lnTo>
                  <a:lnTo>
                    <a:pt x="28" y="129"/>
                  </a:lnTo>
                  <a:lnTo>
                    <a:pt x="30" y="127"/>
                  </a:lnTo>
                  <a:close/>
                  <a:moveTo>
                    <a:pt x="75" y="102"/>
                  </a:moveTo>
                  <a:lnTo>
                    <a:pt x="75" y="104"/>
                  </a:lnTo>
                  <a:lnTo>
                    <a:pt x="73" y="104"/>
                  </a:lnTo>
                  <a:lnTo>
                    <a:pt x="75" y="102"/>
                  </a:lnTo>
                  <a:close/>
                  <a:moveTo>
                    <a:pt x="65" y="90"/>
                  </a:moveTo>
                  <a:lnTo>
                    <a:pt x="65" y="92"/>
                  </a:lnTo>
                  <a:lnTo>
                    <a:pt x="67" y="94"/>
                  </a:lnTo>
                  <a:lnTo>
                    <a:pt x="63" y="94"/>
                  </a:lnTo>
                  <a:lnTo>
                    <a:pt x="59" y="96"/>
                  </a:lnTo>
                  <a:lnTo>
                    <a:pt x="57" y="94"/>
                  </a:lnTo>
                  <a:lnTo>
                    <a:pt x="59" y="92"/>
                  </a:lnTo>
                  <a:lnTo>
                    <a:pt x="63" y="92"/>
                  </a:lnTo>
                  <a:lnTo>
                    <a:pt x="65" y="90"/>
                  </a:lnTo>
                  <a:close/>
                  <a:moveTo>
                    <a:pt x="80" y="0"/>
                  </a:moveTo>
                  <a:lnTo>
                    <a:pt x="84" y="0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9" y="10"/>
                  </a:lnTo>
                  <a:lnTo>
                    <a:pt x="109" y="12"/>
                  </a:lnTo>
                  <a:lnTo>
                    <a:pt x="115" y="10"/>
                  </a:lnTo>
                  <a:lnTo>
                    <a:pt x="119" y="14"/>
                  </a:lnTo>
                  <a:lnTo>
                    <a:pt x="113" y="19"/>
                  </a:lnTo>
                  <a:lnTo>
                    <a:pt x="115" y="21"/>
                  </a:lnTo>
                  <a:lnTo>
                    <a:pt x="113" y="25"/>
                  </a:lnTo>
                  <a:lnTo>
                    <a:pt x="113" y="31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5" y="35"/>
                  </a:lnTo>
                  <a:lnTo>
                    <a:pt x="101" y="35"/>
                  </a:lnTo>
                  <a:lnTo>
                    <a:pt x="98" y="37"/>
                  </a:lnTo>
                  <a:lnTo>
                    <a:pt x="94" y="38"/>
                  </a:lnTo>
                  <a:lnTo>
                    <a:pt x="92" y="40"/>
                  </a:lnTo>
                  <a:lnTo>
                    <a:pt x="94" y="44"/>
                  </a:lnTo>
                  <a:lnTo>
                    <a:pt x="96" y="48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6" y="65"/>
                  </a:lnTo>
                  <a:lnTo>
                    <a:pt x="103" y="69"/>
                  </a:lnTo>
                  <a:lnTo>
                    <a:pt x="109" y="71"/>
                  </a:lnTo>
                  <a:lnTo>
                    <a:pt x="111" y="75"/>
                  </a:lnTo>
                  <a:lnTo>
                    <a:pt x="123" y="87"/>
                  </a:lnTo>
                  <a:lnTo>
                    <a:pt x="123" y="88"/>
                  </a:lnTo>
                  <a:lnTo>
                    <a:pt x="124" y="90"/>
                  </a:lnTo>
                  <a:lnTo>
                    <a:pt x="124" y="94"/>
                  </a:lnTo>
                  <a:lnTo>
                    <a:pt x="126" y="96"/>
                  </a:lnTo>
                  <a:lnTo>
                    <a:pt x="130" y="100"/>
                  </a:lnTo>
                  <a:lnTo>
                    <a:pt x="132" y="104"/>
                  </a:lnTo>
                  <a:lnTo>
                    <a:pt x="138" y="108"/>
                  </a:lnTo>
                  <a:lnTo>
                    <a:pt x="140" y="111"/>
                  </a:lnTo>
                  <a:lnTo>
                    <a:pt x="144" y="111"/>
                  </a:lnTo>
                  <a:lnTo>
                    <a:pt x="146" y="113"/>
                  </a:lnTo>
                  <a:lnTo>
                    <a:pt x="151" y="113"/>
                  </a:lnTo>
                  <a:lnTo>
                    <a:pt x="155" y="113"/>
                  </a:lnTo>
                  <a:lnTo>
                    <a:pt x="159" y="113"/>
                  </a:lnTo>
                  <a:lnTo>
                    <a:pt x="163" y="113"/>
                  </a:lnTo>
                  <a:lnTo>
                    <a:pt x="161" y="117"/>
                  </a:lnTo>
                  <a:lnTo>
                    <a:pt x="157" y="119"/>
                  </a:lnTo>
                  <a:lnTo>
                    <a:pt x="157" y="121"/>
                  </a:lnTo>
                  <a:lnTo>
                    <a:pt x="159" y="125"/>
                  </a:lnTo>
                  <a:lnTo>
                    <a:pt x="163" y="125"/>
                  </a:lnTo>
                  <a:lnTo>
                    <a:pt x="169" y="125"/>
                  </a:lnTo>
                  <a:lnTo>
                    <a:pt x="184" y="133"/>
                  </a:lnTo>
                  <a:lnTo>
                    <a:pt x="188" y="138"/>
                  </a:lnTo>
                  <a:lnTo>
                    <a:pt x="192" y="140"/>
                  </a:lnTo>
                  <a:lnTo>
                    <a:pt x="197" y="142"/>
                  </a:lnTo>
                  <a:lnTo>
                    <a:pt x="201" y="144"/>
                  </a:lnTo>
                  <a:lnTo>
                    <a:pt x="201" y="148"/>
                  </a:lnTo>
                  <a:lnTo>
                    <a:pt x="201" y="152"/>
                  </a:lnTo>
                  <a:lnTo>
                    <a:pt x="199" y="154"/>
                  </a:lnTo>
                  <a:lnTo>
                    <a:pt x="201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6" y="158"/>
                  </a:lnTo>
                  <a:lnTo>
                    <a:pt x="194" y="154"/>
                  </a:lnTo>
                  <a:lnTo>
                    <a:pt x="192" y="150"/>
                  </a:lnTo>
                  <a:lnTo>
                    <a:pt x="194" y="148"/>
                  </a:lnTo>
                  <a:lnTo>
                    <a:pt x="192" y="146"/>
                  </a:lnTo>
                  <a:lnTo>
                    <a:pt x="186" y="146"/>
                  </a:lnTo>
                  <a:lnTo>
                    <a:pt x="184" y="146"/>
                  </a:lnTo>
                  <a:lnTo>
                    <a:pt x="180" y="144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50"/>
                  </a:lnTo>
                  <a:lnTo>
                    <a:pt x="174" y="152"/>
                  </a:lnTo>
                  <a:lnTo>
                    <a:pt x="174" y="154"/>
                  </a:lnTo>
                  <a:lnTo>
                    <a:pt x="172" y="156"/>
                  </a:lnTo>
                  <a:lnTo>
                    <a:pt x="171" y="158"/>
                  </a:lnTo>
                  <a:lnTo>
                    <a:pt x="171" y="161"/>
                  </a:lnTo>
                  <a:lnTo>
                    <a:pt x="172" y="163"/>
                  </a:lnTo>
                  <a:lnTo>
                    <a:pt x="174" y="163"/>
                  </a:lnTo>
                  <a:lnTo>
                    <a:pt x="180" y="167"/>
                  </a:lnTo>
                  <a:lnTo>
                    <a:pt x="180" y="169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80" y="179"/>
                  </a:lnTo>
                  <a:lnTo>
                    <a:pt x="176" y="179"/>
                  </a:lnTo>
                  <a:lnTo>
                    <a:pt x="174" y="183"/>
                  </a:lnTo>
                  <a:lnTo>
                    <a:pt x="172" y="190"/>
                  </a:lnTo>
                  <a:lnTo>
                    <a:pt x="169" y="194"/>
                  </a:lnTo>
                  <a:lnTo>
                    <a:pt x="169" y="198"/>
                  </a:lnTo>
                  <a:lnTo>
                    <a:pt x="165" y="202"/>
                  </a:lnTo>
                  <a:lnTo>
                    <a:pt x="161" y="202"/>
                  </a:lnTo>
                  <a:lnTo>
                    <a:pt x="157" y="198"/>
                  </a:lnTo>
                  <a:lnTo>
                    <a:pt x="155" y="196"/>
                  </a:lnTo>
                  <a:lnTo>
                    <a:pt x="157" y="194"/>
                  </a:lnTo>
                  <a:lnTo>
                    <a:pt x="159" y="192"/>
                  </a:lnTo>
                  <a:lnTo>
                    <a:pt x="161" y="190"/>
                  </a:lnTo>
                  <a:lnTo>
                    <a:pt x="161" y="186"/>
                  </a:lnTo>
                  <a:lnTo>
                    <a:pt x="161" y="183"/>
                  </a:lnTo>
                  <a:lnTo>
                    <a:pt x="163" y="183"/>
                  </a:lnTo>
                  <a:lnTo>
                    <a:pt x="163" y="183"/>
                  </a:lnTo>
                  <a:lnTo>
                    <a:pt x="165" y="181"/>
                  </a:lnTo>
                  <a:lnTo>
                    <a:pt x="165" y="177"/>
                  </a:lnTo>
                  <a:lnTo>
                    <a:pt x="163" y="175"/>
                  </a:lnTo>
                  <a:lnTo>
                    <a:pt x="163" y="167"/>
                  </a:lnTo>
                  <a:lnTo>
                    <a:pt x="161" y="165"/>
                  </a:lnTo>
                  <a:lnTo>
                    <a:pt x="159" y="160"/>
                  </a:lnTo>
                  <a:lnTo>
                    <a:pt x="157" y="154"/>
                  </a:lnTo>
                  <a:lnTo>
                    <a:pt x="155" y="154"/>
                  </a:lnTo>
                  <a:lnTo>
                    <a:pt x="153" y="154"/>
                  </a:lnTo>
                  <a:lnTo>
                    <a:pt x="149" y="154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2" y="148"/>
                  </a:lnTo>
                  <a:lnTo>
                    <a:pt x="142" y="146"/>
                  </a:lnTo>
                  <a:lnTo>
                    <a:pt x="144" y="144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4" y="138"/>
                  </a:lnTo>
                  <a:lnTo>
                    <a:pt x="132" y="136"/>
                  </a:lnTo>
                  <a:lnTo>
                    <a:pt x="130" y="138"/>
                  </a:lnTo>
                  <a:lnTo>
                    <a:pt x="128" y="136"/>
                  </a:lnTo>
                  <a:lnTo>
                    <a:pt x="124" y="129"/>
                  </a:lnTo>
                  <a:lnTo>
                    <a:pt x="121" y="129"/>
                  </a:lnTo>
                  <a:lnTo>
                    <a:pt x="117" y="127"/>
                  </a:lnTo>
                  <a:lnTo>
                    <a:pt x="115" y="129"/>
                  </a:lnTo>
                  <a:lnTo>
                    <a:pt x="111" y="129"/>
                  </a:lnTo>
                  <a:lnTo>
                    <a:pt x="111" y="127"/>
                  </a:lnTo>
                  <a:lnTo>
                    <a:pt x="107" y="125"/>
                  </a:lnTo>
                  <a:lnTo>
                    <a:pt x="103" y="125"/>
                  </a:lnTo>
                  <a:lnTo>
                    <a:pt x="98" y="119"/>
                  </a:lnTo>
                  <a:lnTo>
                    <a:pt x="90" y="110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8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3" y="94"/>
                  </a:lnTo>
                  <a:lnTo>
                    <a:pt x="71" y="90"/>
                  </a:lnTo>
                  <a:lnTo>
                    <a:pt x="67" y="88"/>
                  </a:lnTo>
                  <a:lnTo>
                    <a:pt x="67" y="83"/>
                  </a:lnTo>
                  <a:lnTo>
                    <a:pt x="63" y="81"/>
                  </a:lnTo>
                  <a:lnTo>
                    <a:pt x="63" y="79"/>
                  </a:lnTo>
                  <a:lnTo>
                    <a:pt x="61" y="73"/>
                  </a:lnTo>
                  <a:lnTo>
                    <a:pt x="59" y="71"/>
                  </a:lnTo>
                  <a:lnTo>
                    <a:pt x="57" y="69"/>
                  </a:lnTo>
                  <a:lnTo>
                    <a:pt x="57" y="65"/>
                  </a:lnTo>
                  <a:lnTo>
                    <a:pt x="51" y="63"/>
                  </a:lnTo>
                  <a:lnTo>
                    <a:pt x="48" y="62"/>
                  </a:lnTo>
                  <a:lnTo>
                    <a:pt x="36" y="60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5" y="71"/>
                  </a:lnTo>
                  <a:lnTo>
                    <a:pt x="15" y="73"/>
                  </a:lnTo>
                  <a:lnTo>
                    <a:pt x="15" y="69"/>
                  </a:lnTo>
                  <a:lnTo>
                    <a:pt x="17" y="63"/>
                  </a:lnTo>
                  <a:lnTo>
                    <a:pt x="11" y="63"/>
                  </a:lnTo>
                  <a:lnTo>
                    <a:pt x="5" y="60"/>
                  </a:lnTo>
                  <a:lnTo>
                    <a:pt x="5" y="50"/>
                  </a:lnTo>
                  <a:lnTo>
                    <a:pt x="0" y="46"/>
                  </a:lnTo>
                  <a:lnTo>
                    <a:pt x="3" y="42"/>
                  </a:lnTo>
                  <a:lnTo>
                    <a:pt x="7" y="42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9" y="29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8" y="15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36" y="25"/>
                  </a:lnTo>
                  <a:lnTo>
                    <a:pt x="38" y="27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50" y="19"/>
                  </a:lnTo>
                  <a:lnTo>
                    <a:pt x="53" y="17"/>
                  </a:lnTo>
                  <a:lnTo>
                    <a:pt x="55" y="21"/>
                  </a:lnTo>
                  <a:lnTo>
                    <a:pt x="57" y="14"/>
                  </a:lnTo>
                  <a:lnTo>
                    <a:pt x="63" y="14"/>
                  </a:lnTo>
                  <a:lnTo>
                    <a:pt x="61" y="8"/>
                  </a:lnTo>
                  <a:lnTo>
                    <a:pt x="65" y="2"/>
                  </a:lnTo>
                  <a:lnTo>
                    <a:pt x="71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3" name="Freeform 177"/>
            <p:cNvSpPr>
              <a:spLocks/>
            </p:cNvSpPr>
            <p:nvPr/>
          </p:nvSpPr>
          <p:spPr bwMode="auto">
            <a:xfrm>
              <a:off x="588032" y="2994574"/>
              <a:ext cx="333780" cy="139101"/>
            </a:xfrm>
            <a:custGeom>
              <a:avLst/>
              <a:gdLst>
                <a:gd name="T0" fmla="*/ 46 w 79"/>
                <a:gd name="T1" fmla="*/ 4 h 46"/>
                <a:gd name="T2" fmla="*/ 50 w 79"/>
                <a:gd name="T3" fmla="*/ 4 h 46"/>
                <a:gd name="T4" fmla="*/ 58 w 79"/>
                <a:gd name="T5" fmla="*/ 7 h 46"/>
                <a:gd name="T6" fmla="*/ 62 w 79"/>
                <a:gd name="T7" fmla="*/ 13 h 46"/>
                <a:gd name="T8" fmla="*/ 62 w 79"/>
                <a:gd name="T9" fmla="*/ 17 h 46"/>
                <a:gd name="T10" fmla="*/ 69 w 79"/>
                <a:gd name="T11" fmla="*/ 15 h 46"/>
                <a:gd name="T12" fmla="*/ 75 w 79"/>
                <a:gd name="T13" fmla="*/ 17 h 46"/>
                <a:gd name="T14" fmla="*/ 79 w 79"/>
                <a:gd name="T15" fmla="*/ 19 h 46"/>
                <a:gd name="T16" fmla="*/ 77 w 79"/>
                <a:gd name="T17" fmla="*/ 31 h 46"/>
                <a:gd name="T18" fmla="*/ 69 w 79"/>
                <a:gd name="T19" fmla="*/ 38 h 46"/>
                <a:gd name="T20" fmla="*/ 64 w 79"/>
                <a:gd name="T21" fmla="*/ 36 h 46"/>
                <a:gd name="T22" fmla="*/ 56 w 79"/>
                <a:gd name="T23" fmla="*/ 38 h 46"/>
                <a:gd name="T24" fmla="*/ 50 w 79"/>
                <a:gd name="T25" fmla="*/ 42 h 46"/>
                <a:gd name="T26" fmla="*/ 46 w 79"/>
                <a:gd name="T27" fmla="*/ 34 h 46"/>
                <a:gd name="T28" fmla="*/ 35 w 79"/>
                <a:gd name="T29" fmla="*/ 42 h 46"/>
                <a:gd name="T30" fmla="*/ 23 w 79"/>
                <a:gd name="T31" fmla="*/ 46 h 46"/>
                <a:gd name="T32" fmla="*/ 19 w 79"/>
                <a:gd name="T33" fmla="*/ 42 h 46"/>
                <a:gd name="T34" fmla="*/ 16 w 79"/>
                <a:gd name="T35" fmla="*/ 36 h 46"/>
                <a:gd name="T36" fmla="*/ 10 w 79"/>
                <a:gd name="T37" fmla="*/ 32 h 46"/>
                <a:gd name="T38" fmla="*/ 8 w 79"/>
                <a:gd name="T39" fmla="*/ 38 h 46"/>
                <a:gd name="T40" fmla="*/ 0 w 79"/>
                <a:gd name="T41" fmla="*/ 40 h 46"/>
                <a:gd name="T42" fmla="*/ 2 w 79"/>
                <a:gd name="T43" fmla="*/ 36 h 46"/>
                <a:gd name="T44" fmla="*/ 4 w 79"/>
                <a:gd name="T45" fmla="*/ 32 h 46"/>
                <a:gd name="T46" fmla="*/ 10 w 79"/>
                <a:gd name="T47" fmla="*/ 19 h 46"/>
                <a:gd name="T48" fmla="*/ 16 w 79"/>
                <a:gd name="T49" fmla="*/ 15 h 46"/>
                <a:gd name="T50" fmla="*/ 17 w 79"/>
                <a:gd name="T51" fmla="*/ 9 h 46"/>
                <a:gd name="T52" fmla="*/ 16 w 79"/>
                <a:gd name="T53" fmla="*/ 6 h 46"/>
                <a:gd name="T54" fmla="*/ 21 w 79"/>
                <a:gd name="T55" fmla="*/ 7 h 46"/>
                <a:gd name="T56" fmla="*/ 31 w 79"/>
                <a:gd name="T57" fmla="*/ 6 h 46"/>
                <a:gd name="T58" fmla="*/ 37 w 79"/>
                <a:gd name="T59" fmla="*/ 6 h 46"/>
                <a:gd name="T60" fmla="*/ 42 w 79"/>
                <a:gd name="T61" fmla="*/ 4 h 46"/>
                <a:gd name="T62" fmla="*/ 46 w 79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46">
                  <a:moveTo>
                    <a:pt x="46" y="0"/>
                  </a:moveTo>
                  <a:lnTo>
                    <a:pt x="46" y="4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60" y="15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71" y="19"/>
                  </a:lnTo>
                  <a:lnTo>
                    <a:pt x="75" y="17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5" y="25"/>
                  </a:lnTo>
                  <a:lnTo>
                    <a:pt x="77" y="31"/>
                  </a:lnTo>
                  <a:lnTo>
                    <a:pt x="71" y="31"/>
                  </a:lnTo>
                  <a:lnTo>
                    <a:pt x="69" y="38"/>
                  </a:lnTo>
                  <a:lnTo>
                    <a:pt x="67" y="34"/>
                  </a:lnTo>
                  <a:lnTo>
                    <a:pt x="64" y="36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2" y="32"/>
                  </a:lnTo>
                  <a:lnTo>
                    <a:pt x="35" y="42"/>
                  </a:lnTo>
                  <a:lnTo>
                    <a:pt x="31" y="40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4" y="32"/>
                  </a:lnTo>
                  <a:lnTo>
                    <a:pt x="10" y="32"/>
                  </a:lnTo>
                  <a:lnTo>
                    <a:pt x="6" y="34"/>
                  </a:lnTo>
                  <a:lnTo>
                    <a:pt x="8" y="38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7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4" y="7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1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4" name="Freeform 178"/>
            <p:cNvSpPr>
              <a:spLocks noEditPoints="1"/>
            </p:cNvSpPr>
            <p:nvPr/>
          </p:nvSpPr>
          <p:spPr bwMode="auto">
            <a:xfrm>
              <a:off x="-117552" y="2773825"/>
              <a:ext cx="975991" cy="650147"/>
            </a:xfrm>
            <a:custGeom>
              <a:avLst/>
              <a:gdLst>
                <a:gd name="T0" fmla="*/ 231 w 231"/>
                <a:gd name="T1" fmla="*/ 194 h 215"/>
                <a:gd name="T2" fmla="*/ 219 w 231"/>
                <a:gd name="T3" fmla="*/ 213 h 215"/>
                <a:gd name="T4" fmla="*/ 217 w 231"/>
                <a:gd name="T5" fmla="*/ 207 h 215"/>
                <a:gd name="T6" fmla="*/ 215 w 231"/>
                <a:gd name="T7" fmla="*/ 200 h 215"/>
                <a:gd name="T8" fmla="*/ 213 w 231"/>
                <a:gd name="T9" fmla="*/ 192 h 215"/>
                <a:gd name="T10" fmla="*/ 227 w 231"/>
                <a:gd name="T11" fmla="*/ 186 h 215"/>
                <a:gd name="T12" fmla="*/ 121 w 231"/>
                <a:gd name="T13" fmla="*/ 2 h 215"/>
                <a:gd name="T14" fmla="*/ 133 w 231"/>
                <a:gd name="T15" fmla="*/ 17 h 215"/>
                <a:gd name="T16" fmla="*/ 144 w 231"/>
                <a:gd name="T17" fmla="*/ 25 h 215"/>
                <a:gd name="T18" fmla="*/ 158 w 231"/>
                <a:gd name="T19" fmla="*/ 32 h 215"/>
                <a:gd name="T20" fmla="*/ 171 w 231"/>
                <a:gd name="T21" fmla="*/ 38 h 215"/>
                <a:gd name="T22" fmla="*/ 183 w 231"/>
                <a:gd name="T23" fmla="*/ 44 h 215"/>
                <a:gd name="T24" fmla="*/ 200 w 231"/>
                <a:gd name="T25" fmla="*/ 46 h 215"/>
                <a:gd name="T26" fmla="*/ 194 w 231"/>
                <a:gd name="T27" fmla="*/ 61 h 215"/>
                <a:gd name="T28" fmla="*/ 192 w 231"/>
                <a:gd name="T29" fmla="*/ 80 h 215"/>
                <a:gd name="T30" fmla="*/ 184 w 231"/>
                <a:gd name="T31" fmla="*/ 82 h 215"/>
                <a:gd name="T32" fmla="*/ 171 w 231"/>
                <a:gd name="T33" fmla="*/ 100 h 215"/>
                <a:gd name="T34" fmla="*/ 167 w 231"/>
                <a:gd name="T35" fmla="*/ 113 h 215"/>
                <a:gd name="T36" fmla="*/ 181 w 231"/>
                <a:gd name="T37" fmla="*/ 105 h 215"/>
                <a:gd name="T38" fmla="*/ 186 w 231"/>
                <a:gd name="T39" fmla="*/ 117 h 215"/>
                <a:gd name="T40" fmla="*/ 184 w 231"/>
                <a:gd name="T41" fmla="*/ 132 h 215"/>
                <a:gd name="T42" fmla="*/ 198 w 231"/>
                <a:gd name="T43" fmla="*/ 153 h 215"/>
                <a:gd name="T44" fmla="*/ 181 w 231"/>
                <a:gd name="T45" fmla="*/ 175 h 215"/>
                <a:gd name="T46" fmla="*/ 158 w 231"/>
                <a:gd name="T47" fmla="*/ 169 h 215"/>
                <a:gd name="T48" fmla="*/ 140 w 231"/>
                <a:gd name="T49" fmla="*/ 169 h 215"/>
                <a:gd name="T50" fmla="*/ 127 w 231"/>
                <a:gd name="T51" fmla="*/ 180 h 215"/>
                <a:gd name="T52" fmla="*/ 119 w 231"/>
                <a:gd name="T53" fmla="*/ 190 h 215"/>
                <a:gd name="T54" fmla="*/ 88 w 231"/>
                <a:gd name="T55" fmla="*/ 186 h 215"/>
                <a:gd name="T56" fmla="*/ 71 w 231"/>
                <a:gd name="T57" fmla="*/ 186 h 215"/>
                <a:gd name="T58" fmla="*/ 56 w 231"/>
                <a:gd name="T59" fmla="*/ 175 h 215"/>
                <a:gd name="T60" fmla="*/ 58 w 231"/>
                <a:gd name="T61" fmla="*/ 157 h 215"/>
                <a:gd name="T62" fmla="*/ 60 w 231"/>
                <a:gd name="T63" fmla="*/ 127 h 215"/>
                <a:gd name="T64" fmla="*/ 65 w 231"/>
                <a:gd name="T65" fmla="*/ 127 h 215"/>
                <a:gd name="T66" fmla="*/ 62 w 231"/>
                <a:gd name="T67" fmla="*/ 115 h 215"/>
                <a:gd name="T68" fmla="*/ 46 w 231"/>
                <a:gd name="T69" fmla="*/ 100 h 215"/>
                <a:gd name="T70" fmla="*/ 42 w 231"/>
                <a:gd name="T71" fmla="*/ 90 h 215"/>
                <a:gd name="T72" fmla="*/ 44 w 231"/>
                <a:gd name="T73" fmla="*/ 86 h 215"/>
                <a:gd name="T74" fmla="*/ 37 w 231"/>
                <a:gd name="T75" fmla="*/ 80 h 215"/>
                <a:gd name="T76" fmla="*/ 29 w 231"/>
                <a:gd name="T77" fmla="*/ 80 h 215"/>
                <a:gd name="T78" fmla="*/ 14 w 231"/>
                <a:gd name="T79" fmla="*/ 75 h 215"/>
                <a:gd name="T80" fmla="*/ 4 w 231"/>
                <a:gd name="T81" fmla="*/ 69 h 215"/>
                <a:gd name="T82" fmla="*/ 6 w 231"/>
                <a:gd name="T83" fmla="*/ 63 h 215"/>
                <a:gd name="T84" fmla="*/ 8 w 231"/>
                <a:gd name="T85" fmla="*/ 61 h 215"/>
                <a:gd name="T86" fmla="*/ 8 w 231"/>
                <a:gd name="T87" fmla="*/ 57 h 215"/>
                <a:gd name="T88" fmla="*/ 19 w 231"/>
                <a:gd name="T89" fmla="*/ 54 h 215"/>
                <a:gd name="T90" fmla="*/ 39 w 231"/>
                <a:gd name="T91" fmla="*/ 56 h 215"/>
                <a:gd name="T92" fmla="*/ 54 w 231"/>
                <a:gd name="T93" fmla="*/ 56 h 215"/>
                <a:gd name="T94" fmla="*/ 54 w 231"/>
                <a:gd name="T95" fmla="*/ 44 h 215"/>
                <a:gd name="T96" fmla="*/ 52 w 231"/>
                <a:gd name="T97" fmla="*/ 32 h 215"/>
                <a:gd name="T98" fmla="*/ 62 w 231"/>
                <a:gd name="T99" fmla="*/ 40 h 215"/>
                <a:gd name="T100" fmla="*/ 83 w 231"/>
                <a:gd name="T101" fmla="*/ 36 h 215"/>
                <a:gd name="T102" fmla="*/ 90 w 231"/>
                <a:gd name="T103" fmla="*/ 29 h 215"/>
                <a:gd name="T104" fmla="*/ 104 w 231"/>
                <a:gd name="T105" fmla="*/ 13 h 215"/>
                <a:gd name="T106" fmla="*/ 117 w 231"/>
                <a:gd name="T107" fmla="*/ 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15">
                  <a:moveTo>
                    <a:pt x="227" y="178"/>
                  </a:moveTo>
                  <a:lnTo>
                    <a:pt x="229" y="178"/>
                  </a:lnTo>
                  <a:lnTo>
                    <a:pt x="231" y="182"/>
                  </a:lnTo>
                  <a:lnTo>
                    <a:pt x="229" y="188"/>
                  </a:lnTo>
                  <a:lnTo>
                    <a:pt x="231" y="194"/>
                  </a:lnTo>
                  <a:lnTo>
                    <a:pt x="229" y="203"/>
                  </a:lnTo>
                  <a:lnTo>
                    <a:pt x="229" y="207"/>
                  </a:lnTo>
                  <a:lnTo>
                    <a:pt x="227" y="213"/>
                  </a:lnTo>
                  <a:lnTo>
                    <a:pt x="225" y="215"/>
                  </a:lnTo>
                  <a:lnTo>
                    <a:pt x="219" y="213"/>
                  </a:lnTo>
                  <a:lnTo>
                    <a:pt x="217" y="211"/>
                  </a:lnTo>
                  <a:lnTo>
                    <a:pt x="219" y="209"/>
                  </a:lnTo>
                  <a:lnTo>
                    <a:pt x="219" y="209"/>
                  </a:lnTo>
                  <a:lnTo>
                    <a:pt x="219" y="207"/>
                  </a:lnTo>
                  <a:lnTo>
                    <a:pt x="217" y="207"/>
                  </a:lnTo>
                  <a:lnTo>
                    <a:pt x="219" y="205"/>
                  </a:lnTo>
                  <a:lnTo>
                    <a:pt x="215" y="203"/>
                  </a:lnTo>
                  <a:lnTo>
                    <a:pt x="215" y="201"/>
                  </a:lnTo>
                  <a:lnTo>
                    <a:pt x="215" y="201"/>
                  </a:lnTo>
                  <a:lnTo>
                    <a:pt x="215" y="200"/>
                  </a:lnTo>
                  <a:lnTo>
                    <a:pt x="213" y="198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5" y="194"/>
                  </a:lnTo>
                  <a:lnTo>
                    <a:pt x="213" y="192"/>
                  </a:lnTo>
                  <a:lnTo>
                    <a:pt x="215" y="188"/>
                  </a:lnTo>
                  <a:lnTo>
                    <a:pt x="221" y="186"/>
                  </a:lnTo>
                  <a:lnTo>
                    <a:pt x="223" y="184"/>
                  </a:lnTo>
                  <a:lnTo>
                    <a:pt x="225" y="186"/>
                  </a:lnTo>
                  <a:lnTo>
                    <a:pt x="227" y="186"/>
                  </a:lnTo>
                  <a:lnTo>
                    <a:pt x="227" y="184"/>
                  </a:lnTo>
                  <a:lnTo>
                    <a:pt x="227" y="180"/>
                  </a:lnTo>
                  <a:lnTo>
                    <a:pt x="227" y="178"/>
                  </a:lnTo>
                  <a:close/>
                  <a:moveTo>
                    <a:pt x="119" y="0"/>
                  </a:moveTo>
                  <a:lnTo>
                    <a:pt x="121" y="2"/>
                  </a:lnTo>
                  <a:lnTo>
                    <a:pt x="121" y="7"/>
                  </a:lnTo>
                  <a:lnTo>
                    <a:pt x="125" y="9"/>
                  </a:lnTo>
                  <a:lnTo>
                    <a:pt x="127" y="13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5" y="19"/>
                  </a:lnTo>
                  <a:lnTo>
                    <a:pt x="138" y="19"/>
                  </a:lnTo>
                  <a:lnTo>
                    <a:pt x="138" y="25"/>
                  </a:lnTo>
                  <a:lnTo>
                    <a:pt x="142" y="27"/>
                  </a:lnTo>
                  <a:lnTo>
                    <a:pt x="144" y="25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50" y="27"/>
                  </a:lnTo>
                  <a:lnTo>
                    <a:pt x="154" y="32"/>
                  </a:lnTo>
                  <a:lnTo>
                    <a:pt x="158" y="32"/>
                  </a:lnTo>
                  <a:lnTo>
                    <a:pt x="160" y="34"/>
                  </a:lnTo>
                  <a:lnTo>
                    <a:pt x="161" y="34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7" y="40"/>
                  </a:lnTo>
                  <a:lnTo>
                    <a:pt x="177" y="42"/>
                  </a:lnTo>
                  <a:lnTo>
                    <a:pt x="181" y="44"/>
                  </a:lnTo>
                  <a:lnTo>
                    <a:pt x="183" y="44"/>
                  </a:lnTo>
                  <a:lnTo>
                    <a:pt x="186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2" y="48"/>
                  </a:lnTo>
                  <a:lnTo>
                    <a:pt x="198" y="52"/>
                  </a:lnTo>
                  <a:lnTo>
                    <a:pt x="196" y="57"/>
                  </a:lnTo>
                  <a:lnTo>
                    <a:pt x="196" y="59"/>
                  </a:lnTo>
                  <a:lnTo>
                    <a:pt x="194" y="61"/>
                  </a:lnTo>
                  <a:lnTo>
                    <a:pt x="192" y="69"/>
                  </a:lnTo>
                  <a:lnTo>
                    <a:pt x="192" y="73"/>
                  </a:lnTo>
                  <a:lnTo>
                    <a:pt x="196" y="75"/>
                  </a:lnTo>
                  <a:lnTo>
                    <a:pt x="198" y="79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9"/>
                  </a:lnTo>
                  <a:lnTo>
                    <a:pt x="183" y="79"/>
                  </a:lnTo>
                  <a:lnTo>
                    <a:pt x="181" y="80"/>
                  </a:lnTo>
                  <a:lnTo>
                    <a:pt x="184" y="82"/>
                  </a:lnTo>
                  <a:lnTo>
                    <a:pt x="186" y="86"/>
                  </a:lnTo>
                  <a:lnTo>
                    <a:pt x="183" y="88"/>
                  </a:lnTo>
                  <a:lnTo>
                    <a:pt x="179" y="92"/>
                  </a:lnTo>
                  <a:lnTo>
                    <a:pt x="177" y="92"/>
                  </a:lnTo>
                  <a:lnTo>
                    <a:pt x="171" y="100"/>
                  </a:lnTo>
                  <a:lnTo>
                    <a:pt x="171" y="105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7" y="109"/>
                  </a:lnTo>
                  <a:lnTo>
                    <a:pt x="167" y="113"/>
                  </a:lnTo>
                  <a:lnTo>
                    <a:pt x="171" y="113"/>
                  </a:lnTo>
                  <a:lnTo>
                    <a:pt x="175" y="111"/>
                  </a:lnTo>
                  <a:lnTo>
                    <a:pt x="173" y="107"/>
                  </a:lnTo>
                  <a:lnTo>
                    <a:pt x="177" y="105"/>
                  </a:lnTo>
                  <a:lnTo>
                    <a:pt x="181" y="105"/>
                  </a:lnTo>
                  <a:lnTo>
                    <a:pt x="183" y="109"/>
                  </a:lnTo>
                  <a:lnTo>
                    <a:pt x="184" y="113"/>
                  </a:lnTo>
                  <a:lnTo>
                    <a:pt x="186" y="115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4" y="119"/>
                  </a:lnTo>
                  <a:lnTo>
                    <a:pt x="186" y="123"/>
                  </a:lnTo>
                  <a:lnTo>
                    <a:pt x="188" y="127"/>
                  </a:lnTo>
                  <a:lnTo>
                    <a:pt x="188" y="132"/>
                  </a:lnTo>
                  <a:lnTo>
                    <a:pt x="184" y="132"/>
                  </a:lnTo>
                  <a:lnTo>
                    <a:pt x="181" y="136"/>
                  </a:lnTo>
                  <a:lnTo>
                    <a:pt x="186" y="140"/>
                  </a:lnTo>
                  <a:lnTo>
                    <a:pt x="186" y="150"/>
                  </a:lnTo>
                  <a:lnTo>
                    <a:pt x="192" y="153"/>
                  </a:lnTo>
                  <a:lnTo>
                    <a:pt x="198" y="153"/>
                  </a:lnTo>
                  <a:lnTo>
                    <a:pt x="196" y="159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84" y="171"/>
                  </a:lnTo>
                  <a:lnTo>
                    <a:pt x="181" y="175"/>
                  </a:lnTo>
                  <a:lnTo>
                    <a:pt x="183" y="177"/>
                  </a:lnTo>
                  <a:lnTo>
                    <a:pt x="179" y="178"/>
                  </a:lnTo>
                  <a:lnTo>
                    <a:pt x="171" y="178"/>
                  </a:lnTo>
                  <a:lnTo>
                    <a:pt x="167" y="177"/>
                  </a:lnTo>
                  <a:lnTo>
                    <a:pt x="158" y="169"/>
                  </a:lnTo>
                  <a:lnTo>
                    <a:pt x="156" y="171"/>
                  </a:lnTo>
                  <a:lnTo>
                    <a:pt x="152" y="173"/>
                  </a:lnTo>
                  <a:lnTo>
                    <a:pt x="150" y="173"/>
                  </a:lnTo>
                  <a:lnTo>
                    <a:pt x="144" y="169"/>
                  </a:lnTo>
                  <a:lnTo>
                    <a:pt x="140" y="169"/>
                  </a:lnTo>
                  <a:lnTo>
                    <a:pt x="138" y="167"/>
                  </a:lnTo>
                  <a:lnTo>
                    <a:pt x="136" y="167"/>
                  </a:lnTo>
                  <a:lnTo>
                    <a:pt x="131" y="175"/>
                  </a:lnTo>
                  <a:lnTo>
                    <a:pt x="127" y="178"/>
                  </a:lnTo>
                  <a:lnTo>
                    <a:pt x="127" y="180"/>
                  </a:lnTo>
                  <a:lnTo>
                    <a:pt x="125" y="186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25" y="194"/>
                  </a:lnTo>
                  <a:lnTo>
                    <a:pt x="119" y="190"/>
                  </a:lnTo>
                  <a:lnTo>
                    <a:pt x="110" y="190"/>
                  </a:lnTo>
                  <a:lnTo>
                    <a:pt x="106" y="188"/>
                  </a:lnTo>
                  <a:lnTo>
                    <a:pt x="100" y="188"/>
                  </a:lnTo>
                  <a:lnTo>
                    <a:pt x="96" y="186"/>
                  </a:lnTo>
                  <a:lnTo>
                    <a:pt x="88" y="186"/>
                  </a:lnTo>
                  <a:lnTo>
                    <a:pt x="87" y="190"/>
                  </a:lnTo>
                  <a:lnTo>
                    <a:pt x="83" y="188"/>
                  </a:lnTo>
                  <a:lnTo>
                    <a:pt x="79" y="188"/>
                  </a:lnTo>
                  <a:lnTo>
                    <a:pt x="75" y="184"/>
                  </a:lnTo>
                  <a:lnTo>
                    <a:pt x="71" y="186"/>
                  </a:lnTo>
                  <a:lnTo>
                    <a:pt x="67" y="182"/>
                  </a:lnTo>
                  <a:lnTo>
                    <a:pt x="62" y="180"/>
                  </a:lnTo>
                  <a:lnTo>
                    <a:pt x="56" y="180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0" y="171"/>
                  </a:lnTo>
                  <a:lnTo>
                    <a:pt x="54" y="169"/>
                  </a:lnTo>
                  <a:lnTo>
                    <a:pt x="58" y="157"/>
                  </a:lnTo>
                  <a:lnTo>
                    <a:pt x="58" y="146"/>
                  </a:lnTo>
                  <a:lnTo>
                    <a:pt x="60" y="144"/>
                  </a:lnTo>
                  <a:lnTo>
                    <a:pt x="58" y="142"/>
                  </a:lnTo>
                  <a:lnTo>
                    <a:pt x="58" y="136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5" y="128"/>
                  </a:lnTo>
                  <a:lnTo>
                    <a:pt x="65" y="132"/>
                  </a:lnTo>
                  <a:lnTo>
                    <a:pt x="69" y="136"/>
                  </a:lnTo>
                  <a:lnTo>
                    <a:pt x="65" y="127"/>
                  </a:lnTo>
                  <a:lnTo>
                    <a:pt x="62" y="123"/>
                  </a:lnTo>
                  <a:lnTo>
                    <a:pt x="58" y="121"/>
                  </a:lnTo>
                  <a:lnTo>
                    <a:pt x="58" y="119"/>
                  </a:lnTo>
                  <a:lnTo>
                    <a:pt x="60" y="119"/>
                  </a:lnTo>
                  <a:lnTo>
                    <a:pt x="62" y="115"/>
                  </a:lnTo>
                  <a:lnTo>
                    <a:pt x="60" y="111"/>
                  </a:lnTo>
                  <a:lnTo>
                    <a:pt x="60" y="109"/>
                  </a:lnTo>
                  <a:lnTo>
                    <a:pt x="56" y="107"/>
                  </a:lnTo>
                  <a:lnTo>
                    <a:pt x="50" y="105"/>
                  </a:lnTo>
                  <a:lnTo>
                    <a:pt x="46" y="100"/>
                  </a:lnTo>
                  <a:lnTo>
                    <a:pt x="44" y="100"/>
                  </a:lnTo>
                  <a:lnTo>
                    <a:pt x="42" y="98"/>
                  </a:lnTo>
                  <a:lnTo>
                    <a:pt x="44" y="94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50" y="88"/>
                  </a:lnTo>
                  <a:lnTo>
                    <a:pt x="48" y="86"/>
                  </a:lnTo>
                  <a:lnTo>
                    <a:pt x="44" y="86"/>
                  </a:lnTo>
                  <a:lnTo>
                    <a:pt x="40" y="88"/>
                  </a:lnTo>
                  <a:lnTo>
                    <a:pt x="39" y="88"/>
                  </a:lnTo>
                  <a:lnTo>
                    <a:pt x="37" y="84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3" y="82"/>
                  </a:lnTo>
                  <a:lnTo>
                    <a:pt x="33" y="80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25" y="79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15" y="73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3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8" y="57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3" y="52"/>
                  </a:lnTo>
                  <a:lnTo>
                    <a:pt x="27" y="50"/>
                  </a:lnTo>
                  <a:lnTo>
                    <a:pt x="31" y="52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4" y="56"/>
                  </a:lnTo>
                  <a:lnTo>
                    <a:pt x="54" y="52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2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3" y="38"/>
                  </a:lnTo>
                  <a:lnTo>
                    <a:pt x="67" y="40"/>
                  </a:lnTo>
                  <a:lnTo>
                    <a:pt x="73" y="40"/>
                  </a:lnTo>
                  <a:lnTo>
                    <a:pt x="79" y="40"/>
                  </a:lnTo>
                  <a:lnTo>
                    <a:pt x="83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1" y="31"/>
                  </a:lnTo>
                  <a:lnTo>
                    <a:pt x="87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104" y="19"/>
                  </a:lnTo>
                  <a:lnTo>
                    <a:pt x="104" y="13"/>
                  </a:lnTo>
                  <a:lnTo>
                    <a:pt x="104" y="9"/>
                  </a:lnTo>
                  <a:lnTo>
                    <a:pt x="106" y="6"/>
                  </a:lnTo>
                  <a:lnTo>
                    <a:pt x="110" y="2"/>
                  </a:lnTo>
                  <a:lnTo>
                    <a:pt x="111" y="4"/>
                  </a:lnTo>
                  <a:lnTo>
                    <a:pt x="117" y="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5" name="Freeform 179"/>
            <p:cNvSpPr>
              <a:spLocks/>
            </p:cNvSpPr>
            <p:nvPr/>
          </p:nvSpPr>
          <p:spPr bwMode="auto">
            <a:xfrm>
              <a:off x="1352768" y="2882687"/>
              <a:ext cx="380256" cy="117933"/>
            </a:xfrm>
            <a:custGeom>
              <a:avLst/>
              <a:gdLst>
                <a:gd name="T0" fmla="*/ 69 w 90"/>
                <a:gd name="T1" fmla="*/ 0 h 39"/>
                <a:gd name="T2" fmla="*/ 73 w 90"/>
                <a:gd name="T3" fmla="*/ 2 h 39"/>
                <a:gd name="T4" fmla="*/ 75 w 90"/>
                <a:gd name="T5" fmla="*/ 2 h 39"/>
                <a:gd name="T6" fmla="*/ 80 w 90"/>
                <a:gd name="T7" fmla="*/ 2 h 39"/>
                <a:gd name="T8" fmla="*/ 88 w 90"/>
                <a:gd name="T9" fmla="*/ 6 h 39"/>
                <a:gd name="T10" fmla="*/ 90 w 90"/>
                <a:gd name="T11" fmla="*/ 6 h 39"/>
                <a:gd name="T12" fmla="*/ 86 w 90"/>
                <a:gd name="T13" fmla="*/ 14 h 39"/>
                <a:gd name="T14" fmla="*/ 84 w 90"/>
                <a:gd name="T15" fmla="*/ 20 h 39"/>
                <a:gd name="T16" fmla="*/ 80 w 90"/>
                <a:gd name="T17" fmla="*/ 23 h 39"/>
                <a:gd name="T18" fmla="*/ 75 w 90"/>
                <a:gd name="T19" fmla="*/ 21 h 39"/>
                <a:gd name="T20" fmla="*/ 67 w 90"/>
                <a:gd name="T21" fmla="*/ 21 h 39"/>
                <a:gd name="T22" fmla="*/ 63 w 90"/>
                <a:gd name="T23" fmla="*/ 21 h 39"/>
                <a:gd name="T24" fmla="*/ 57 w 90"/>
                <a:gd name="T25" fmla="*/ 21 h 39"/>
                <a:gd name="T26" fmla="*/ 53 w 90"/>
                <a:gd name="T27" fmla="*/ 25 h 39"/>
                <a:gd name="T28" fmla="*/ 52 w 90"/>
                <a:gd name="T29" fmla="*/ 29 h 39"/>
                <a:gd name="T30" fmla="*/ 52 w 90"/>
                <a:gd name="T31" fmla="*/ 31 h 39"/>
                <a:gd name="T32" fmla="*/ 46 w 90"/>
                <a:gd name="T33" fmla="*/ 27 h 39"/>
                <a:gd name="T34" fmla="*/ 40 w 90"/>
                <a:gd name="T35" fmla="*/ 31 h 39"/>
                <a:gd name="T36" fmla="*/ 34 w 90"/>
                <a:gd name="T37" fmla="*/ 33 h 39"/>
                <a:gd name="T38" fmla="*/ 34 w 90"/>
                <a:gd name="T39" fmla="*/ 37 h 39"/>
                <a:gd name="T40" fmla="*/ 25 w 90"/>
                <a:gd name="T41" fmla="*/ 37 h 39"/>
                <a:gd name="T42" fmla="*/ 19 w 90"/>
                <a:gd name="T43" fmla="*/ 39 h 39"/>
                <a:gd name="T44" fmla="*/ 13 w 90"/>
                <a:gd name="T45" fmla="*/ 39 h 39"/>
                <a:gd name="T46" fmla="*/ 2 w 90"/>
                <a:gd name="T47" fmla="*/ 31 h 39"/>
                <a:gd name="T48" fmla="*/ 0 w 90"/>
                <a:gd name="T49" fmla="*/ 23 h 39"/>
                <a:gd name="T50" fmla="*/ 0 w 90"/>
                <a:gd name="T51" fmla="*/ 18 h 39"/>
                <a:gd name="T52" fmla="*/ 2 w 90"/>
                <a:gd name="T53" fmla="*/ 18 h 39"/>
                <a:gd name="T54" fmla="*/ 5 w 90"/>
                <a:gd name="T55" fmla="*/ 16 h 39"/>
                <a:gd name="T56" fmla="*/ 9 w 90"/>
                <a:gd name="T57" fmla="*/ 16 h 39"/>
                <a:gd name="T58" fmla="*/ 11 w 90"/>
                <a:gd name="T59" fmla="*/ 18 h 39"/>
                <a:gd name="T60" fmla="*/ 19 w 90"/>
                <a:gd name="T61" fmla="*/ 14 h 39"/>
                <a:gd name="T62" fmla="*/ 25 w 90"/>
                <a:gd name="T63" fmla="*/ 14 h 39"/>
                <a:gd name="T64" fmla="*/ 30 w 90"/>
                <a:gd name="T65" fmla="*/ 8 h 39"/>
                <a:gd name="T66" fmla="*/ 34 w 90"/>
                <a:gd name="T67" fmla="*/ 8 h 39"/>
                <a:gd name="T68" fmla="*/ 38 w 90"/>
                <a:gd name="T69" fmla="*/ 4 h 39"/>
                <a:gd name="T70" fmla="*/ 46 w 90"/>
                <a:gd name="T71" fmla="*/ 6 h 39"/>
                <a:gd name="T72" fmla="*/ 46 w 90"/>
                <a:gd name="T73" fmla="*/ 6 h 39"/>
                <a:gd name="T74" fmla="*/ 48 w 90"/>
                <a:gd name="T75" fmla="*/ 6 h 39"/>
                <a:gd name="T76" fmla="*/ 50 w 90"/>
                <a:gd name="T77" fmla="*/ 6 h 39"/>
                <a:gd name="T78" fmla="*/ 52 w 90"/>
                <a:gd name="T79" fmla="*/ 2 h 39"/>
                <a:gd name="T80" fmla="*/ 55 w 90"/>
                <a:gd name="T81" fmla="*/ 2 h 39"/>
                <a:gd name="T82" fmla="*/ 57 w 90"/>
                <a:gd name="T83" fmla="*/ 2 h 39"/>
                <a:gd name="T84" fmla="*/ 61 w 90"/>
                <a:gd name="T85" fmla="*/ 2 h 39"/>
                <a:gd name="T86" fmla="*/ 65 w 90"/>
                <a:gd name="T87" fmla="*/ 4 h 39"/>
                <a:gd name="T88" fmla="*/ 67 w 90"/>
                <a:gd name="T89" fmla="*/ 2 h 39"/>
                <a:gd name="T90" fmla="*/ 69 w 90"/>
                <a:gd name="T9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39">
                  <a:moveTo>
                    <a:pt x="69" y="0"/>
                  </a:moveTo>
                  <a:lnTo>
                    <a:pt x="73" y="2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86" y="14"/>
                  </a:lnTo>
                  <a:lnTo>
                    <a:pt x="84" y="20"/>
                  </a:lnTo>
                  <a:lnTo>
                    <a:pt x="80" y="23"/>
                  </a:lnTo>
                  <a:lnTo>
                    <a:pt x="75" y="21"/>
                  </a:lnTo>
                  <a:lnTo>
                    <a:pt x="67" y="21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3" y="25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46" y="27"/>
                  </a:lnTo>
                  <a:lnTo>
                    <a:pt x="40" y="31"/>
                  </a:lnTo>
                  <a:lnTo>
                    <a:pt x="34" y="33"/>
                  </a:lnTo>
                  <a:lnTo>
                    <a:pt x="34" y="37"/>
                  </a:lnTo>
                  <a:lnTo>
                    <a:pt x="25" y="37"/>
                  </a:lnTo>
                  <a:lnTo>
                    <a:pt x="19" y="39"/>
                  </a:lnTo>
                  <a:lnTo>
                    <a:pt x="13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9" y="14"/>
                  </a:lnTo>
                  <a:lnTo>
                    <a:pt x="25" y="1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7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6" name="Freeform 180"/>
            <p:cNvSpPr>
              <a:spLocks/>
            </p:cNvSpPr>
            <p:nvPr/>
          </p:nvSpPr>
          <p:spPr bwMode="auto">
            <a:xfrm>
              <a:off x="993640" y="2773825"/>
              <a:ext cx="553483" cy="169340"/>
            </a:xfrm>
            <a:custGeom>
              <a:avLst/>
              <a:gdLst>
                <a:gd name="T0" fmla="*/ 46 w 131"/>
                <a:gd name="T1" fmla="*/ 2 h 56"/>
                <a:gd name="T2" fmla="*/ 48 w 131"/>
                <a:gd name="T3" fmla="*/ 4 h 56"/>
                <a:gd name="T4" fmla="*/ 54 w 131"/>
                <a:gd name="T5" fmla="*/ 2 h 56"/>
                <a:gd name="T6" fmla="*/ 62 w 131"/>
                <a:gd name="T7" fmla="*/ 2 h 56"/>
                <a:gd name="T8" fmla="*/ 66 w 131"/>
                <a:gd name="T9" fmla="*/ 7 h 56"/>
                <a:gd name="T10" fmla="*/ 71 w 131"/>
                <a:gd name="T11" fmla="*/ 9 h 56"/>
                <a:gd name="T12" fmla="*/ 71 w 131"/>
                <a:gd name="T13" fmla="*/ 15 h 56"/>
                <a:gd name="T14" fmla="*/ 71 w 131"/>
                <a:gd name="T15" fmla="*/ 19 h 56"/>
                <a:gd name="T16" fmla="*/ 75 w 131"/>
                <a:gd name="T17" fmla="*/ 19 h 56"/>
                <a:gd name="T18" fmla="*/ 73 w 131"/>
                <a:gd name="T19" fmla="*/ 13 h 56"/>
                <a:gd name="T20" fmla="*/ 85 w 131"/>
                <a:gd name="T21" fmla="*/ 17 h 56"/>
                <a:gd name="T22" fmla="*/ 89 w 131"/>
                <a:gd name="T23" fmla="*/ 19 h 56"/>
                <a:gd name="T24" fmla="*/ 98 w 131"/>
                <a:gd name="T25" fmla="*/ 21 h 56"/>
                <a:gd name="T26" fmla="*/ 115 w 131"/>
                <a:gd name="T27" fmla="*/ 31 h 56"/>
                <a:gd name="T28" fmla="*/ 121 w 131"/>
                <a:gd name="T29" fmla="*/ 36 h 56"/>
                <a:gd name="T30" fmla="*/ 127 w 131"/>
                <a:gd name="T31" fmla="*/ 34 h 56"/>
                <a:gd name="T32" fmla="*/ 131 w 131"/>
                <a:gd name="T33" fmla="*/ 42 h 56"/>
                <a:gd name="T34" fmla="*/ 119 w 131"/>
                <a:gd name="T35" fmla="*/ 44 h 56"/>
                <a:gd name="T36" fmla="*/ 110 w 131"/>
                <a:gd name="T37" fmla="*/ 50 h 56"/>
                <a:gd name="T38" fmla="*/ 96 w 131"/>
                <a:gd name="T39" fmla="*/ 54 h 56"/>
                <a:gd name="T40" fmla="*/ 90 w 131"/>
                <a:gd name="T41" fmla="*/ 52 h 56"/>
                <a:gd name="T42" fmla="*/ 79 w 131"/>
                <a:gd name="T43" fmla="*/ 54 h 56"/>
                <a:gd name="T44" fmla="*/ 71 w 131"/>
                <a:gd name="T45" fmla="*/ 52 h 56"/>
                <a:gd name="T46" fmla="*/ 62 w 131"/>
                <a:gd name="T47" fmla="*/ 48 h 56"/>
                <a:gd name="T48" fmla="*/ 52 w 131"/>
                <a:gd name="T49" fmla="*/ 46 h 56"/>
                <a:gd name="T50" fmla="*/ 48 w 131"/>
                <a:gd name="T51" fmla="*/ 52 h 56"/>
                <a:gd name="T52" fmla="*/ 42 w 131"/>
                <a:gd name="T53" fmla="*/ 54 h 56"/>
                <a:gd name="T54" fmla="*/ 33 w 131"/>
                <a:gd name="T55" fmla="*/ 52 h 56"/>
                <a:gd name="T56" fmla="*/ 29 w 131"/>
                <a:gd name="T57" fmla="*/ 52 h 56"/>
                <a:gd name="T58" fmla="*/ 19 w 131"/>
                <a:gd name="T59" fmla="*/ 40 h 56"/>
                <a:gd name="T60" fmla="*/ 10 w 131"/>
                <a:gd name="T61" fmla="*/ 34 h 56"/>
                <a:gd name="T62" fmla="*/ 10 w 131"/>
                <a:gd name="T63" fmla="*/ 27 h 56"/>
                <a:gd name="T64" fmla="*/ 0 w 131"/>
                <a:gd name="T65" fmla="*/ 19 h 56"/>
                <a:gd name="T66" fmla="*/ 2 w 131"/>
                <a:gd name="T67" fmla="*/ 15 h 56"/>
                <a:gd name="T68" fmla="*/ 6 w 131"/>
                <a:gd name="T69" fmla="*/ 17 h 56"/>
                <a:gd name="T70" fmla="*/ 16 w 131"/>
                <a:gd name="T71" fmla="*/ 11 h 56"/>
                <a:gd name="T72" fmla="*/ 23 w 131"/>
                <a:gd name="T73" fmla="*/ 7 h 56"/>
                <a:gd name="T74" fmla="*/ 31 w 131"/>
                <a:gd name="T75" fmla="*/ 4 h 56"/>
                <a:gd name="T76" fmla="*/ 37 w 131"/>
                <a:gd name="T77" fmla="*/ 4 h 56"/>
                <a:gd name="T78" fmla="*/ 42 w 131"/>
                <a:gd name="T7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56">
                  <a:moveTo>
                    <a:pt x="44" y="0"/>
                  </a:moveTo>
                  <a:lnTo>
                    <a:pt x="46" y="2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71" y="9"/>
                  </a:lnTo>
                  <a:lnTo>
                    <a:pt x="69" y="13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73" y="13"/>
                  </a:lnTo>
                  <a:lnTo>
                    <a:pt x="75" y="11"/>
                  </a:lnTo>
                  <a:lnTo>
                    <a:pt x="85" y="17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92" y="23"/>
                  </a:lnTo>
                  <a:lnTo>
                    <a:pt x="98" y="21"/>
                  </a:lnTo>
                  <a:lnTo>
                    <a:pt x="104" y="23"/>
                  </a:lnTo>
                  <a:lnTo>
                    <a:pt x="115" y="31"/>
                  </a:lnTo>
                  <a:lnTo>
                    <a:pt x="117" y="36"/>
                  </a:lnTo>
                  <a:lnTo>
                    <a:pt x="121" y="36"/>
                  </a:lnTo>
                  <a:lnTo>
                    <a:pt x="123" y="34"/>
                  </a:lnTo>
                  <a:lnTo>
                    <a:pt x="127" y="34"/>
                  </a:lnTo>
                  <a:lnTo>
                    <a:pt x="131" y="36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9" y="44"/>
                  </a:lnTo>
                  <a:lnTo>
                    <a:pt x="115" y="44"/>
                  </a:lnTo>
                  <a:lnTo>
                    <a:pt x="110" y="50"/>
                  </a:lnTo>
                  <a:lnTo>
                    <a:pt x="104" y="50"/>
                  </a:lnTo>
                  <a:lnTo>
                    <a:pt x="96" y="54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79" y="54"/>
                  </a:lnTo>
                  <a:lnTo>
                    <a:pt x="75" y="50"/>
                  </a:lnTo>
                  <a:lnTo>
                    <a:pt x="71" y="52"/>
                  </a:lnTo>
                  <a:lnTo>
                    <a:pt x="66" y="52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48" y="52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1" y="56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3" y="42"/>
                  </a:lnTo>
                  <a:lnTo>
                    <a:pt x="19" y="40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6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9" name="Freeform 183"/>
            <p:cNvSpPr>
              <a:spLocks/>
            </p:cNvSpPr>
            <p:nvPr/>
          </p:nvSpPr>
          <p:spPr bwMode="auto">
            <a:xfrm>
              <a:off x="1555573" y="2238588"/>
              <a:ext cx="477431" cy="187483"/>
            </a:xfrm>
            <a:custGeom>
              <a:avLst/>
              <a:gdLst>
                <a:gd name="T0" fmla="*/ 65 w 113"/>
                <a:gd name="T1" fmla="*/ 4 h 62"/>
                <a:gd name="T2" fmla="*/ 69 w 113"/>
                <a:gd name="T3" fmla="*/ 0 h 62"/>
                <a:gd name="T4" fmla="*/ 73 w 113"/>
                <a:gd name="T5" fmla="*/ 4 h 62"/>
                <a:gd name="T6" fmla="*/ 80 w 113"/>
                <a:gd name="T7" fmla="*/ 8 h 62"/>
                <a:gd name="T8" fmla="*/ 86 w 113"/>
                <a:gd name="T9" fmla="*/ 14 h 62"/>
                <a:gd name="T10" fmla="*/ 94 w 113"/>
                <a:gd name="T11" fmla="*/ 15 h 62"/>
                <a:gd name="T12" fmla="*/ 103 w 113"/>
                <a:gd name="T13" fmla="*/ 19 h 62"/>
                <a:gd name="T14" fmla="*/ 105 w 113"/>
                <a:gd name="T15" fmla="*/ 23 h 62"/>
                <a:gd name="T16" fmla="*/ 105 w 113"/>
                <a:gd name="T17" fmla="*/ 27 h 62"/>
                <a:gd name="T18" fmla="*/ 109 w 113"/>
                <a:gd name="T19" fmla="*/ 35 h 62"/>
                <a:gd name="T20" fmla="*/ 113 w 113"/>
                <a:gd name="T21" fmla="*/ 42 h 62"/>
                <a:gd name="T22" fmla="*/ 111 w 113"/>
                <a:gd name="T23" fmla="*/ 48 h 62"/>
                <a:gd name="T24" fmla="*/ 105 w 113"/>
                <a:gd name="T25" fmla="*/ 54 h 62"/>
                <a:gd name="T26" fmla="*/ 98 w 113"/>
                <a:gd name="T27" fmla="*/ 60 h 62"/>
                <a:gd name="T28" fmla="*/ 92 w 113"/>
                <a:gd name="T29" fmla="*/ 62 h 62"/>
                <a:gd name="T30" fmla="*/ 86 w 113"/>
                <a:gd name="T31" fmla="*/ 60 h 62"/>
                <a:gd name="T32" fmla="*/ 78 w 113"/>
                <a:gd name="T33" fmla="*/ 54 h 62"/>
                <a:gd name="T34" fmla="*/ 67 w 113"/>
                <a:gd name="T35" fmla="*/ 48 h 62"/>
                <a:gd name="T36" fmla="*/ 55 w 113"/>
                <a:gd name="T37" fmla="*/ 48 h 62"/>
                <a:gd name="T38" fmla="*/ 48 w 113"/>
                <a:gd name="T39" fmla="*/ 48 h 62"/>
                <a:gd name="T40" fmla="*/ 42 w 113"/>
                <a:gd name="T41" fmla="*/ 44 h 62"/>
                <a:gd name="T42" fmla="*/ 38 w 113"/>
                <a:gd name="T43" fmla="*/ 42 h 62"/>
                <a:gd name="T44" fmla="*/ 32 w 113"/>
                <a:gd name="T45" fmla="*/ 42 h 62"/>
                <a:gd name="T46" fmla="*/ 23 w 113"/>
                <a:gd name="T47" fmla="*/ 42 h 62"/>
                <a:gd name="T48" fmla="*/ 9 w 113"/>
                <a:gd name="T49" fmla="*/ 50 h 62"/>
                <a:gd name="T50" fmla="*/ 4 w 113"/>
                <a:gd name="T51" fmla="*/ 54 h 62"/>
                <a:gd name="T52" fmla="*/ 2 w 113"/>
                <a:gd name="T53" fmla="*/ 52 h 62"/>
                <a:gd name="T54" fmla="*/ 4 w 113"/>
                <a:gd name="T55" fmla="*/ 40 h 62"/>
                <a:gd name="T56" fmla="*/ 4 w 113"/>
                <a:gd name="T57" fmla="*/ 33 h 62"/>
                <a:gd name="T58" fmla="*/ 7 w 113"/>
                <a:gd name="T59" fmla="*/ 21 h 62"/>
                <a:gd name="T60" fmla="*/ 9 w 113"/>
                <a:gd name="T61" fmla="*/ 19 h 62"/>
                <a:gd name="T62" fmla="*/ 15 w 113"/>
                <a:gd name="T63" fmla="*/ 14 h 62"/>
                <a:gd name="T64" fmla="*/ 21 w 113"/>
                <a:gd name="T65" fmla="*/ 12 h 62"/>
                <a:gd name="T66" fmla="*/ 27 w 113"/>
                <a:gd name="T67" fmla="*/ 8 h 62"/>
                <a:gd name="T68" fmla="*/ 34 w 113"/>
                <a:gd name="T69" fmla="*/ 23 h 62"/>
                <a:gd name="T70" fmla="*/ 40 w 113"/>
                <a:gd name="T71" fmla="*/ 29 h 62"/>
                <a:gd name="T72" fmla="*/ 50 w 113"/>
                <a:gd name="T73" fmla="*/ 23 h 62"/>
                <a:gd name="T74" fmla="*/ 50 w 113"/>
                <a:gd name="T75" fmla="*/ 10 h 62"/>
                <a:gd name="T76" fmla="*/ 52 w 113"/>
                <a:gd name="T77" fmla="*/ 4 h 62"/>
                <a:gd name="T78" fmla="*/ 61 w 113"/>
                <a:gd name="T7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3" h="62">
                  <a:moveTo>
                    <a:pt x="61" y="0"/>
                  </a:moveTo>
                  <a:lnTo>
                    <a:pt x="65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80" y="8"/>
                  </a:lnTo>
                  <a:lnTo>
                    <a:pt x="82" y="12"/>
                  </a:lnTo>
                  <a:lnTo>
                    <a:pt x="86" y="14"/>
                  </a:lnTo>
                  <a:lnTo>
                    <a:pt x="88" y="17"/>
                  </a:lnTo>
                  <a:lnTo>
                    <a:pt x="94" y="15"/>
                  </a:lnTo>
                  <a:lnTo>
                    <a:pt x="103" y="17"/>
                  </a:lnTo>
                  <a:lnTo>
                    <a:pt x="103" y="19"/>
                  </a:lnTo>
                  <a:lnTo>
                    <a:pt x="103" y="21"/>
                  </a:lnTo>
                  <a:lnTo>
                    <a:pt x="105" y="23"/>
                  </a:lnTo>
                  <a:lnTo>
                    <a:pt x="105" y="25"/>
                  </a:lnTo>
                  <a:lnTo>
                    <a:pt x="105" y="27"/>
                  </a:lnTo>
                  <a:lnTo>
                    <a:pt x="107" y="33"/>
                  </a:lnTo>
                  <a:lnTo>
                    <a:pt x="109" y="35"/>
                  </a:lnTo>
                  <a:lnTo>
                    <a:pt x="111" y="3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1" y="48"/>
                  </a:lnTo>
                  <a:lnTo>
                    <a:pt x="109" y="52"/>
                  </a:lnTo>
                  <a:lnTo>
                    <a:pt x="105" y="54"/>
                  </a:lnTo>
                  <a:lnTo>
                    <a:pt x="105" y="58"/>
                  </a:lnTo>
                  <a:lnTo>
                    <a:pt x="98" y="60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54"/>
                  </a:lnTo>
                  <a:lnTo>
                    <a:pt x="78" y="54"/>
                  </a:lnTo>
                  <a:lnTo>
                    <a:pt x="73" y="48"/>
                  </a:lnTo>
                  <a:lnTo>
                    <a:pt x="67" y="48"/>
                  </a:lnTo>
                  <a:lnTo>
                    <a:pt x="61" y="44"/>
                  </a:lnTo>
                  <a:lnTo>
                    <a:pt x="55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4" y="44"/>
                  </a:lnTo>
                  <a:lnTo>
                    <a:pt x="32" y="42"/>
                  </a:lnTo>
                  <a:lnTo>
                    <a:pt x="29" y="44"/>
                  </a:lnTo>
                  <a:lnTo>
                    <a:pt x="23" y="42"/>
                  </a:lnTo>
                  <a:lnTo>
                    <a:pt x="13" y="44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7" y="21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21" y="1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14"/>
                  </a:lnTo>
                  <a:lnTo>
                    <a:pt x="34" y="23"/>
                  </a:lnTo>
                  <a:lnTo>
                    <a:pt x="36" y="25"/>
                  </a:lnTo>
                  <a:lnTo>
                    <a:pt x="40" y="29"/>
                  </a:lnTo>
                  <a:lnTo>
                    <a:pt x="44" y="29"/>
                  </a:lnTo>
                  <a:lnTo>
                    <a:pt x="50" y="23"/>
                  </a:lnTo>
                  <a:lnTo>
                    <a:pt x="52" y="17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0" name="Freeform 184"/>
            <p:cNvSpPr>
              <a:spLocks noEditPoints="1"/>
            </p:cNvSpPr>
            <p:nvPr/>
          </p:nvSpPr>
          <p:spPr bwMode="auto">
            <a:xfrm>
              <a:off x="1593598" y="2099487"/>
              <a:ext cx="405605" cy="190508"/>
            </a:xfrm>
            <a:custGeom>
              <a:avLst/>
              <a:gdLst>
                <a:gd name="T0" fmla="*/ 12 w 96"/>
                <a:gd name="T1" fmla="*/ 33 h 63"/>
                <a:gd name="T2" fmla="*/ 20 w 96"/>
                <a:gd name="T3" fmla="*/ 35 h 63"/>
                <a:gd name="T4" fmla="*/ 21 w 96"/>
                <a:gd name="T5" fmla="*/ 36 h 63"/>
                <a:gd name="T6" fmla="*/ 20 w 96"/>
                <a:gd name="T7" fmla="*/ 36 h 63"/>
                <a:gd name="T8" fmla="*/ 16 w 96"/>
                <a:gd name="T9" fmla="*/ 42 h 63"/>
                <a:gd name="T10" fmla="*/ 8 w 96"/>
                <a:gd name="T11" fmla="*/ 48 h 63"/>
                <a:gd name="T12" fmla="*/ 4 w 96"/>
                <a:gd name="T13" fmla="*/ 52 h 63"/>
                <a:gd name="T14" fmla="*/ 4 w 96"/>
                <a:gd name="T15" fmla="*/ 48 h 63"/>
                <a:gd name="T16" fmla="*/ 8 w 96"/>
                <a:gd name="T17" fmla="*/ 44 h 63"/>
                <a:gd name="T18" fmla="*/ 2 w 96"/>
                <a:gd name="T19" fmla="*/ 42 h 63"/>
                <a:gd name="T20" fmla="*/ 4 w 96"/>
                <a:gd name="T21" fmla="*/ 38 h 63"/>
                <a:gd name="T22" fmla="*/ 0 w 96"/>
                <a:gd name="T23" fmla="*/ 36 h 63"/>
                <a:gd name="T24" fmla="*/ 2 w 96"/>
                <a:gd name="T25" fmla="*/ 35 h 63"/>
                <a:gd name="T26" fmla="*/ 6 w 96"/>
                <a:gd name="T27" fmla="*/ 36 h 63"/>
                <a:gd name="T28" fmla="*/ 8 w 96"/>
                <a:gd name="T29" fmla="*/ 33 h 63"/>
                <a:gd name="T30" fmla="*/ 20 w 96"/>
                <a:gd name="T31" fmla="*/ 29 h 63"/>
                <a:gd name="T32" fmla="*/ 25 w 96"/>
                <a:gd name="T33" fmla="*/ 35 h 63"/>
                <a:gd name="T34" fmla="*/ 20 w 96"/>
                <a:gd name="T35" fmla="*/ 33 h 63"/>
                <a:gd name="T36" fmla="*/ 21 w 96"/>
                <a:gd name="T37" fmla="*/ 21 h 63"/>
                <a:gd name="T38" fmla="*/ 20 w 96"/>
                <a:gd name="T39" fmla="*/ 23 h 63"/>
                <a:gd name="T40" fmla="*/ 21 w 96"/>
                <a:gd name="T41" fmla="*/ 21 h 63"/>
                <a:gd name="T42" fmla="*/ 12 w 96"/>
                <a:gd name="T43" fmla="*/ 21 h 63"/>
                <a:gd name="T44" fmla="*/ 18 w 96"/>
                <a:gd name="T45" fmla="*/ 23 h 63"/>
                <a:gd name="T46" fmla="*/ 18 w 96"/>
                <a:gd name="T47" fmla="*/ 25 h 63"/>
                <a:gd name="T48" fmla="*/ 12 w 96"/>
                <a:gd name="T49" fmla="*/ 29 h 63"/>
                <a:gd name="T50" fmla="*/ 8 w 96"/>
                <a:gd name="T51" fmla="*/ 25 h 63"/>
                <a:gd name="T52" fmla="*/ 2 w 96"/>
                <a:gd name="T53" fmla="*/ 27 h 63"/>
                <a:gd name="T54" fmla="*/ 10 w 96"/>
                <a:gd name="T55" fmla="*/ 21 h 63"/>
                <a:gd name="T56" fmla="*/ 56 w 96"/>
                <a:gd name="T57" fmla="*/ 0 h 63"/>
                <a:gd name="T58" fmla="*/ 62 w 96"/>
                <a:gd name="T59" fmla="*/ 2 h 63"/>
                <a:gd name="T60" fmla="*/ 73 w 96"/>
                <a:gd name="T61" fmla="*/ 4 h 63"/>
                <a:gd name="T62" fmla="*/ 93 w 96"/>
                <a:gd name="T63" fmla="*/ 8 h 63"/>
                <a:gd name="T64" fmla="*/ 94 w 96"/>
                <a:gd name="T65" fmla="*/ 10 h 63"/>
                <a:gd name="T66" fmla="*/ 94 w 96"/>
                <a:gd name="T67" fmla="*/ 12 h 63"/>
                <a:gd name="T68" fmla="*/ 91 w 96"/>
                <a:gd name="T69" fmla="*/ 19 h 63"/>
                <a:gd name="T70" fmla="*/ 87 w 96"/>
                <a:gd name="T71" fmla="*/ 35 h 63"/>
                <a:gd name="T72" fmla="*/ 96 w 96"/>
                <a:gd name="T73" fmla="*/ 52 h 63"/>
                <a:gd name="T74" fmla="*/ 93 w 96"/>
                <a:gd name="T75" fmla="*/ 58 h 63"/>
                <a:gd name="T76" fmla="*/ 85 w 96"/>
                <a:gd name="T77" fmla="*/ 61 h 63"/>
                <a:gd name="T78" fmla="*/ 77 w 96"/>
                <a:gd name="T79" fmla="*/ 60 h 63"/>
                <a:gd name="T80" fmla="*/ 71 w 96"/>
                <a:gd name="T81" fmla="*/ 54 h 63"/>
                <a:gd name="T82" fmla="*/ 64 w 96"/>
                <a:gd name="T83" fmla="*/ 50 h 63"/>
                <a:gd name="T84" fmla="*/ 60 w 96"/>
                <a:gd name="T85" fmla="*/ 46 h 63"/>
                <a:gd name="T86" fmla="*/ 56 w 96"/>
                <a:gd name="T87" fmla="*/ 50 h 63"/>
                <a:gd name="T88" fmla="*/ 48 w 96"/>
                <a:gd name="T89" fmla="*/ 48 h 63"/>
                <a:gd name="T90" fmla="*/ 41 w 96"/>
                <a:gd name="T91" fmla="*/ 52 h 63"/>
                <a:gd name="T92" fmla="*/ 43 w 96"/>
                <a:gd name="T93" fmla="*/ 40 h 63"/>
                <a:gd name="T94" fmla="*/ 37 w 96"/>
                <a:gd name="T95" fmla="*/ 40 h 63"/>
                <a:gd name="T96" fmla="*/ 35 w 96"/>
                <a:gd name="T97" fmla="*/ 44 h 63"/>
                <a:gd name="T98" fmla="*/ 27 w 96"/>
                <a:gd name="T99" fmla="*/ 35 h 63"/>
                <a:gd name="T100" fmla="*/ 31 w 96"/>
                <a:gd name="T101" fmla="*/ 29 h 63"/>
                <a:gd name="T102" fmla="*/ 29 w 96"/>
                <a:gd name="T103" fmla="*/ 27 h 63"/>
                <a:gd name="T104" fmla="*/ 25 w 96"/>
                <a:gd name="T105" fmla="*/ 27 h 63"/>
                <a:gd name="T106" fmla="*/ 27 w 96"/>
                <a:gd name="T107" fmla="*/ 13 h 63"/>
                <a:gd name="T108" fmla="*/ 35 w 96"/>
                <a:gd name="T109" fmla="*/ 12 h 63"/>
                <a:gd name="T110" fmla="*/ 39 w 96"/>
                <a:gd name="T111" fmla="*/ 8 h 63"/>
                <a:gd name="T112" fmla="*/ 43 w 96"/>
                <a:gd name="T113" fmla="*/ 4 h 63"/>
                <a:gd name="T114" fmla="*/ 50 w 96"/>
                <a:gd name="T115" fmla="*/ 6 h 63"/>
                <a:gd name="T116" fmla="*/ 56 w 96"/>
                <a:gd name="T117" fmla="*/ 4 h 63"/>
                <a:gd name="T118" fmla="*/ 54 w 96"/>
                <a:gd name="T119" fmla="*/ 2 h 63"/>
                <a:gd name="T120" fmla="*/ 56 w 96"/>
                <a:gd name="T1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63">
                  <a:moveTo>
                    <a:pt x="10" y="31"/>
                  </a:moveTo>
                  <a:lnTo>
                    <a:pt x="12" y="33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10" y="31"/>
                  </a:lnTo>
                  <a:close/>
                  <a:moveTo>
                    <a:pt x="20" y="29"/>
                  </a:moveTo>
                  <a:lnTo>
                    <a:pt x="23" y="31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0" y="33"/>
                  </a:lnTo>
                  <a:lnTo>
                    <a:pt x="20" y="29"/>
                  </a:lnTo>
                  <a:close/>
                  <a:moveTo>
                    <a:pt x="21" y="21"/>
                  </a:moveTo>
                  <a:lnTo>
                    <a:pt x="23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21" y="21"/>
                  </a:lnTo>
                  <a:close/>
                  <a:moveTo>
                    <a:pt x="10" y="19"/>
                  </a:moveTo>
                  <a:lnTo>
                    <a:pt x="12" y="21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0" y="25"/>
                  </a:lnTo>
                  <a:lnTo>
                    <a:pt x="18" y="25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0" y="19"/>
                  </a:lnTo>
                  <a:close/>
                  <a:moveTo>
                    <a:pt x="56" y="0"/>
                  </a:moveTo>
                  <a:lnTo>
                    <a:pt x="60" y="2"/>
                  </a:lnTo>
                  <a:lnTo>
                    <a:pt x="62" y="2"/>
                  </a:lnTo>
                  <a:lnTo>
                    <a:pt x="66" y="4"/>
                  </a:lnTo>
                  <a:lnTo>
                    <a:pt x="73" y="4"/>
                  </a:lnTo>
                  <a:lnTo>
                    <a:pt x="79" y="8"/>
                  </a:lnTo>
                  <a:lnTo>
                    <a:pt x="93" y="8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3" y="13"/>
                  </a:lnTo>
                  <a:lnTo>
                    <a:pt x="91" y="19"/>
                  </a:lnTo>
                  <a:lnTo>
                    <a:pt x="89" y="21"/>
                  </a:lnTo>
                  <a:lnTo>
                    <a:pt x="87" y="3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3" y="56"/>
                  </a:lnTo>
                  <a:lnTo>
                    <a:pt x="93" y="58"/>
                  </a:lnTo>
                  <a:lnTo>
                    <a:pt x="91" y="61"/>
                  </a:lnTo>
                  <a:lnTo>
                    <a:pt x="85" y="61"/>
                  </a:lnTo>
                  <a:lnTo>
                    <a:pt x="79" y="63"/>
                  </a:lnTo>
                  <a:lnTo>
                    <a:pt x="77" y="60"/>
                  </a:lnTo>
                  <a:lnTo>
                    <a:pt x="73" y="58"/>
                  </a:lnTo>
                  <a:lnTo>
                    <a:pt x="71" y="54"/>
                  </a:lnTo>
                  <a:lnTo>
                    <a:pt x="66" y="50"/>
                  </a:lnTo>
                  <a:lnTo>
                    <a:pt x="64" y="50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2" y="46"/>
                  </a:lnTo>
                  <a:lnTo>
                    <a:pt x="48" y="48"/>
                  </a:lnTo>
                  <a:lnTo>
                    <a:pt x="43" y="50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3" y="40"/>
                  </a:lnTo>
                  <a:lnTo>
                    <a:pt x="41" y="36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1" y="38"/>
                  </a:lnTo>
                  <a:lnTo>
                    <a:pt x="27" y="35"/>
                  </a:lnTo>
                  <a:lnTo>
                    <a:pt x="27" y="31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15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3" y="4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3" name="Freeform 187"/>
            <p:cNvSpPr>
              <a:spLocks/>
            </p:cNvSpPr>
            <p:nvPr/>
          </p:nvSpPr>
          <p:spPr bwMode="auto">
            <a:xfrm>
              <a:off x="1052789" y="2504696"/>
              <a:ext cx="29575" cy="36287"/>
            </a:xfrm>
            <a:custGeom>
              <a:avLst/>
              <a:gdLst>
                <a:gd name="T0" fmla="*/ 2 w 7"/>
                <a:gd name="T1" fmla="*/ 0 h 12"/>
                <a:gd name="T2" fmla="*/ 3 w 7"/>
                <a:gd name="T3" fmla="*/ 2 h 12"/>
                <a:gd name="T4" fmla="*/ 5 w 7"/>
                <a:gd name="T5" fmla="*/ 0 h 12"/>
                <a:gd name="T6" fmla="*/ 7 w 7"/>
                <a:gd name="T7" fmla="*/ 2 h 12"/>
                <a:gd name="T8" fmla="*/ 7 w 7"/>
                <a:gd name="T9" fmla="*/ 4 h 12"/>
                <a:gd name="T10" fmla="*/ 7 w 7"/>
                <a:gd name="T11" fmla="*/ 8 h 12"/>
                <a:gd name="T12" fmla="*/ 7 w 7"/>
                <a:gd name="T13" fmla="*/ 8 h 12"/>
                <a:gd name="T14" fmla="*/ 5 w 7"/>
                <a:gd name="T15" fmla="*/ 8 h 12"/>
                <a:gd name="T16" fmla="*/ 3 w 7"/>
                <a:gd name="T17" fmla="*/ 12 h 12"/>
                <a:gd name="T18" fmla="*/ 0 w 7"/>
                <a:gd name="T19" fmla="*/ 10 h 12"/>
                <a:gd name="T20" fmla="*/ 0 w 7"/>
                <a:gd name="T21" fmla="*/ 8 h 12"/>
                <a:gd name="T22" fmla="*/ 0 w 7"/>
                <a:gd name="T23" fmla="*/ 6 h 12"/>
                <a:gd name="T24" fmla="*/ 2 w 7"/>
                <a:gd name="T25" fmla="*/ 4 h 12"/>
                <a:gd name="T26" fmla="*/ 2 w 7"/>
                <a:gd name="T27" fmla="*/ 4 h 12"/>
                <a:gd name="T28" fmla="*/ 0 w 7"/>
                <a:gd name="T29" fmla="*/ 4 h 12"/>
                <a:gd name="T30" fmla="*/ 0 w 7"/>
                <a:gd name="T31" fmla="*/ 2 h 12"/>
                <a:gd name="T32" fmla="*/ 2 w 7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2">
                  <a:moveTo>
                    <a:pt x="2" y="0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4" name="Freeform 188"/>
            <p:cNvSpPr>
              <a:spLocks/>
            </p:cNvSpPr>
            <p:nvPr/>
          </p:nvSpPr>
          <p:spPr bwMode="auto">
            <a:xfrm>
              <a:off x="562681" y="2837327"/>
              <a:ext cx="59151" cy="51406"/>
            </a:xfrm>
            <a:custGeom>
              <a:avLst/>
              <a:gdLst>
                <a:gd name="T0" fmla="*/ 4 w 14"/>
                <a:gd name="T1" fmla="*/ 0 h 17"/>
                <a:gd name="T2" fmla="*/ 6 w 14"/>
                <a:gd name="T3" fmla="*/ 0 h 17"/>
                <a:gd name="T4" fmla="*/ 10 w 14"/>
                <a:gd name="T5" fmla="*/ 6 h 17"/>
                <a:gd name="T6" fmla="*/ 12 w 14"/>
                <a:gd name="T7" fmla="*/ 10 h 17"/>
                <a:gd name="T8" fmla="*/ 14 w 14"/>
                <a:gd name="T9" fmla="*/ 11 h 17"/>
                <a:gd name="T10" fmla="*/ 12 w 14"/>
                <a:gd name="T11" fmla="*/ 17 h 17"/>
                <a:gd name="T12" fmla="*/ 10 w 14"/>
                <a:gd name="T13" fmla="*/ 17 h 17"/>
                <a:gd name="T14" fmla="*/ 6 w 14"/>
                <a:gd name="T15" fmla="*/ 15 h 17"/>
                <a:gd name="T16" fmla="*/ 4 w 14"/>
                <a:gd name="T17" fmla="*/ 13 h 17"/>
                <a:gd name="T18" fmla="*/ 4 w 14"/>
                <a:gd name="T19" fmla="*/ 13 h 17"/>
                <a:gd name="T20" fmla="*/ 4 w 14"/>
                <a:gd name="T21" fmla="*/ 11 h 17"/>
                <a:gd name="T22" fmla="*/ 2 w 14"/>
                <a:gd name="T23" fmla="*/ 10 h 17"/>
                <a:gd name="T24" fmla="*/ 2 w 14"/>
                <a:gd name="T25" fmla="*/ 8 h 17"/>
                <a:gd name="T26" fmla="*/ 0 w 14"/>
                <a:gd name="T27" fmla="*/ 6 h 17"/>
                <a:gd name="T28" fmla="*/ 2 w 14"/>
                <a:gd name="T29" fmla="*/ 4 h 17"/>
                <a:gd name="T30" fmla="*/ 4 w 14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lnTo>
                    <a:pt x="6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5" name="Freeform 189"/>
            <p:cNvSpPr>
              <a:spLocks noEditPoints="1"/>
            </p:cNvSpPr>
            <p:nvPr/>
          </p:nvSpPr>
          <p:spPr bwMode="auto">
            <a:xfrm>
              <a:off x="410581" y="2604485"/>
              <a:ext cx="266178" cy="175388"/>
            </a:xfrm>
            <a:custGeom>
              <a:avLst/>
              <a:gdLst>
                <a:gd name="T0" fmla="*/ 10 w 63"/>
                <a:gd name="T1" fmla="*/ 44 h 58"/>
                <a:gd name="T2" fmla="*/ 8 w 63"/>
                <a:gd name="T3" fmla="*/ 42 h 58"/>
                <a:gd name="T4" fmla="*/ 8 w 63"/>
                <a:gd name="T5" fmla="*/ 42 h 58"/>
                <a:gd name="T6" fmla="*/ 10 w 63"/>
                <a:gd name="T7" fmla="*/ 40 h 58"/>
                <a:gd name="T8" fmla="*/ 11 w 63"/>
                <a:gd name="T9" fmla="*/ 42 h 58"/>
                <a:gd name="T10" fmla="*/ 10 w 63"/>
                <a:gd name="T11" fmla="*/ 40 h 58"/>
                <a:gd name="T12" fmla="*/ 8 w 63"/>
                <a:gd name="T13" fmla="*/ 40 h 58"/>
                <a:gd name="T14" fmla="*/ 56 w 63"/>
                <a:gd name="T15" fmla="*/ 4 h 58"/>
                <a:gd name="T16" fmla="*/ 63 w 63"/>
                <a:gd name="T17" fmla="*/ 6 h 58"/>
                <a:gd name="T18" fmla="*/ 61 w 63"/>
                <a:gd name="T19" fmla="*/ 8 h 58"/>
                <a:gd name="T20" fmla="*/ 59 w 63"/>
                <a:gd name="T21" fmla="*/ 14 h 58"/>
                <a:gd name="T22" fmla="*/ 58 w 63"/>
                <a:gd name="T23" fmla="*/ 19 h 58"/>
                <a:gd name="T24" fmla="*/ 52 w 63"/>
                <a:gd name="T25" fmla="*/ 21 h 58"/>
                <a:gd name="T26" fmla="*/ 58 w 63"/>
                <a:gd name="T27" fmla="*/ 23 h 58"/>
                <a:gd name="T28" fmla="*/ 58 w 63"/>
                <a:gd name="T29" fmla="*/ 27 h 58"/>
                <a:gd name="T30" fmla="*/ 56 w 63"/>
                <a:gd name="T31" fmla="*/ 33 h 58"/>
                <a:gd name="T32" fmla="*/ 54 w 63"/>
                <a:gd name="T33" fmla="*/ 37 h 58"/>
                <a:gd name="T34" fmla="*/ 46 w 63"/>
                <a:gd name="T35" fmla="*/ 37 h 58"/>
                <a:gd name="T36" fmla="*/ 40 w 63"/>
                <a:gd name="T37" fmla="*/ 44 h 58"/>
                <a:gd name="T38" fmla="*/ 40 w 63"/>
                <a:gd name="T39" fmla="*/ 54 h 58"/>
                <a:gd name="T40" fmla="*/ 36 w 63"/>
                <a:gd name="T41" fmla="*/ 58 h 58"/>
                <a:gd name="T42" fmla="*/ 35 w 63"/>
                <a:gd name="T43" fmla="*/ 52 h 58"/>
                <a:gd name="T44" fmla="*/ 29 w 63"/>
                <a:gd name="T45" fmla="*/ 50 h 58"/>
                <a:gd name="T46" fmla="*/ 23 w 63"/>
                <a:gd name="T47" fmla="*/ 48 h 58"/>
                <a:gd name="T48" fmla="*/ 15 w 63"/>
                <a:gd name="T49" fmla="*/ 50 h 58"/>
                <a:gd name="T50" fmla="*/ 13 w 63"/>
                <a:gd name="T51" fmla="*/ 52 h 58"/>
                <a:gd name="T52" fmla="*/ 8 w 63"/>
                <a:gd name="T53" fmla="*/ 54 h 58"/>
                <a:gd name="T54" fmla="*/ 4 w 63"/>
                <a:gd name="T55" fmla="*/ 52 h 58"/>
                <a:gd name="T56" fmla="*/ 0 w 63"/>
                <a:gd name="T57" fmla="*/ 48 h 58"/>
                <a:gd name="T58" fmla="*/ 2 w 63"/>
                <a:gd name="T59" fmla="*/ 48 h 58"/>
                <a:gd name="T60" fmla="*/ 10 w 63"/>
                <a:gd name="T61" fmla="*/ 50 h 58"/>
                <a:gd name="T62" fmla="*/ 10 w 63"/>
                <a:gd name="T63" fmla="*/ 50 h 58"/>
                <a:gd name="T64" fmla="*/ 6 w 63"/>
                <a:gd name="T65" fmla="*/ 48 h 58"/>
                <a:gd name="T66" fmla="*/ 2 w 63"/>
                <a:gd name="T67" fmla="*/ 46 h 58"/>
                <a:gd name="T68" fmla="*/ 8 w 63"/>
                <a:gd name="T69" fmla="*/ 46 h 58"/>
                <a:gd name="T70" fmla="*/ 13 w 63"/>
                <a:gd name="T71" fmla="*/ 48 h 58"/>
                <a:gd name="T72" fmla="*/ 11 w 63"/>
                <a:gd name="T73" fmla="*/ 46 h 58"/>
                <a:gd name="T74" fmla="*/ 11 w 63"/>
                <a:gd name="T75" fmla="*/ 44 h 58"/>
                <a:gd name="T76" fmla="*/ 17 w 63"/>
                <a:gd name="T77" fmla="*/ 42 h 58"/>
                <a:gd name="T78" fmla="*/ 10 w 63"/>
                <a:gd name="T79" fmla="*/ 37 h 58"/>
                <a:gd name="T80" fmla="*/ 13 w 63"/>
                <a:gd name="T81" fmla="*/ 33 h 58"/>
                <a:gd name="T82" fmla="*/ 15 w 63"/>
                <a:gd name="T83" fmla="*/ 27 h 58"/>
                <a:gd name="T84" fmla="*/ 15 w 63"/>
                <a:gd name="T85" fmla="*/ 19 h 58"/>
                <a:gd name="T86" fmla="*/ 19 w 63"/>
                <a:gd name="T87" fmla="*/ 12 h 58"/>
                <a:gd name="T88" fmla="*/ 23 w 63"/>
                <a:gd name="T89" fmla="*/ 12 h 58"/>
                <a:gd name="T90" fmla="*/ 35 w 63"/>
                <a:gd name="T91" fmla="*/ 4 h 58"/>
                <a:gd name="T92" fmla="*/ 40 w 63"/>
                <a:gd name="T93" fmla="*/ 2 h 58"/>
                <a:gd name="T94" fmla="*/ 46 w 63"/>
                <a:gd name="T9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58">
                  <a:moveTo>
                    <a:pt x="8" y="42"/>
                  </a:moveTo>
                  <a:lnTo>
                    <a:pt x="10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8" y="42"/>
                  </a:lnTo>
                  <a:close/>
                  <a:moveTo>
                    <a:pt x="8" y="40"/>
                  </a:moveTo>
                  <a:lnTo>
                    <a:pt x="10" y="40"/>
                  </a:lnTo>
                  <a:lnTo>
                    <a:pt x="13" y="40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40"/>
                  </a:lnTo>
                  <a:close/>
                  <a:moveTo>
                    <a:pt x="52" y="0"/>
                  </a:moveTo>
                  <a:lnTo>
                    <a:pt x="56" y="4"/>
                  </a:lnTo>
                  <a:lnTo>
                    <a:pt x="59" y="6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59" y="14"/>
                  </a:lnTo>
                  <a:lnTo>
                    <a:pt x="59" y="17"/>
                  </a:lnTo>
                  <a:lnTo>
                    <a:pt x="58" y="19"/>
                  </a:lnTo>
                  <a:lnTo>
                    <a:pt x="54" y="17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8" y="23"/>
                  </a:lnTo>
                  <a:lnTo>
                    <a:pt x="59" y="25"/>
                  </a:lnTo>
                  <a:lnTo>
                    <a:pt x="58" y="27"/>
                  </a:lnTo>
                  <a:lnTo>
                    <a:pt x="58" y="31"/>
                  </a:lnTo>
                  <a:lnTo>
                    <a:pt x="56" y="33"/>
                  </a:lnTo>
                  <a:lnTo>
                    <a:pt x="58" y="35"/>
                  </a:lnTo>
                  <a:lnTo>
                    <a:pt x="54" y="37"/>
                  </a:lnTo>
                  <a:lnTo>
                    <a:pt x="50" y="37"/>
                  </a:lnTo>
                  <a:lnTo>
                    <a:pt x="46" y="37"/>
                  </a:lnTo>
                  <a:lnTo>
                    <a:pt x="42" y="40"/>
                  </a:lnTo>
                  <a:lnTo>
                    <a:pt x="40" y="44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5" y="52"/>
                  </a:lnTo>
                  <a:lnTo>
                    <a:pt x="31" y="52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3" y="52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0" y="37"/>
                  </a:lnTo>
                  <a:lnTo>
                    <a:pt x="10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1" y="8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6" name="Freeform 190"/>
            <p:cNvSpPr>
              <a:spLocks/>
            </p:cNvSpPr>
            <p:nvPr/>
          </p:nvSpPr>
          <p:spPr bwMode="auto">
            <a:xfrm>
              <a:off x="385229" y="2749633"/>
              <a:ext cx="202803" cy="127006"/>
            </a:xfrm>
            <a:custGeom>
              <a:avLst/>
              <a:gdLst>
                <a:gd name="T0" fmla="*/ 23 w 48"/>
                <a:gd name="T1" fmla="*/ 0 h 42"/>
                <a:gd name="T2" fmla="*/ 29 w 48"/>
                <a:gd name="T3" fmla="*/ 0 h 42"/>
                <a:gd name="T4" fmla="*/ 31 w 48"/>
                <a:gd name="T5" fmla="*/ 2 h 42"/>
                <a:gd name="T6" fmla="*/ 35 w 48"/>
                <a:gd name="T7" fmla="*/ 2 h 42"/>
                <a:gd name="T8" fmla="*/ 37 w 48"/>
                <a:gd name="T9" fmla="*/ 4 h 42"/>
                <a:gd name="T10" fmla="*/ 41 w 48"/>
                <a:gd name="T11" fmla="*/ 4 h 42"/>
                <a:gd name="T12" fmla="*/ 42 w 48"/>
                <a:gd name="T13" fmla="*/ 8 h 42"/>
                <a:gd name="T14" fmla="*/ 42 w 48"/>
                <a:gd name="T15" fmla="*/ 10 h 42"/>
                <a:gd name="T16" fmla="*/ 46 w 48"/>
                <a:gd name="T17" fmla="*/ 10 h 42"/>
                <a:gd name="T18" fmla="*/ 44 w 48"/>
                <a:gd name="T19" fmla="*/ 14 h 42"/>
                <a:gd name="T20" fmla="*/ 46 w 48"/>
                <a:gd name="T21" fmla="*/ 19 h 42"/>
                <a:gd name="T22" fmla="*/ 46 w 48"/>
                <a:gd name="T23" fmla="*/ 21 h 42"/>
                <a:gd name="T24" fmla="*/ 48 w 48"/>
                <a:gd name="T25" fmla="*/ 23 h 42"/>
                <a:gd name="T26" fmla="*/ 46 w 48"/>
                <a:gd name="T27" fmla="*/ 29 h 42"/>
                <a:gd name="T28" fmla="*/ 46 w 48"/>
                <a:gd name="T29" fmla="*/ 29 h 42"/>
                <a:gd name="T30" fmla="*/ 44 w 48"/>
                <a:gd name="T31" fmla="*/ 33 h 42"/>
                <a:gd name="T32" fmla="*/ 42 w 48"/>
                <a:gd name="T33" fmla="*/ 35 h 42"/>
                <a:gd name="T34" fmla="*/ 44 w 48"/>
                <a:gd name="T35" fmla="*/ 37 h 42"/>
                <a:gd name="T36" fmla="*/ 44 w 48"/>
                <a:gd name="T37" fmla="*/ 39 h 42"/>
                <a:gd name="T38" fmla="*/ 46 w 48"/>
                <a:gd name="T39" fmla="*/ 40 h 42"/>
                <a:gd name="T40" fmla="*/ 46 w 48"/>
                <a:gd name="T41" fmla="*/ 42 h 42"/>
                <a:gd name="T42" fmla="*/ 42 w 48"/>
                <a:gd name="T43" fmla="*/ 42 h 42"/>
                <a:gd name="T44" fmla="*/ 41 w 48"/>
                <a:gd name="T45" fmla="*/ 42 h 42"/>
                <a:gd name="T46" fmla="*/ 39 w 48"/>
                <a:gd name="T47" fmla="*/ 40 h 42"/>
                <a:gd name="T48" fmla="*/ 35 w 48"/>
                <a:gd name="T49" fmla="*/ 40 h 42"/>
                <a:gd name="T50" fmla="*/ 31 w 48"/>
                <a:gd name="T51" fmla="*/ 35 h 42"/>
                <a:gd name="T52" fmla="*/ 29 w 48"/>
                <a:gd name="T53" fmla="*/ 35 h 42"/>
                <a:gd name="T54" fmla="*/ 27 w 48"/>
                <a:gd name="T55" fmla="*/ 33 h 42"/>
                <a:gd name="T56" fmla="*/ 25 w 48"/>
                <a:gd name="T57" fmla="*/ 33 h 42"/>
                <a:gd name="T58" fmla="*/ 23 w 48"/>
                <a:gd name="T59" fmla="*/ 35 h 42"/>
                <a:gd name="T60" fmla="*/ 19 w 48"/>
                <a:gd name="T61" fmla="*/ 33 h 42"/>
                <a:gd name="T62" fmla="*/ 19 w 48"/>
                <a:gd name="T63" fmla="*/ 27 h 42"/>
                <a:gd name="T64" fmla="*/ 16 w 48"/>
                <a:gd name="T65" fmla="*/ 27 h 42"/>
                <a:gd name="T66" fmla="*/ 14 w 48"/>
                <a:gd name="T67" fmla="*/ 25 h 42"/>
                <a:gd name="T68" fmla="*/ 12 w 48"/>
                <a:gd name="T69" fmla="*/ 25 h 42"/>
                <a:gd name="T70" fmla="*/ 8 w 48"/>
                <a:gd name="T71" fmla="*/ 21 h 42"/>
                <a:gd name="T72" fmla="*/ 6 w 48"/>
                <a:gd name="T73" fmla="*/ 17 h 42"/>
                <a:gd name="T74" fmla="*/ 2 w 48"/>
                <a:gd name="T75" fmla="*/ 15 h 42"/>
                <a:gd name="T76" fmla="*/ 2 w 48"/>
                <a:gd name="T77" fmla="*/ 10 h 42"/>
                <a:gd name="T78" fmla="*/ 0 w 48"/>
                <a:gd name="T79" fmla="*/ 8 h 42"/>
                <a:gd name="T80" fmla="*/ 2 w 48"/>
                <a:gd name="T81" fmla="*/ 4 h 42"/>
                <a:gd name="T82" fmla="*/ 6 w 48"/>
                <a:gd name="T83" fmla="*/ 0 h 42"/>
                <a:gd name="T84" fmla="*/ 8 w 48"/>
                <a:gd name="T85" fmla="*/ 2 h 42"/>
                <a:gd name="T86" fmla="*/ 10 w 48"/>
                <a:gd name="T87" fmla="*/ 4 h 42"/>
                <a:gd name="T88" fmla="*/ 12 w 48"/>
                <a:gd name="T89" fmla="*/ 4 h 42"/>
                <a:gd name="T90" fmla="*/ 14 w 48"/>
                <a:gd name="T91" fmla="*/ 6 h 42"/>
                <a:gd name="T92" fmla="*/ 16 w 48"/>
                <a:gd name="T93" fmla="*/ 4 h 42"/>
                <a:gd name="T94" fmla="*/ 19 w 48"/>
                <a:gd name="T95" fmla="*/ 4 h 42"/>
                <a:gd name="T96" fmla="*/ 19 w 48"/>
                <a:gd name="T97" fmla="*/ 2 h 42"/>
                <a:gd name="T98" fmla="*/ 21 w 48"/>
                <a:gd name="T99" fmla="*/ 2 h 42"/>
                <a:gd name="T100" fmla="*/ 23 w 48"/>
                <a:gd name="T10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2">
                  <a:moveTo>
                    <a:pt x="23" y="0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4" y="33"/>
                  </a:lnTo>
                  <a:lnTo>
                    <a:pt x="42" y="35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39" y="40"/>
                  </a:lnTo>
                  <a:lnTo>
                    <a:pt x="35" y="40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3" y="35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2" y="15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7" name="Freeform 191"/>
            <p:cNvSpPr>
              <a:spLocks noEditPoints="1"/>
            </p:cNvSpPr>
            <p:nvPr/>
          </p:nvSpPr>
          <p:spPr bwMode="auto">
            <a:xfrm>
              <a:off x="710559" y="2274875"/>
              <a:ext cx="468981" cy="241914"/>
            </a:xfrm>
            <a:custGeom>
              <a:avLst/>
              <a:gdLst>
                <a:gd name="T0" fmla="*/ 36 w 111"/>
                <a:gd name="T1" fmla="*/ 71 h 80"/>
                <a:gd name="T2" fmla="*/ 58 w 111"/>
                <a:gd name="T3" fmla="*/ 75 h 80"/>
                <a:gd name="T4" fmla="*/ 63 w 111"/>
                <a:gd name="T5" fmla="*/ 75 h 80"/>
                <a:gd name="T6" fmla="*/ 60 w 111"/>
                <a:gd name="T7" fmla="*/ 76 h 80"/>
                <a:gd name="T8" fmla="*/ 46 w 111"/>
                <a:gd name="T9" fmla="*/ 75 h 80"/>
                <a:gd name="T10" fmla="*/ 50 w 111"/>
                <a:gd name="T11" fmla="*/ 71 h 80"/>
                <a:gd name="T12" fmla="*/ 65 w 111"/>
                <a:gd name="T13" fmla="*/ 73 h 80"/>
                <a:gd name="T14" fmla="*/ 44 w 111"/>
                <a:gd name="T15" fmla="*/ 65 h 80"/>
                <a:gd name="T16" fmla="*/ 44 w 111"/>
                <a:gd name="T17" fmla="*/ 73 h 80"/>
                <a:gd name="T18" fmla="*/ 44 w 111"/>
                <a:gd name="T19" fmla="*/ 65 h 80"/>
                <a:gd name="T20" fmla="*/ 111 w 111"/>
                <a:gd name="T21" fmla="*/ 71 h 80"/>
                <a:gd name="T22" fmla="*/ 33 w 111"/>
                <a:gd name="T23" fmla="*/ 55 h 80"/>
                <a:gd name="T24" fmla="*/ 42 w 111"/>
                <a:gd name="T25" fmla="*/ 65 h 80"/>
                <a:gd name="T26" fmla="*/ 33 w 111"/>
                <a:gd name="T27" fmla="*/ 69 h 80"/>
                <a:gd name="T28" fmla="*/ 33 w 111"/>
                <a:gd name="T29" fmla="*/ 55 h 80"/>
                <a:gd name="T30" fmla="*/ 71 w 111"/>
                <a:gd name="T31" fmla="*/ 51 h 80"/>
                <a:gd name="T32" fmla="*/ 38 w 111"/>
                <a:gd name="T33" fmla="*/ 53 h 80"/>
                <a:gd name="T34" fmla="*/ 69 w 111"/>
                <a:gd name="T35" fmla="*/ 48 h 80"/>
                <a:gd name="T36" fmla="*/ 65 w 111"/>
                <a:gd name="T37" fmla="*/ 57 h 80"/>
                <a:gd name="T38" fmla="*/ 63 w 111"/>
                <a:gd name="T39" fmla="*/ 65 h 80"/>
                <a:gd name="T40" fmla="*/ 58 w 111"/>
                <a:gd name="T41" fmla="*/ 69 h 80"/>
                <a:gd name="T42" fmla="*/ 52 w 111"/>
                <a:gd name="T43" fmla="*/ 63 h 80"/>
                <a:gd name="T44" fmla="*/ 48 w 111"/>
                <a:gd name="T45" fmla="*/ 53 h 80"/>
                <a:gd name="T46" fmla="*/ 56 w 111"/>
                <a:gd name="T47" fmla="*/ 50 h 80"/>
                <a:gd name="T48" fmla="*/ 61 w 111"/>
                <a:gd name="T49" fmla="*/ 53 h 80"/>
                <a:gd name="T50" fmla="*/ 60 w 111"/>
                <a:gd name="T51" fmla="*/ 46 h 80"/>
                <a:gd name="T52" fmla="*/ 15 w 111"/>
                <a:gd name="T53" fmla="*/ 25 h 80"/>
                <a:gd name="T54" fmla="*/ 13 w 111"/>
                <a:gd name="T55" fmla="*/ 23 h 80"/>
                <a:gd name="T56" fmla="*/ 33 w 111"/>
                <a:gd name="T57" fmla="*/ 26 h 80"/>
                <a:gd name="T58" fmla="*/ 36 w 111"/>
                <a:gd name="T59" fmla="*/ 34 h 80"/>
                <a:gd name="T60" fmla="*/ 44 w 111"/>
                <a:gd name="T61" fmla="*/ 40 h 80"/>
                <a:gd name="T62" fmla="*/ 38 w 111"/>
                <a:gd name="T63" fmla="*/ 40 h 80"/>
                <a:gd name="T64" fmla="*/ 36 w 111"/>
                <a:gd name="T65" fmla="*/ 50 h 80"/>
                <a:gd name="T66" fmla="*/ 29 w 111"/>
                <a:gd name="T67" fmla="*/ 55 h 80"/>
                <a:gd name="T68" fmla="*/ 23 w 111"/>
                <a:gd name="T69" fmla="*/ 63 h 80"/>
                <a:gd name="T70" fmla="*/ 25 w 111"/>
                <a:gd name="T71" fmla="*/ 71 h 80"/>
                <a:gd name="T72" fmla="*/ 19 w 111"/>
                <a:gd name="T73" fmla="*/ 73 h 80"/>
                <a:gd name="T74" fmla="*/ 10 w 111"/>
                <a:gd name="T75" fmla="*/ 67 h 80"/>
                <a:gd name="T76" fmla="*/ 0 w 111"/>
                <a:gd name="T77" fmla="*/ 59 h 80"/>
                <a:gd name="T78" fmla="*/ 4 w 111"/>
                <a:gd name="T79" fmla="*/ 46 h 80"/>
                <a:gd name="T80" fmla="*/ 6 w 111"/>
                <a:gd name="T81" fmla="*/ 40 h 80"/>
                <a:gd name="T82" fmla="*/ 6 w 111"/>
                <a:gd name="T83" fmla="*/ 32 h 80"/>
                <a:gd name="T84" fmla="*/ 12 w 111"/>
                <a:gd name="T85" fmla="*/ 30 h 80"/>
                <a:gd name="T86" fmla="*/ 15 w 111"/>
                <a:gd name="T87" fmla="*/ 32 h 80"/>
                <a:gd name="T88" fmla="*/ 23 w 111"/>
                <a:gd name="T89" fmla="*/ 32 h 80"/>
                <a:gd name="T90" fmla="*/ 19 w 111"/>
                <a:gd name="T91" fmla="*/ 23 h 80"/>
                <a:gd name="T92" fmla="*/ 44 w 111"/>
                <a:gd name="T93" fmla="*/ 11 h 80"/>
                <a:gd name="T94" fmla="*/ 44 w 111"/>
                <a:gd name="T95" fmla="*/ 11 h 80"/>
                <a:gd name="T96" fmla="*/ 36 w 111"/>
                <a:gd name="T97" fmla="*/ 9 h 80"/>
                <a:gd name="T98" fmla="*/ 33 w 111"/>
                <a:gd name="T99" fmla="*/ 21 h 80"/>
                <a:gd name="T100" fmla="*/ 19 w 111"/>
                <a:gd name="T101" fmla="*/ 21 h 80"/>
                <a:gd name="T102" fmla="*/ 10 w 111"/>
                <a:gd name="T103" fmla="*/ 26 h 80"/>
                <a:gd name="T104" fmla="*/ 2 w 111"/>
                <a:gd name="T105" fmla="*/ 26 h 80"/>
                <a:gd name="T106" fmla="*/ 10 w 111"/>
                <a:gd name="T107" fmla="*/ 21 h 80"/>
                <a:gd name="T108" fmla="*/ 23 w 111"/>
                <a:gd name="T109" fmla="*/ 11 h 80"/>
                <a:gd name="T110" fmla="*/ 38 w 111"/>
                <a:gd name="T1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80">
                  <a:moveTo>
                    <a:pt x="36" y="71"/>
                  </a:moveTo>
                  <a:lnTo>
                    <a:pt x="40" y="73"/>
                  </a:lnTo>
                  <a:lnTo>
                    <a:pt x="38" y="75"/>
                  </a:lnTo>
                  <a:lnTo>
                    <a:pt x="36" y="71"/>
                  </a:lnTo>
                  <a:close/>
                  <a:moveTo>
                    <a:pt x="50" y="71"/>
                  </a:moveTo>
                  <a:lnTo>
                    <a:pt x="54" y="75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60" y="71"/>
                  </a:lnTo>
                  <a:lnTo>
                    <a:pt x="61" y="73"/>
                  </a:lnTo>
                  <a:lnTo>
                    <a:pt x="63" y="71"/>
                  </a:lnTo>
                  <a:lnTo>
                    <a:pt x="63" y="75"/>
                  </a:lnTo>
                  <a:lnTo>
                    <a:pt x="61" y="76"/>
                  </a:lnTo>
                  <a:lnTo>
                    <a:pt x="61" y="80"/>
                  </a:lnTo>
                  <a:lnTo>
                    <a:pt x="61" y="78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4" y="78"/>
                  </a:lnTo>
                  <a:lnTo>
                    <a:pt x="48" y="76"/>
                  </a:lnTo>
                  <a:lnTo>
                    <a:pt x="46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8" y="71"/>
                  </a:lnTo>
                  <a:lnTo>
                    <a:pt x="50" y="71"/>
                  </a:lnTo>
                  <a:close/>
                  <a:moveTo>
                    <a:pt x="67" y="67"/>
                  </a:moveTo>
                  <a:lnTo>
                    <a:pt x="69" y="69"/>
                  </a:lnTo>
                  <a:lnTo>
                    <a:pt x="65" y="71"/>
                  </a:lnTo>
                  <a:lnTo>
                    <a:pt x="65" y="73"/>
                  </a:lnTo>
                  <a:lnTo>
                    <a:pt x="63" y="71"/>
                  </a:lnTo>
                  <a:lnTo>
                    <a:pt x="65" y="69"/>
                  </a:lnTo>
                  <a:lnTo>
                    <a:pt x="67" y="67"/>
                  </a:lnTo>
                  <a:close/>
                  <a:moveTo>
                    <a:pt x="44" y="65"/>
                  </a:moveTo>
                  <a:lnTo>
                    <a:pt x="44" y="67"/>
                  </a:lnTo>
                  <a:lnTo>
                    <a:pt x="46" y="67"/>
                  </a:lnTo>
                  <a:lnTo>
                    <a:pt x="46" y="69"/>
                  </a:lnTo>
                  <a:lnTo>
                    <a:pt x="44" y="73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4" y="71"/>
                  </a:lnTo>
                  <a:lnTo>
                    <a:pt x="44" y="65"/>
                  </a:lnTo>
                  <a:close/>
                  <a:moveTo>
                    <a:pt x="106" y="61"/>
                  </a:moveTo>
                  <a:lnTo>
                    <a:pt x="108" y="63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06" y="69"/>
                  </a:lnTo>
                  <a:lnTo>
                    <a:pt x="104" y="65"/>
                  </a:lnTo>
                  <a:lnTo>
                    <a:pt x="106" y="61"/>
                  </a:lnTo>
                  <a:close/>
                  <a:moveTo>
                    <a:pt x="33" y="55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2" y="63"/>
                  </a:lnTo>
                  <a:lnTo>
                    <a:pt x="42" y="65"/>
                  </a:lnTo>
                  <a:lnTo>
                    <a:pt x="40" y="69"/>
                  </a:lnTo>
                  <a:lnTo>
                    <a:pt x="36" y="71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29" y="65"/>
                  </a:lnTo>
                  <a:lnTo>
                    <a:pt x="27" y="61"/>
                  </a:lnTo>
                  <a:lnTo>
                    <a:pt x="29" y="57"/>
                  </a:lnTo>
                  <a:lnTo>
                    <a:pt x="33" y="55"/>
                  </a:lnTo>
                  <a:close/>
                  <a:moveTo>
                    <a:pt x="71" y="51"/>
                  </a:moveTo>
                  <a:lnTo>
                    <a:pt x="71" y="57"/>
                  </a:lnTo>
                  <a:lnTo>
                    <a:pt x="69" y="55"/>
                  </a:lnTo>
                  <a:lnTo>
                    <a:pt x="71" y="51"/>
                  </a:lnTo>
                  <a:close/>
                  <a:moveTo>
                    <a:pt x="40" y="46"/>
                  </a:moveTo>
                  <a:lnTo>
                    <a:pt x="40" y="50"/>
                  </a:lnTo>
                  <a:lnTo>
                    <a:pt x="40" y="51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6"/>
                  </a:lnTo>
                  <a:close/>
                  <a:moveTo>
                    <a:pt x="67" y="44"/>
                  </a:moveTo>
                  <a:lnTo>
                    <a:pt x="69" y="48"/>
                  </a:lnTo>
                  <a:lnTo>
                    <a:pt x="69" y="51"/>
                  </a:lnTo>
                  <a:lnTo>
                    <a:pt x="69" y="55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7" y="61"/>
                  </a:lnTo>
                  <a:lnTo>
                    <a:pt x="69" y="63"/>
                  </a:lnTo>
                  <a:lnTo>
                    <a:pt x="67" y="65"/>
                  </a:lnTo>
                  <a:lnTo>
                    <a:pt x="63" y="65"/>
                  </a:lnTo>
                  <a:lnTo>
                    <a:pt x="63" y="69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58" y="69"/>
                  </a:lnTo>
                  <a:lnTo>
                    <a:pt x="60" y="67"/>
                  </a:lnTo>
                  <a:lnTo>
                    <a:pt x="60" y="65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48" y="53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1" y="53"/>
                  </a:lnTo>
                  <a:lnTo>
                    <a:pt x="61" y="51"/>
                  </a:lnTo>
                  <a:lnTo>
                    <a:pt x="60" y="50"/>
                  </a:lnTo>
                  <a:lnTo>
                    <a:pt x="58" y="48"/>
                  </a:lnTo>
                  <a:lnTo>
                    <a:pt x="60" y="46"/>
                  </a:lnTo>
                  <a:lnTo>
                    <a:pt x="63" y="44"/>
                  </a:lnTo>
                  <a:lnTo>
                    <a:pt x="67" y="44"/>
                  </a:lnTo>
                  <a:close/>
                  <a:moveTo>
                    <a:pt x="15" y="23"/>
                  </a:moveTo>
                  <a:lnTo>
                    <a:pt x="15" y="25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15" y="23"/>
                  </a:lnTo>
                  <a:close/>
                  <a:moveTo>
                    <a:pt x="29" y="21"/>
                  </a:moveTo>
                  <a:lnTo>
                    <a:pt x="33" y="25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5" y="32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4" y="40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50"/>
                  </a:lnTo>
                  <a:lnTo>
                    <a:pt x="33" y="51"/>
                  </a:lnTo>
                  <a:lnTo>
                    <a:pt x="31" y="50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1" y="65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5" y="71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3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0" y="67"/>
                  </a:lnTo>
                  <a:lnTo>
                    <a:pt x="8" y="61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7" y="30"/>
                  </a:lnTo>
                  <a:lnTo>
                    <a:pt x="15" y="32"/>
                  </a:lnTo>
                  <a:lnTo>
                    <a:pt x="17" y="34"/>
                  </a:lnTo>
                  <a:lnTo>
                    <a:pt x="19" y="32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9" y="21"/>
                  </a:lnTo>
                  <a:close/>
                  <a:moveTo>
                    <a:pt x="44" y="11"/>
                  </a:moveTo>
                  <a:lnTo>
                    <a:pt x="48" y="11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4" y="11"/>
                  </a:lnTo>
                  <a:close/>
                  <a:moveTo>
                    <a:pt x="38" y="0"/>
                  </a:moveTo>
                  <a:lnTo>
                    <a:pt x="38" y="2"/>
                  </a:lnTo>
                  <a:lnTo>
                    <a:pt x="36" y="5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29" y="21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6" y="2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89" name="Прямоугольник 588"/>
            <p:cNvSpPr/>
            <p:nvPr/>
          </p:nvSpPr>
          <p:spPr>
            <a:xfrm>
              <a:off x="1458001" y="2426071"/>
              <a:ext cx="232775" cy="96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38" name="Freeform 182"/>
            <p:cNvSpPr>
              <a:spLocks/>
            </p:cNvSpPr>
            <p:nvPr/>
          </p:nvSpPr>
          <p:spPr bwMode="auto">
            <a:xfrm>
              <a:off x="1572472" y="2365592"/>
              <a:ext cx="371805" cy="193531"/>
            </a:xfrm>
            <a:custGeom>
              <a:avLst/>
              <a:gdLst>
                <a:gd name="T0" fmla="*/ 38 w 88"/>
                <a:gd name="T1" fmla="*/ 0 h 64"/>
                <a:gd name="T2" fmla="*/ 38 w 88"/>
                <a:gd name="T3" fmla="*/ 2 h 64"/>
                <a:gd name="T4" fmla="*/ 42 w 88"/>
                <a:gd name="T5" fmla="*/ 2 h 64"/>
                <a:gd name="T6" fmla="*/ 44 w 88"/>
                <a:gd name="T7" fmla="*/ 6 h 64"/>
                <a:gd name="T8" fmla="*/ 50 w 88"/>
                <a:gd name="T9" fmla="*/ 6 h 64"/>
                <a:gd name="T10" fmla="*/ 51 w 88"/>
                <a:gd name="T11" fmla="*/ 6 h 64"/>
                <a:gd name="T12" fmla="*/ 57 w 88"/>
                <a:gd name="T13" fmla="*/ 2 h 64"/>
                <a:gd name="T14" fmla="*/ 63 w 88"/>
                <a:gd name="T15" fmla="*/ 6 h 64"/>
                <a:gd name="T16" fmla="*/ 69 w 88"/>
                <a:gd name="T17" fmla="*/ 6 h 64"/>
                <a:gd name="T18" fmla="*/ 74 w 88"/>
                <a:gd name="T19" fmla="*/ 12 h 64"/>
                <a:gd name="T20" fmla="*/ 78 w 88"/>
                <a:gd name="T21" fmla="*/ 12 h 64"/>
                <a:gd name="T22" fmla="*/ 82 w 88"/>
                <a:gd name="T23" fmla="*/ 18 h 64"/>
                <a:gd name="T24" fmla="*/ 86 w 88"/>
                <a:gd name="T25" fmla="*/ 18 h 64"/>
                <a:gd name="T26" fmla="*/ 88 w 88"/>
                <a:gd name="T27" fmla="*/ 20 h 64"/>
                <a:gd name="T28" fmla="*/ 84 w 88"/>
                <a:gd name="T29" fmla="*/ 25 h 64"/>
                <a:gd name="T30" fmla="*/ 88 w 88"/>
                <a:gd name="T31" fmla="*/ 25 h 64"/>
                <a:gd name="T32" fmla="*/ 88 w 88"/>
                <a:gd name="T33" fmla="*/ 29 h 64"/>
                <a:gd name="T34" fmla="*/ 80 w 88"/>
                <a:gd name="T35" fmla="*/ 33 h 64"/>
                <a:gd name="T36" fmla="*/ 78 w 88"/>
                <a:gd name="T37" fmla="*/ 39 h 64"/>
                <a:gd name="T38" fmla="*/ 74 w 88"/>
                <a:gd name="T39" fmla="*/ 39 h 64"/>
                <a:gd name="T40" fmla="*/ 74 w 88"/>
                <a:gd name="T41" fmla="*/ 45 h 64"/>
                <a:gd name="T42" fmla="*/ 78 w 88"/>
                <a:gd name="T43" fmla="*/ 46 h 64"/>
                <a:gd name="T44" fmla="*/ 78 w 88"/>
                <a:gd name="T45" fmla="*/ 50 h 64"/>
                <a:gd name="T46" fmla="*/ 74 w 88"/>
                <a:gd name="T47" fmla="*/ 50 h 64"/>
                <a:gd name="T48" fmla="*/ 74 w 88"/>
                <a:gd name="T49" fmla="*/ 48 h 64"/>
                <a:gd name="T50" fmla="*/ 71 w 88"/>
                <a:gd name="T51" fmla="*/ 48 h 64"/>
                <a:gd name="T52" fmla="*/ 69 w 88"/>
                <a:gd name="T53" fmla="*/ 54 h 64"/>
                <a:gd name="T54" fmla="*/ 63 w 88"/>
                <a:gd name="T55" fmla="*/ 54 h 64"/>
                <a:gd name="T56" fmla="*/ 65 w 88"/>
                <a:gd name="T57" fmla="*/ 60 h 64"/>
                <a:gd name="T58" fmla="*/ 63 w 88"/>
                <a:gd name="T59" fmla="*/ 60 h 64"/>
                <a:gd name="T60" fmla="*/ 57 w 88"/>
                <a:gd name="T61" fmla="*/ 62 h 64"/>
                <a:gd name="T62" fmla="*/ 53 w 88"/>
                <a:gd name="T63" fmla="*/ 60 h 64"/>
                <a:gd name="T64" fmla="*/ 48 w 88"/>
                <a:gd name="T65" fmla="*/ 62 h 64"/>
                <a:gd name="T66" fmla="*/ 42 w 88"/>
                <a:gd name="T67" fmla="*/ 64 h 64"/>
                <a:gd name="T68" fmla="*/ 40 w 88"/>
                <a:gd name="T69" fmla="*/ 60 h 64"/>
                <a:gd name="T70" fmla="*/ 40 w 88"/>
                <a:gd name="T71" fmla="*/ 56 h 64"/>
                <a:gd name="T72" fmla="*/ 38 w 88"/>
                <a:gd name="T73" fmla="*/ 50 h 64"/>
                <a:gd name="T74" fmla="*/ 36 w 88"/>
                <a:gd name="T75" fmla="*/ 50 h 64"/>
                <a:gd name="T76" fmla="*/ 32 w 88"/>
                <a:gd name="T77" fmla="*/ 46 h 64"/>
                <a:gd name="T78" fmla="*/ 28 w 88"/>
                <a:gd name="T79" fmla="*/ 46 h 64"/>
                <a:gd name="T80" fmla="*/ 28 w 88"/>
                <a:gd name="T81" fmla="*/ 41 h 64"/>
                <a:gd name="T82" fmla="*/ 30 w 88"/>
                <a:gd name="T83" fmla="*/ 37 h 64"/>
                <a:gd name="T84" fmla="*/ 28 w 88"/>
                <a:gd name="T85" fmla="*/ 35 h 64"/>
                <a:gd name="T86" fmla="*/ 26 w 88"/>
                <a:gd name="T87" fmla="*/ 35 h 64"/>
                <a:gd name="T88" fmla="*/ 26 w 88"/>
                <a:gd name="T89" fmla="*/ 31 h 64"/>
                <a:gd name="T90" fmla="*/ 23 w 88"/>
                <a:gd name="T91" fmla="*/ 31 h 64"/>
                <a:gd name="T92" fmla="*/ 17 w 88"/>
                <a:gd name="T93" fmla="*/ 33 h 64"/>
                <a:gd name="T94" fmla="*/ 13 w 88"/>
                <a:gd name="T95" fmla="*/ 29 h 64"/>
                <a:gd name="T96" fmla="*/ 7 w 88"/>
                <a:gd name="T97" fmla="*/ 23 h 64"/>
                <a:gd name="T98" fmla="*/ 1 w 88"/>
                <a:gd name="T99" fmla="*/ 25 h 64"/>
                <a:gd name="T100" fmla="*/ 1 w 88"/>
                <a:gd name="T101" fmla="*/ 23 h 64"/>
                <a:gd name="T102" fmla="*/ 1 w 88"/>
                <a:gd name="T103" fmla="*/ 21 h 64"/>
                <a:gd name="T104" fmla="*/ 1 w 88"/>
                <a:gd name="T105" fmla="*/ 18 h 64"/>
                <a:gd name="T106" fmla="*/ 0 w 88"/>
                <a:gd name="T107" fmla="*/ 12 h 64"/>
                <a:gd name="T108" fmla="*/ 3 w 88"/>
                <a:gd name="T109" fmla="*/ 10 h 64"/>
                <a:gd name="T110" fmla="*/ 5 w 88"/>
                <a:gd name="T111" fmla="*/ 8 h 64"/>
                <a:gd name="T112" fmla="*/ 9 w 88"/>
                <a:gd name="T113" fmla="*/ 2 h 64"/>
                <a:gd name="T114" fmla="*/ 19 w 88"/>
                <a:gd name="T115" fmla="*/ 0 h 64"/>
                <a:gd name="T116" fmla="*/ 25 w 88"/>
                <a:gd name="T117" fmla="*/ 2 h 64"/>
                <a:gd name="T118" fmla="*/ 28 w 88"/>
                <a:gd name="T119" fmla="*/ 0 h 64"/>
                <a:gd name="T120" fmla="*/ 30 w 88"/>
                <a:gd name="T121" fmla="*/ 2 h 64"/>
                <a:gd name="T122" fmla="*/ 34 w 88"/>
                <a:gd name="T123" fmla="*/ 0 h 64"/>
                <a:gd name="T124" fmla="*/ 38 w 88"/>
                <a:gd name="T1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" h="64">
                  <a:moveTo>
                    <a:pt x="38" y="0"/>
                  </a:moveTo>
                  <a:lnTo>
                    <a:pt x="38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7" y="2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8" y="20"/>
                  </a:lnTo>
                  <a:lnTo>
                    <a:pt x="84" y="25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0" y="33"/>
                  </a:lnTo>
                  <a:lnTo>
                    <a:pt x="78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9" y="54"/>
                  </a:lnTo>
                  <a:lnTo>
                    <a:pt x="63" y="54"/>
                  </a:lnTo>
                  <a:lnTo>
                    <a:pt x="65" y="60"/>
                  </a:lnTo>
                  <a:lnTo>
                    <a:pt x="63" y="60"/>
                  </a:lnTo>
                  <a:lnTo>
                    <a:pt x="57" y="62"/>
                  </a:lnTo>
                  <a:lnTo>
                    <a:pt x="53" y="60"/>
                  </a:lnTo>
                  <a:lnTo>
                    <a:pt x="48" y="62"/>
                  </a:lnTo>
                  <a:lnTo>
                    <a:pt x="42" y="64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8" y="46"/>
                  </a:lnTo>
                  <a:lnTo>
                    <a:pt x="28" y="41"/>
                  </a:lnTo>
                  <a:lnTo>
                    <a:pt x="30" y="37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9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1" name="Freeform 185"/>
            <p:cNvSpPr>
              <a:spLocks/>
            </p:cNvSpPr>
            <p:nvPr/>
          </p:nvSpPr>
          <p:spPr bwMode="auto">
            <a:xfrm>
              <a:off x="1133067" y="2483528"/>
              <a:ext cx="688686" cy="417304"/>
            </a:xfrm>
            <a:custGeom>
              <a:avLst/>
              <a:gdLst>
                <a:gd name="T0" fmla="*/ 67 w 163"/>
                <a:gd name="T1" fmla="*/ 4 h 138"/>
                <a:gd name="T2" fmla="*/ 71 w 163"/>
                <a:gd name="T3" fmla="*/ 6 h 138"/>
                <a:gd name="T4" fmla="*/ 65 w 163"/>
                <a:gd name="T5" fmla="*/ 6 h 138"/>
                <a:gd name="T6" fmla="*/ 67 w 163"/>
                <a:gd name="T7" fmla="*/ 11 h 138"/>
                <a:gd name="T8" fmla="*/ 81 w 163"/>
                <a:gd name="T9" fmla="*/ 11 h 138"/>
                <a:gd name="T10" fmla="*/ 86 w 163"/>
                <a:gd name="T11" fmla="*/ 7 h 138"/>
                <a:gd name="T12" fmla="*/ 77 w 163"/>
                <a:gd name="T13" fmla="*/ 15 h 138"/>
                <a:gd name="T14" fmla="*/ 82 w 163"/>
                <a:gd name="T15" fmla="*/ 15 h 138"/>
                <a:gd name="T16" fmla="*/ 90 w 163"/>
                <a:gd name="T17" fmla="*/ 9 h 138"/>
                <a:gd name="T18" fmla="*/ 136 w 163"/>
                <a:gd name="T19" fmla="*/ 7 h 138"/>
                <a:gd name="T20" fmla="*/ 142 w 163"/>
                <a:gd name="T21" fmla="*/ 11 h 138"/>
                <a:gd name="T22" fmla="*/ 144 w 163"/>
                <a:gd name="T23" fmla="*/ 21 h 138"/>
                <a:gd name="T24" fmla="*/ 150 w 163"/>
                <a:gd name="T25" fmla="*/ 34 h 138"/>
                <a:gd name="T26" fmla="*/ 154 w 163"/>
                <a:gd name="T27" fmla="*/ 42 h 138"/>
                <a:gd name="T28" fmla="*/ 155 w 163"/>
                <a:gd name="T29" fmla="*/ 55 h 138"/>
                <a:gd name="T30" fmla="*/ 150 w 163"/>
                <a:gd name="T31" fmla="*/ 61 h 138"/>
                <a:gd name="T32" fmla="*/ 154 w 163"/>
                <a:gd name="T33" fmla="*/ 73 h 138"/>
                <a:gd name="T34" fmla="*/ 154 w 163"/>
                <a:gd name="T35" fmla="*/ 84 h 138"/>
                <a:gd name="T36" fmla="*/ 159 w 163"/>
                <a:gd name="T37" fmla="*/ 92 h 138"/>
                <a:gd name="T38" fmla="*/ 161 w 163"/>
                <a:gd name="T39" fmla="*/ 98 h 138"/>
                <a:gd name="T40" fmla="*/ 163 w 163"/>
                <a:gd name="T41" fmla="*/ 102 h 138"/>
                <a:gd name="T42" fmla="*/ 159 w 163"/>
                <a:gd name="T43" fmla="*/ 107 h 138"/>
                <a:gd name="T44" fmla="*/ 155 w 163"/>
                <a:gd name="T45" fmla="*/ 115 h 138"/>
                <a:gd name="T46" fmla="*/ 144 w 163"/>
                <a:gd name="T47" fmla="*/ 132 h 138"/>
                <a:gd name="T48" fmla="*/ 140 w 163"/>
                <a:gd name="T49" fmla="*/ 138 h 138"/>
                <a:gd name="T50" fmla="*/ 127 w 163"/>
                <a:gd name="T51" fmla="*/ 134 h 138"/>
                <a:gd name="T52" fmla="*/ 121 w 163"/>
                <a:gd name="T53" fmla="*/ 132 h 138"/>
                <a:gd name="T54" fmla="*/ 117 w 163"/>
                <a:gd name="T55" fmla="*/ 136 h 138"/>
                <a:gd name="T56" fmla="*/ 109 w 163"/>
                <a:gd name="T57" fmla="*/ 134 h 138"/>
                <a:gd name="T58" fmla="*/ 104 w 163"/>
                <a:gd name="T59" fmla="*/ 134 h 138"/>
                <a:gd name="T60" fmla="*/ 100 w 163"/>
                <a:gd name="T61" fmla="*/ 138 h 138"/>
                <a:gd name="T62" fmla="*/ 98 w 163"/>
                <a:gd name="T63" fmla="*/ 132 h 138"/>
                <a:gd name="T64" fmla="*/ 90 w 163"/>
                <a:gd name="T65" fmla="*/ 130 h 138"/>
                <a:gd name="T66" fmla="*/ 84 w 163"/>
                <a:gd name="T67" fmla="*/ 132 h 138"/>
                <a:gd name="T68" fmla="*/ 71 w 163"/>
                <a:gd name="T69" fmla="*/ 119 h 138"/>
                <a:gd name="T70" fmla="*/ 59 w 163"/>
                <a:gd name="T71" fmla="*/ 119 h 138"/>
                <a:gd name="T72" fmla="*/ 56 w 163"/>
                <a:gd name="T73" fmla="*/ 111 h 138"/>
                <a:gd name="T74" fmla="*/ 42 w 163"/>
                <a:gd name="T75" fmla="*/ 107 h 138"/>
                <a:gd name="T76" fmla="*/ 44 w 163"/>
                <a:gd name="T77" fmla="*/ 115 h 138"/>
                <a:gd name="T78" fmla="*/ 40 w 163"/>
                <a:gd name="T79" fmla="*/ 117 h 138"/>
                <a:gd name="T80" fmla="*/ 38 w 163"/>
                <a:gd name="T81" fmla="*/ 111 h 138"/>
                <a:gd name="T82" fmla="*/ 36 w 163"/>
                <a:gd name="T83" fmla="*/ 109 h 138"/>
                <a:gd name="T84" fmla="*/ 34 w 163"/>
                <a:gd name="T85" fmla="*/ 103 h 138"/>
                <a:gd name="T86" fmla="*/ 29 w 163"/>
                <a:gd name="T87" fmla="*/ 100 h 138"/>
                <a:gd name="T88" fmla="*/ 23 w 163"/>
                <a:gd name="T89" fmla="*/ 98 h 138"/>
                <a:gd name="T90" fmla="*/ 17 w 163"/>
                <a:gd name="T91" fmla="*/ 98 h 138"/>
                <a:gd name="T92" fmla="*/ 15 w 163"/>
                <a:gd name="T93" fmla="*/ 96 h 138"/>
                <a:gd name="T94" fmla="*/ 15 w 163"/>
                <a:gd name="T95" fmla="*/ 84 h 138"/>
                <a:gd name="T96" fmla="*/ 11 w 163"/>
                <a:gd name="T97" fmla="*/ 80 h 138"/>
                <a:gd name="T98" fmla="*/ 9 w 163"/>
                <a:gd name="T99" fmla="*/ 71 h 138"/>
                <a:gd name="T100" fmla="*/ 8 w 163"/>
                <a:gd name="T101" fmla="*/ 65 h 138"/>
                <a:gd name="T102" fmla="*/ 6 w 163"/>
                <a:gd name="T103" fmla="*/ 57 h 138"/>
                <a:gd name="T104" fmla="*/ 0 w 163"/>
                <a:gd name="T105" fmla="*/ 50 h 138"/>
                <a:gd name="T106" fmla="*/ 6 w 163"/>
                <a:gd name="T107" fmla="*/ 40 h 138"/>
                <a:gd name="T108" fmla="*/ 6 w 163"/>
                <a:gd name="T109" fmla="*/ 32 h 138"/>
                <a:gd name="T110" fmla="*/ 6 w 163"/>
                <a:gd name="T111" fmla="*/ 30 h 138"/>
                <a:gd name="T112" fmla="*/ 9 w 163"/>
                <a:gd name="T113" fmla="*/ 21 h 138"/>
                <a:gd name="T114" fmla="*/ 23 w 163"/>
                <a:gd name="T115" fmla="*/ 17 h 138"/>
                <a:gd name="T116" fmla="*/ 29 w 163"/>
                <a:gd name="T117" fmla="*/ 13 h 138"/>
                <a:gd name="T118" fmla="*/ 38 w 163"/>
                <a:gd name="T119" fmla="*/ 9 h 138"/>
                <a:gd name="T120" fmla="*/ 46 w 163"/>
                <a:gd name="T121" fmla="*/ 4 h 138"/>
                <a:gd name="T122" fmla="*/ 57 w 163"/>
                <a:gd name="T1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8">
                  <a:moveTo>
                    <a:pt x="57" y="0"/>
                  </a:moveTo>
                  <a:lnTo>
                    <a:pt x="67" y="4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7" y="11"/>
                  </a:lnTo>
                  <a:lnTo>
                    <a:pt x="75" y="13"/>
                  </a:lnTo>
                  <a:lnTo>
                    <a:pt x="81" y="11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1" y="11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2" y="1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113" y="9"/>
                  </a:lnTo>
                  <a:lnTo>
                    <a:pt x="136" y="7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4" y="17"/>
                  </a:lnTo>
                  <a:lnTo>
                    <a:pt x="144" y="21"/>
                  </a:lnTo>
                  <a:lnTo>
                    <a:pt x="148" y="27"/>
                  </a:lnTo>
                  <a:lnTo>
                    <a:pt x="150" y="34"/>
                  </a:lnTo>
                  <a:lnTo>
                    <a:pt x="154" y="38"/>
                  </a:lnTo>
                  <a:lnTo>
                    <a:pt x="154" y="42"/>
                  </a:lnTo>
                  <a:lnTo>
                    <a:pt x="155" y="44"/>
                  </a:lnTo>
                  <a:lnTo>
                    <a:pt x="155" y="55"/>
                  </a:lnTo>
                  <a:lnTo>
                    <a:pt x="152" y="57"/>
                  </a:lnTo>
                  <a:lnTo>
                    <a:pt x="150" y="61"/>
                  </a:lnTo>
                  <a:lnTo>
                    <a:pt x="152" y="67"/>
                  </a:lnTo>
                  <a:lnTo>
                    <a:pt x="154" y="73"/>
                  </a:lnTo>
                  <a:lnTo>
                    <a:pt x="154" y="77"/>
                  </a:lnTo>
                  <a:lnTo>
                    <a:pt x="154" y="84"/>
                  </a:lnTo>
                  <a:lnTo>
                    <a:pt x="157" y="88"/>
                  </a:lnTo>
                  <a:lnTo>
                    <a:pt x="159" y="92"/>
                  </a:lnTo>
                  <a:lnTo>
                    <a:pt x="163" y="96"/>
                  </a:lnTo>
                  <a:lnTo>
                    <a:pt x="161" y="98"/>
                  </a:lnTo>
                  <a:lnTo>
                    <a:pt x="161" y="100"/>
                  </a:lnTo>
                  <a:lnTo>
                    <a:pt x="163" y="102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7" y="111"/>
                  </a:lnTo>
                  <a:lnTo>
                    <a:pt x="155" y="115"/>
                  </a:lnTo>
                  <a:lnTo>
                    <a:pt x="144" y="128"/>
                  </a:lnTo>
                  <a:lnTo>
                    <a:pt x="144" y="132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32" y="134"/>
                  </a:lnTo>
                  <a:lnTo>
                    <a:pt x="127" y="134"/>
                  </a:lnTo>
                  <a:lnTo>
                    <a:pt x="125" y="134"/>
                  </a:lnTo>
                  <a:lnTo>
                    <a:pt x="121" y="132"/>
                  </a:lnTo>
                  <a:lnTo>
                    <a:pt x="119" y="134"/>
                  </a:lnTo>
                  <a:lnTo>
                    <a:pt x="117" y="136"/>
                  </a:lnTo>
                  <a:lnTo>
                    <a:pt x="113" y="134"/>
                  </a:lnTo>
                  <a:lnTo>
                    <a:pt x="109" y="134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0" y="138"/>
                  </a:lnTo>
                  <a:lnTo>
                    <a:pt x="98" y="138"/>
                  </a:lnTo>
                  <a:lnTo>
                    <a:pt x="98" y="132"/>
                  </a:lnTo>
                  <a:lnTo>
                    <a:pt x="94" y="130"/>
                  </a:lnTo>
                  <a:lnTo>
                    <a:pt x="90" y="130"/>
                  </a:lnTo>
                  <a:lnTo>
                    <a:pt x="88" y="132"/>
                  </a:lnTo>
                  <a:lnTo>
                    <a:pt x="84" y="132"/>
                  </a:lnTo>
                  <a:lnTo>
                    <a:pt x="82" y="127"/>
                  </a:lnTo>
                  <a:lnTo>
                    <a:pt x="71" y="119"/>
                  </a:lnTo>
                  <a:lnTo>
                    <a:pt x="65" y="117"/>
                  </a:lnTo>
                  <a:lnTo>
                    <a:pt x="59" y="119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13"/>
                  </a:lnTo>
                  <a:lnTo>
                    <a:pt x="42" y="107"/>
                  </a:lnTo>
                  <a:lnTo>
                    <a:pt x="40" y="109"/>
                  </a:lnTo>
                  <a:lnTo>
                    <a:pt x="44" y="115"/>
                  </a:lnTo>
                  <a:lnTo>
                    <a:pt x="42" y="115"/>
                  </a:lnTo>
                  <a:lnTo>
                    <a:pt x="40" y="117"/>
                  </a:lnTo>
                  <a:lnTo>
                    <a:pt x="38" y="115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6" y="109"/>
                  </a:lnTo>
                  <a:lnTo>
                    <a:pt x="38" y="105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29" y="100"/>
                  </a:lnTo>
                  <a:lnTo>
                    <a:pt x="29" y="98"/>
                  </a:lnTo>
                  <a:lnTo>
                    <a:pt x="23" y="98"/>
                  </a:lnTo>
                  <a:lnTo>
                    <a:pt x="21" y="98"/>
                  </a:lnTo>
                  <a:lnTo>
                    <a:pt x="17" y="98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5" y="84"/>
                  </a:lnTo>
                  <a:lnTo>
                    <a:pt x="13" y="82"/>
                  </a:lnTo>
                  <a:lnTo>
                    <a:pt x="11" y="80"/>
                  </a:lnTo>
                  <a:lnTo>
                    <a:pt x="8" y="75"/>
                  </a:lnTo>
                  <a:lnTo>
                    <a:pt x="9" y="71"/>
                  </a:lnTo>
                  <a:lnTo>
                    <a:pt x="8" y="67"/>
                  </a:lnTo>
                  <a:lnTo>
                    <a:pt x="8" y="65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6" y="46"/>
                  </a:lnTo>
                  <a:lnTo>
                    <a:pt x="6" y="40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7"/>
                  </a:lnTo>
                  <a:lnTo>
                    <a:pt x="9" y="21"/>
                  </a:lnTo>
                  <a:lnTo>
                    <a:pt x="15" y="21"/>
                  </a:lnTo>
                  <a:lnTo>
                    <a:pt x="23" y="17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0" y="6"/>
                  </a:lnTo>
                  <a:lnTo>
                    <a:pt x="46" y="4"/>
                  </a:lnTo>
                  <a:lnTo>
                    <a:pt x="52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95" name="TextBox 594"/>
            <p:cNvSpPr txBox="1"/>
            <p:nvPr/>
          </p:nvSpPr>
          <p:spPr>
            <a:xfrm>
              <a:off x="6162538" y="3495696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КИТАЙ</a:t>
              </a:r>
              <a:endParaRPr lang="uk-UA" b="1" dirty="0"/>
            </a:p>
          </p:txBody>
        </p:sp>
        <p:sp>
          <p:nvSpPr>
            <p:cNvPr id="596" name="TextBox 595"/>
            <p:cNvSpPr txBox="1"/>
            <p:nvPr/>
          </p:nvSpPr>
          <p:spPr>
            <a:xfrm>
              <a:off x="3867059" y="2694737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КАЗАХСТАН</a:t>
              </a:r>
              <a:endParaRPr lang="uk-UA" b="1" dirty="0"/>
            </a:p>
          </p:txBody>
        </p:sp>
        <p:sp>
          <p:nvSpPr>
            <p:cNvPr id="597" name="TextBox 596"/>
            <p:cNvSpPr txBox="1"/>
            <p:nvPr/>
          </p:nvSpPr>
          <p:spPr>
            <a:xfrm>
              <a:off x="3527440" y="3612070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ТУРКМЕНІСТАН</a:t>
              </a:r>
              <a:endParaRPr lang="uk-UA" b="1" dirty="0"/>
            </a:p>
          </p:txBody>
        </p:sp>
        <p:sp>
          <p:nvSpPr>
            <p:cNvPr id="598" name="TextBox 597"/>
            <p:cNvSpPr txBox="1"/>
            <p:nvPr/>
          </p:nvSpPr>
          <p:spPr>
            <a:xfrm>
              <a:off x="1756812" y="3546185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АЗЕРБАЙДЖАН</a:t>
              </a:r>
              <a:endParaRPr lang="uk-UA" b="1" dirty="0"/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1055440" y="2060848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БІЛОРУСЬ</a:t>
              </a:r>
              <a:endParaRPr lang="uk-UA" b="1" dirty="0"/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147150" y="2941014"/>
              <a:ext cx="2288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НІМЕЧЧИНА</a:t>
              </a:r>
              <a:endParaRPr lang="uk-UA" b="1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 flipV="1">
              <a:off x="9368046" y="1916831"/>
              <a:ext cx="1188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5" name="Freeform 134"/>
            <p:cNvSpPr>
              <a:spLocks noEditPoints="1"/>
            </p:cNvSpPr>
            <p:nvPr/>
          </p:nvSpPr>
          <p:spPr bwMode="auto">
            <a:xfrm>
              <a:off x="5483830" y="2184551"/>
              <a:ext cx="4140562" cy="2579421"/>
            </a:xfrm>
            <a:custGeom>
              <a:avLst/>
              <a:gdLst>
                <a:gd name="T0" fmla="*/ 671 w 980"/>
                <a:gd name="T1" fmla="*/ 841 h 853"/>
                <a:gd name="T2" fmla="*/ 655 w 980"/>
                <a:gd name="T3" fmla="*/ 787 h 853"/>
                <a:gd name="T4" fmla="*/ 880 w 980"/>
                <a:gd name="T5" fmla="*/ 605 h 853"/>
                <a:gd name="T6" fmla="*/ 761 w 980"/>
                <a:gd name="T7" fmla="*/ 7 h 853"/>
                <a:gd name="T8" fmla="*/ 792 w 980"/>
                <a:gd name="T9" fmla="*/ 25 h 853"/>
                <a:gd name="T10" fmla="*/ 826 w 980"/>
                <a:gd name="T11" fmla="*/ 75 h 853"/>
                <a:gd name="T12" fmla="*/ 865 w 980"/>
                <a:gd name="T13" fmla="*/ 105 h 853"/>
                <a:gd name="T14" fmla="*/ 903 w 980"/>
                <a:gd name="T15" fmla="*/ 119 h 853"/>
                <a:gd name="T16" fmla="*/ 934 w 980"/>
                <a:gd name="T17" fmla="*/ 152 h 853"/>
                <a:gd name="T18" fmla="*/ 974 w 980"/>
                <a:gd name="T19" fmla="*/ 136 h 853"/>
                <a:gd name="T20" fmla="*/ 978 w 980"/>
                <a:gd name="T21" fmla="*/ 184 h 853"/>
                <a:gd name="T22" fmla="*/ 955 w 980"/>
                <a:gd name="T23" fmla="*/ 215 h 853"/>
                <a:gd name="T24" fmla="*/ 955 w 980"/>
                <a:gd name="T25" fmla="*/ 280 h 853"/>
                <a:gd name="T26" fmla="*/ 918 w 980"/>
                <a:gd name="T27" fmla="*/ 311 h 853"/>
                <a:gd name="T28" fmla="*/ 863 w 980"/>
                <a:gd name="T29" fmla="*/ 372 h 853"/>
                <a:gd name="T30" fmla="*/ 826 w 980"/>
                <a:gd name="T31" fmla="*/ 388 h 853"/>
                <a:gd name="T32" fmla="*/ 807 w 980"/>
                <a:gd name="T33" fmla="*/ 344 h 853"/>
                <a:gd name="T34" fmla="*/ 755 w 980"/>
                <a:gd name="T35" fmla="*/ 401 h 853"/>
                <a:gd name="T36" fmla="*/ 799 w 980"/>
                <a:gd name="T37" fmla="*/ 434 h 853"/>
                <a:gd name="T38" fmla="*/ 849 w 980"/>
                <a:gd name="T39" fmla="*/ 438 h 853"/>
                <a:gd name="T40" fmla="*/ 813 w 980"/>
                <a:gd name="T41" fmla="*/ 470 h 853"/>
                <a:gd name="T42" fmla="*/ 855 w 980"/>
                <a:gd name="T43" fmla="*/ 551 h 853"/>
                <a:gd name="T44" fmla="*/ 813 w 980"/>
                <a:gd name="T45" fmla="*/ 557 h 853"/>
                <a:gd name="T46" fmla="*/ 838 w 980"/>
                <a:gd name="T47" fmla="*/ 603 h 853"/>
                <a:gd name="T48" fmla="*/ 876 w 980"/>
                <a:gd name="T49" fmla="*/ 620 h 853"/>
                <a:gd name="T50" fmla="*/ 866 w 980"/>
                <a:gd name="T51" fmla="*/ 645 h 853"/>
                <a:gd name="T52" fmla="*/ 843 w 980"/>
                <a:gd name="T53" fmla="*/ 672 h 853"/>
                <a:gd name="T54" fmla="*/ 845 w 980"/>
                <a:gd name="T55" fmla="*/ 707 h 853"/>
                <a:gd name="T56" fmla="*/ 832 w 980"/>
                <a:gd name="T57" fmla="*/ 724 h 853"/>
                <a:gd name="T58" fmla="*/ 801 w 980"/>
                <a:gd name="T59" fmla="*/ 743 h 853"/>
                <a:gd name="T60" fmla="*/ 765 w 980"/>
                <a:gd name="T61" fmla="*/ 764 h 853"/>
                <a:gd name="T62" fmla="*/ 732 w 980"/>
                <a:gd name="T63" fmla="*/ 782 h 853"/>
                <a:gd name="T64" fmla="*/ 696 w 980"/>
                <a:gd name="T65" fmla="*/ 795 h 853"/>
                <a:gd name="T66" fmla="*/ 686 w 980"/>
                <a:gd name="T67" fmla="*/ 789 h 853"/>
                <a:gd name="T68" fmla="*/ 628 w 980"/>
                <a:gd name="T69" fmla="*/ 774 h 853"/>
                <a:gd name="T70" fmla="*/ 571 w 980"/>
                <a:gd name="T71" fmla="*/ 768 h 853"/>
                <a:gd name="T72" fmla="*/ 530 w 980"/>
                <a:gd name="T73" fmla="*/ 791 h 853"/>
                <a:gd name="T74" fmla="*/ 494 w 980"/>
                <a:gd name="T75" fmla="*/ 757 h 853"/>
                <a:gd name="T76" fmla="*/ 469 w 980"/>
                <a:gd name="T77" fmla="*/ 712 h 853"/>
                <a:gd name="T78" fmla="*/ 434 w 980"/>
                <a:gd name="T79" fmla="*/ 653 h 853"/>
                <a:gd name="T80" fmla="*/ 377 w 980"/>
                <a:gd name="T81" fmla="*/ 649 h 853"/>
                <a:gd name="T82" fmla="*/ 298 w 980"/>
                <a:gd name="T83" fmla="*/ 668 h 853"/>
                <a:gd name="T84" fmla="*/ 217 w 980"/>
                <a:gd name="T85" fmla="*/ 645 h 853"/>
                <a:gd name="T86" fmla="*/ 150 w 980"/>
                <a:gd name="T87" fmla="*/ 620 h 853"/>
                <a:gd name="T88" fmla="*/ 114 w 980"/>
                <a:gd name="T89" fmla="*/ 570 h 853"/>
                <a:gd name="T90" fmla="*/ 43 w 980"/>
                <a:gd name="T91" fmla="*/ 476 h 853"/>
                <a:gd name="T92" fmla="*/ 2 w 980"/>
                <a:gd name="T93" fmla="*/ 440 h 853"/>
                <a:gd name="T94" fmla="*/ 50 w 980"/>
                <a:gd name="T95" fmla="*/ 386 h 853"/>
                <a:gd name="T96" fmla="*/ 96 w 980"/>
                <a:gd name="T97" fmla="*/ 321 h 853"/>
                <a:gd name="T98" fmla="*/ 119 w 980"/>
                <a:gd name="T99" fmla="*/ 280 h 853"/>
                <a:gd name="T100" fmla="*/ 158 w 980"/>
                <a:gd name="T101" fmla="*/ 215 h 853"/>
                <a:gd name="T102" fmla="*/ 192 w 980"/>
                <a:gd name="T103" fmla="*/ 196 h 853"/>
                <a:gd name="T104" fmla="*/ 244 w 980"/>
                <a:gd name="T105" fmla="*/ 219 h 853"/>
                <a:gd name="T106" fmla="*/ 296 w 980"/>
                <a:gd name="T107" fmla="*/ 276 h 853"/>
                <a:gd name="T108" fmla="*/ 369 w 980"/>
                <a:gd name="T109" fmla="*/ 330 h 853"/>
                <a:gd name="T110" fmla="*/ 525 w 980"/>
                <a:gd name="T111" fmla="*/ 346 h 853"/>
                <a:gd name="T112" fmla="*/ 609 w 980"/>
                <a:gd name="T113" fmla="*/ 257 h 853"/>
                <a:gd name="T114" fmla="*/ 690 w 980"/>
                <a:gd name="T115" fmla="*/ 215 h 853"/>
                <a:gd name="T116" fmla="*/ 713 w 980"/>
                <a:gd name="T117" fmla="*/ 171 h 853"/>
                <a:gd name="T118" fmla="*/ 674 w 980"/>
                <a:gd name="T119" fmla="*/ 121 h 853"/>
                <a:gd name="T120" fmla="*/ 694 w 980"/>
                <a:gd name="T121" fmla="*/ 65 h 853"/>
                <a:gd name="T122" fmla="*/ 692 w 980"/>
                <a:gd name="T123" fmla="*/ 1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853">
                  <a:moveTo>
                    <a:pt x="701" y="816"/>
                  </a:moveTo>
                  <a:lnTo>
                    <a:pt x="705" y="816"/>
                  </a:lnTo>
                  <a:lnTo>
                    <a:pt x="709" y="820"/>
                  </a:lnTo>
                  <a:lnTo>
                    <a:pt x="711" y="824"/>
                  </a:lnTo>
                  <a:lnTo>
                    <a:pt x="709" y="828"/>
                  </a:lnTo>
                  <a:lnTo>
                    <a:pt x="707" y="832"/>
                  </a:lnTo>
                  <a:lnTo>
                    <a:pt x="705" y="832"/>
                  </a:lnTo>
                  <a:lnTo>
                    <a:pt x="703" y="837"/>
                  </a:lnTo>
                  <a:lnTo>
                    <a:pt x="705" y="841"/>
                  </a:lnTo>
                  <a:lnTo>
                    <a:pt x="701" y="843"/>
                  </a:lnTo>
                  <a:lnTo>
                    <a:pt x="699" y="845"/>
                  </a:lnTo>
                  <a:lnTo>
                    <a:pt x="699" y="847"/>
                  </a:lnTo>
                  <a:lnTo>
                    <a:pt x="696" y="849"/>
                  </a:lnTo>
                  <a:lnTo>
                    <a:pt x="694" y="849"/>
                  </a:lnTo>
                  <a:lnTo>
                    <a:pt x="690" y="849"/>
                  </a:lnTo>
                  <a:lnTo>
                    <a:pt x="690" y="853"/>
                  </a:lnTo>
                  <a:lnTo>
                    <a:pt x="688" y="853"/>
                  </a:lnTo>
                  <a:lnTo>
                    <a:pt x="684" y="851"/>
                  </a:lnTo>
                  <a:lnTo>
                    <a:pt x="682" y="851"/>
                  </a:lnTo>
                  <a:lnTo>
                    <a:pt x="680" y="849"/>
                  </a:lnTo>
                  <a:lnTo>
                    <a:pt x="676" y="849"/>
                  </a:lnTo>
                  <a:lnTo>
                    <a:pt x="672" y="847"/>
                  </a:lnTo>
                  <a:lnTo>
                    <a:pt x="672" y="845"/>
                  </a:lnTo>
                  <a:lnTo>
                    <a:pt x="671" y="841"/>
                  </a:lnTo>
                  <a:lnTo>
                    <a:pt x="671" y="833"/>
                  </a:lnTo>
                  <a:lnTo>
                    <a:pt x="669" y="832"/>
                  </a:lnTo>
                  <a:lnTo>
                    <a:pt x="672" y="826"/>
                  </a:lnTo>
                  <a:lnTo>
                    <a:pt x="678" y="824"/>
                  </a:lnTo>
                  <a:lnTo>
                    <a:pt x="680" y="820"/>
                  </a:lnTo>
                  <a:lnTo>
                    <a:pt x="682" y="820"/>
                  </a:lnTo>
                  <a:lnTo>
                    <a:pt x="686" y="818"/>
                  </a:lnTo>
                  <a:lnTo>
                    <a:pt x="690" y="818"/>
                  </a:lnTo>
                  <a:lnTo>
                    <a:pt x="692" y="816"/>
                  </a:lnTo>
                  <a:lnTo>
                    <a:pt x="694" y="816"/>
                  </a:lnTo>
                  <a:lnTo>
                    <a:pt x="697" y="816"/>
                  </a:lnTo>
                  <a:lnTo>
                    <a:pt x="697" y="816"/>
                  </a:lnTo>
                  <a:lnTo>
                    <a:pt x="699" y="816"/>
                  </a:lnTo>
                  <a:lnTo>
                    <a:pt x="699" y="818"/>
                  </a:lnTo>
                  <a:lnTo>
                    <a:pt x="701" y="816"/>
                  </a:lnTo>
                  <a:close/>
                  <a:moveTo>
                    <a:pt x="701" y="797"/>
                  </a:moveTo>
                  <a:lnTo>
                    <a:pt x="705" y="799"/>
                  </a:lnTo>
                  <a:lnTo>
                    <a:pt x="705" y="801"/>
                  </a:lnTo>
                  <a:lnTo>
                    <a:pt x="701" y="799"/>
                  </a:lnTo>
                  <a:lnTo>
                    <a:pt x="699" y="799"/>
                  </a:lnTo>
                  <a:lnTo>
                    <a:pt x="697" y="799"/>
                  </a:lnTo>
                  <a:lnTo>
                    <a:pt x="701" y="797"/>
                  </a:lnTo>
                  <a:close/>
                  <a:moveTo>
                    <a:pt x="655" y="787"/>
                  </a:moveTo>
                  <a:lnTo>
                    <a:pt x="655" y="787"/>
                  </a:lnTo>
                  <a:lnTo>
                    <a:pt x="655" y="787"/>
                  </a:lnTo>
                  <a:lnTo>
                    <a:pt x="655" y="787"/>
                  </a:lnTo>
                  <a:lnTo>
                    <a:pt x="655" y="787"/>
                  </a:lnTo>
                  <a:close/>
                  <a:moveTo>
                    <a:pt x="811" y="745"/>
                  </a:moveTo>
                  <a:lnTo>
                    <a:pt x="813" y="747"/>
                  </a:lnTo>
                  <a:lnTo>
                    <a:pt x="811" y="749"/>
                  </a:lnTo>
                  <a:lnTo>
                    <a:pt x="809" y="749"/>
                  </a:lnTo>
                  <a:lnTo>
                    <a:pt x="809" y="747"/>
                  </a:lnTo>
                  <a:lnTo>
                    <a:pt x="811" y="745"/>
                  </a:lnTo>
                  <a:close/>
                  <a:moveTo>
                    <a:pt x="847" y="701"/>
                  </a:moveTo>
                  <a:lnTo>
                    <a:pt x="849" y="703"/>
                  </a:lnTo>
                  <a:lnTo>
                    <a:pt x="849" y="705"/>
                  </a:lnTo>
                  <a:lnTo>
                    <a:pt x="847" y="705"/>
                  </a:lnTo>
                  <a:lnTo>
                    <a:pt x="845" y="701"/>
                  </a:lnTo>
                  <a:lnTo>
                    <a:pt x="847" y="701"/>
                  </a:lnTo>
                  <a:close/>
                  <a:moveTo>
                    <a:pt x="446" y="661"/>
                  </a:moveTo>
                  <a:lnTo>
                    <a:pt x="448" y="661"/>
                  </a:lnTo>
                  <a:lnTo>
                    <a:pt x="446" y="661"/>
                  </a:lnTo>
                  <a:lnTo>
                    <a:pt x="446" y="661"/>
                  </a:lnTo>
                  <a:close/>
                  <a:moveTo>
                    <a:pt x="872" y="599"/>
                  </a:moveTo>
                  <a:lnTo>
                    <a:pt x="874" y="599"/>
                  </a:lnTo>
                  <a:lnTo>
                    <a:pt x="876" y="599"/>
                  </a:lnTo>
                  <a:lnTo>
                    <a:pt x="880" y="601"/>
                  </a:lnTo>
                  <a:lnTo>
                    <a:pt x="880" y="605"/>
                  </a:lnTo>
                  <a:lnTo>
                    <a:pt x="878" y="603"/>
                  </a:lnTo>
                  <a:lnTo>
                    <a:pt x="874" y="601"/>
                  </a:lnTo>
                  <a:lnTo>
                    <a:pt x="872" y="599"/>
                  </a:lnTo>
                  <a:close/>
                  <a:moveTo>
                    <a:pt x="853" y="565"/>
                  </a:moveTo>
                  <a:lnTo>
                    <a:pt x="859" y="565"/>
                  </a:lnTo>
                  <a:lnTo>
                    <a:pt x="859" y="566"/>
                  </a:lnTo>
                  <a:lnTo>
                    <a:pt x="863" y="566"/>
                  </a:lnTo>
                  <a:lnTo>
                    <a:pt x="863" y="570"/>
                  </a:lnTo>
                  <a:lnTo>
                    <a:pt x="859" y="568"/>
                  </a:lnTo>
                  <a:lnTo>
                    <a:pt x="855" y="568"/>
                  </a:lnTo>
                  <a:lnTo>
                    <a:pt x="853" y="566"/>
                  </a:lnTo>
                  <a:lnTo>
                    <a:pt x="853" y="565"/>
                  </a:lnTo>
                  <a:close/>
                  <a:moveTo>
                    <a:pt x="734" y="0"/>
                  </a:moveTo>
                  <a:lnTo>
                    <a:pt x="736" y="0"/>
                  </a:lnTo>
                  <a:lnTo>
                    <a:pt x="738" y="2"/>
                  </a:lnTo>
                  <a:lnTo>
                    <a:pt x="742" y="4"/>
                  </a:lnTo>
                  <a:lnTo>
                    <a:pt x="747" y="4"/>
                  </a:lnTo>
                  <a:lnTo>
                    <a:pt x="749" y="6"/>
                  </a:lnTo>
                  <a:lnTo>
                    <a:pt x="749" y="7"/>
                  </a:lnTo>
                  <a:lnTo>
                    <a:pt x="753" y="7"/>
                  </a:lnTo>
                  <a:lnTo>
                    <a:pt x="755" y="6"/>
                  </a:lnTo>
                  <a:lnTo>
                    <a:pt x="757" y="7"/>
                  </a:lnTo>
                  <a:lnTo>
                    <a:pt x="761" y="9"/>
                  </a:lnTo>
                  <a:lnTo>
                    <a:pt x="761" y="7"/>
                  </a:lnTo>
                  <a:lnTo>
                    <a:pt x="761" y="6"/>
                  </a:lnTo>
                  <a:lnTo>
                    <a:pt x="763" y="6"/>
                  </a:lnTo>
                  <a:lnTo>
                    <a:pt x="765" y="6"/>
                  </a:lnTo>
                  <a:lnTo>
                    <a:pt x="767" y="6"/>
                  </a:lnTo>
                  <a:lnTo>
                    <a:pt x="769" y="6"/>
                  </a:lnTo>
                  <a:lnTo>
                    <a:pt x="770" y="7"/>
                  </a:lnTo>
                  <a:lnTo>
                    <a:pt x="772" y="7"/>
                  </a:lnTo>
                  <a:lnTo>
                    <a:pt x="774" y="7"/>
                  </a:lnTo>
                  <a:lnTo>
                    <a:pt x="776" y="9"/>
                  </a:lnTo>
                  <a:lnTo>
                    <a:pt x="774" y="11"/>
                  </a:lnTo>
                  <a:lnTo>
                    <a:pt x="776" y="13"/>
                  </a:lnTo>
                  <a:lnTo>
                    <a:pt x="778" y="13"/>
                  </a:lnTo>
                  <a:lnTo>
                    <a:pt x="778" y="15"/>
                  </a:lnTo>
                  <a:lnTo>
                    <a:pt x="780" y="13"/>
                  </a:lnTo>
                  <a:lnTo>
                    <a:pt x="782" y="13"/>
                  </a:lnTo>
                  <a:lnTo>
                    <a:pt x="784" y="15"/>
                  </a:lnTo>
                  <a:lnTo>
                    <a:pt x="782" y="17"/>
                  </a:lnTo>
                  <a:lnTo>
                    <a:pt x="782" y="19"/>
                  </a:lnTo>
                  <a:lnTo>
                    <a:pt x="786" y="19"/>
                  </a:lnTo>
                  <a:lnTo>
                    <a:pt x="788" y="19"/>
                  </a:lnTo>
                  <a:lnTo>
                    <a:pt x="790" y="19"/>
                  </a:lnTo>
                  <a:lnTo>
                    <a:pt x="790" y="21"/>
                  </a:lnTo>
                  <a:lnTo>
                    <a:pt x="790" y="23"/>
                  </a:lnTo>
                  <a:lnTo>
                    <a:pt x="792" y="25"/>
                  </a:lnTo>
                  <a:lnTo>
                    <a:pt x="792" y="27"/>
                  </a:lnTo>
                  <a:lnTo>
                    <a:pt x="793" y="29"/>
                  </a:lnTo>
                  <a:lnTo>
                    <a:pt x="793" y="31"/>
                  </a:lnTo>
                  <a:lnTo>
                    <a:pt x="793" y="32"/>
                  </a:lnTo>
                  <a:lnTo>
                    <a:pt x="797" y="32"/>
                  </a:lnTo>
                  <a:lnTo>
                    <a:pt x="799" y="34"/>
                  </a:lnTo>
                  <a:lnTo>
                    <a:pt x="797" y="36"/>
                  </a:lnTo>
                  <a:lnTo>
                    <a:pt x="797" y="38"/>
                  </a:lnTo>
                  <a:lnTo>
                    <a:pt x="801" y="40"/>
                  </a:lnTo>
                  <a:lnTo>
                    <a:pt x="803" y="44"/>
                  </a:lnTo>
                  <a:lnTo>
                    <a:pt x="805" y="46"/>
                  </a:lnTo>
                  <a:lnTo>
                    <a:pt x="807" y="50"/>
                  </a:lnTo>
                  <a:lnTo>
                    <a:pt x="809" y="50"/>
                  </a:lnTo>
                  <a:lnTo>
                    <a:pt x="809" y="54"/>
                  </a:lnTo>
                  <a:lnTo>
                    <a:pt x="811" y="55"/>
                  </a:lnTo>
                  <a:lnTo>
                    <a:pt x="811" y="55"/>
                  </a:lnTo>
                  <a:lnTo>
                    <a:pt x="811" y="57"/>
                  </a:lnTo>
                  <a:lnTo>
                    <a:pt x="813" y="59"/>
                  </a:lnTo>
                  <a:lnTo>
                    <a:pt x="813" y="57"/>
                  </a:lnTo>
                  <a:lnTo>
                    <a:pt x="815" y="61"/>
                  </a:lnTo>
                  <a:lnTo>
                    <a:pt x="817" y="63"/>
                  </a:lnTo>
                  <a:lnTo>
                    <a:pt x="818" y="67"/>
                  </a:lnTo>
                  <a:lnTo>
                    <a:pt x="826" y="71"/>
                  </a:lnTo>
                  <a:lnTo>
                    <a:pt x="826" y="75"/>
                  </a:lnTo>
                  <a:lnTo>
                    <a:pt x="828" y="79"/>
                  </a:lnTo>
                  <a:lnTo>
                    <a:pt x="828" y="80"/>
                  </a:lnTo>
                  <a:lnTo>
                    <a:pt x="828" y="82"/>
                  </a:lnTo>
                  <a:lnTo>
                    <a:pt x="830" y="84"/>
                  </a:lnTo>
                  <a:lnTo>
                    <a:pt x="832" y="84"/>
                  </a:lnTo>
                  <a:lnTo>
                    <a:pt x="834" y="88"/>
                  </a:lnTo>
                  <a:lnTo>
                    <a:pt x="834" y="90"/>
                  </a:lnTo>
                  <a:lnTo>
                    <a:pt x="836" y="94"/>
                  </a:lnTo>
                  <a:lnTo>
                    <a:pt x="840" y="98"/>
                  </a:lnTo>
                  <a:lnTo>
                    <a:pt x="842" y="100"/>
                  </a:lnTo>
                  <a:lnTo>
                    <a:pt x="843" y="102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51" y="102"/>
                  </a:lnTo>
                  <a:lnTo>
                    <a:pt x="855" y="102"/>
                  </a:lnTo>
                  <a:lnTo>
                    <a:pt x="857" y="100"/>
                  </a:lnTo>
                  <a:lnTo>
                    <a:pt x="859" y="100"/>
                  </a:lnTo>
                  <a:lnTo>
                    <a:pt x="859" y="102"/>
                  </a:lnTo>
                  <a:lnTo>
                    <a:pt x="857" y="102"/>
                  </a:lnTo>
                  <a:lnTo>
                    <a:pt x="859" y="104"/>
                  </a:lnTo>
                  <a:lnTo>
                    <a:pt x="863" y="104"/>
                  </a:lnTo>
                  <a:lnTo>
                    <a:pt x="865" y="105"/>
                  </a:lnTo>
                  <a:lnTo>
                    <a:pt x="865" y="105"/>
                  </a:lnTo>
                  <a:lnTo>
                    <a:pt x="866" y="107"/>
                  </a:lnTo>
                  <a:lnTo>
                    <a:pt x="868" y="105"/>
                  </a:lnTo>
                  <a:lnTo>
                    <a:pt x="870" y="105"/>
                  </a:lnTo>
                  <a:lnTo>
                    <a:pt x="872" y="105"/>
                  </a:lnTo>
                  <a:lnTo>
                    <a:pt x="872" y="104"/>
                  </a:lnTo>
                  <a:lnTo>
                    <a:pt x="874" y="104"/>
                  </a:lnTo>
                  <a:lnTo>
                    <a:pt x="876" y="105"/>
                  </a:lnTo>
                  <a:lnTo>
                    <a:pt x="876" y="107"/>
                  </a:lnTo>
                  <a:lnTo>
                    <a:pt x="878" y="109"/>
                  </a:lnTo>
                  <a:lnTo>
                    <a:pt x="880" y="109"/>
                  </a:lnTo>
                  <a:lnTo>
                    <a:pt x="880" y="111"/>
                  </a:lnTo>
                  <a:lnTo>
                    <a:pt x="882" y="113"/>
                  </a:lnTo>
                  <a:lnTo>
                    <a:pt x="884" y="113"/>
                  </a:lnTo>
                  <a:lnTo>
                    <a:pt x="884" y="115"/>
                  </a:lnTo>
                  <a:lnTo>
                    <a:pt x="886" y="115"/>
                  </a:lnTo>
                  <a:lnTo>
                    <a:pt x="890" y="117"/>
                  </a:lnTo>
                  <a:lnTo>
                    <a:pt x="890" y="119"/>
                  </a:lnTo>
                  <a:lnTo>
                    <a:pt x="891" y="119"/>
                  </a:lnTo>
                  <a:lnTo>
                    <a:pt x="893" y="121"/>
                  </a:lnTo>
                  <a:lnTo>
                    <a:pt x="895" y="121"/>
                  </a:lnTo>
                  <a:lnTo>
                    <a:pt x="897" y="121"/>
                  </a:lnTo>
                  <a:lnTo>
                    <a:pt x="899" y="119"/>
                  </a:lnTo>
                  <a:lnTo>
                    <a:pt x="901" y="119"/>
                  </a:lnTo>
                  <a:lnTo>
                    <a:pt x="903" y="119"/>
                  </a:lnTo>
                  <a:lnTo>
                    <a:pt x="905" y="119"/>
                  </a:lnTo>
                  <a:lnTo>
                    <a:pt x="905" y="121"/>
                  </a:lnTo>
                  <a:lnTo>
                    <a:pt x="903" y="123"/>
                  </a:lnTo>
                  <a:lnTo>
                    <a:pt x="903" y="125"/>
                  </a:lnTo>
                  <a:lnTo>
                    <a:pt x="903" y="128"/>
                  </a:lnTo>
                  <a:lnTo>
                    <a:pt x="905" y="127"/>
                  </a:lnTo>
                  <a:lnTo>
                    <a:pt x="907" y="130"/>
                  </a:lnTo>
                  <a:lnTo>
                    <a:pt x="907" y="134"/>
                  </a:lnTo>
                  <a:lnTo>
                    <a:pt x="907" y="136"/>
                  </a:lnTo>
                  <a:lnTo>
                    <a:pt x="907" y="138"/>
                  </a:lnTo>
                  <a:lnTo>
                    <a:pt x="907" y="140"/>
                  </a:lnTo>
                  <a:lnTo>
                    <a:pt x="909" y="144"/>
                  </a:lnTo>
                  <a:lnTo>
                    <a:pt x="911" y="146"/>
                  </a:lnTo>
                  <a:lnTo>
                    <a:pt x="914" y="150"/>
                  </a:lnTo>
                  <a:lnTo>
                    <a:pt x="914" y="152"/>
                  </a:lnTo>
                  <a:lnTo>
                    <a:pt x="918" y="150"/>
                  </a:lnTo>
                  <a:lnTo>
                    <a:pt x="920" y="148"/>
                  </a:lnTo>
                  <a:lnTo>
                    <a:pt x="922" y="148"/>
                  </a:lnTo>
                  <a:lnTo>
                    <a:pt x="924" y="152"/>
                  </a:lnTo>
                  <a:lnTo>
                    <a:pt x="924" y="153"/>
                  </a:lnTo>
                  <a:lnTo>
                    <a:pt x="928" y="152"/>
                  </a:lnTo>
                  <a:lnTo>
                    <a:pt x="928" y="152"/>
                  </a:lnTo>
                  <a:lnTo>
                    <a:pt x="932" y="152"/>
                  </a:lnTo>
                  <a:lnTo>
                    <a:pt x="934" y="152"/>
                  </a:lnTo>
                  <a:lnTo>
                    <a:pt x="938" y="150"/>
                  </a:lnTo>
                  <a:lnTo>
                    <a:pt x="939" y="148"/>
                  </a:lnTo>
                  <a:lnTo>
                    <a:pt x="941" y="148"/>
                  </a:lnTo>
                  <a:lnTo>
                    <a:pt x="941" y="146"/>
                  </a:lnTo>
                  <a:lnTo>
                    <a:pt x="943" y="142"/>
                  </a:lnTo>
                  <a:lnTo>
                    <a:pt x="945" y="140"/>
                  </a:lnTo>
                  <a:lnTo>
                    <a:pt x="945" y="138"/>
                  </a:lnTo>
                  <a:lnTo>
                    <a:pt x="945" y="136"/>
                  </a:lnTo>
                  <a:lnTo>
                    <a:pt x="949" y="134"/>
                  </a:lnTo>
                  <a:lnTo>
                    <a:pt x="951" y="134"/>
                  </a:lnTo>
                  <a:lnTo>
                    <a:pt x="953" y="130"/>
                  </a:lnTo>
                  <a:lnTo>
                    <a:pt x="955" y="130"/>
                  </a:lnTo>
                  <a:lnTo>
                    <a:pt x="957" y="130"/>
                  </a:lnTo>
                  <a:lnTo>
                    <a:pt x="957" y="128"/>
                  </a:lnTo>
                  <a:lnTo>
                    <a:pt x="959" y="127"/>
                  </a:lnTo>
                  <a:lnTo>
                    <a:pt x="963" y="125"/>
                  </a:lnTo>
                  <a:lnTo>
                    <a:pt x="963" y="125"/>
                  </a:lnTo>
                  <a:lnTo>
                    <a:pt x="966" y="125"/>
                  </a:lnTo>
                  <a:lnTo>
                    <a:pt x="968" y="127"/>
                  </a:lnTo>
                  <a:lnTo>
                    <a:pt x="972" y="127"/>
                  </a:lnTo>
                  <a:lnTo>
                    <a:pt x="972" y="128"/>
                  </a:lnTo>
                  <a:lnTo>
                    <a:pt x="974" y="132"/>
                  </a:lnTo>
                  <a:lnTo>
                    <a:pt x="972" y="134"/>
                  </a:lnTo>
                  <a:lnTo>
                    <a:pt x="974" y="136"/>
                  </a:lnTo>
                  <a:lnTo>
                    <a:pt x="976" y="138"/>
                  </a:lnTo>
                  <a:lnTo>
                    <a:pt x="976" y="142"/>
                  </a:lnTo>
                  <a:lnTo>
                    <a:pt x="978" y="142"/>
                  </a:lnTo>
                  <a:lnTo>
                    <a:pt x="980" y="144"/>
                  </a:lnTo>
                  <a:lnTo>
                    <a:pt x="980" y="148"/>
                  </a:lnTo>
                  <a:lnTo>
                    <a:pt x="980" y="152"/>
                  </a:lnTo>
                  <a:lnTo>
                    <a:pt x="978" y="152"/>
                  </a:lnTo>
                  <a:lnTo>
                    <a:pt x="976" y="153"/>
                  </a:lnTo>
                  <a:lnTo>
                    <a:pt x="974" y="155"/>
                  </a:lnTo>
                  <a:lnTo>
                    <a:pt x="974" y="157"/>
                  </a:lnTo>
                  <a:lnTo>
                    <a:pt x="976" y="159"/>
                  </a:lnTo>
                  <a:lnTo>
                    <a:pt x="976" y="161"/>
                  </a:lnTo>
                  <a:lnTo>
                    <a:pt x="976" y="163"/>
                  </a:lnTo>
                  <a:lnTo>
                    <a:pt x="974" y="165"/>
                  </a:lnTo>
                  <a:lnTo>
                    <a:pt x="976" y="167"/>
                  </a:lnTo>
                  <a:lnTo>
                    <a:pt x="978" y="169"/>
                  </a:lnTo>
                  <a:lnTo>
                    <a:pt x="978" y="171"/>
                  </a:lnTo>
                  <a:lnTo>
                    <a:pt x="978" y="173"/>
                  </a:lnTo>
                  <a:lnTo>
                    <a:pt x="978" y="173"/>
                  </a:lnTo>
                  <a:lnTo>
                    <a:pt x="978" y="175"/>
                  </a:lnTo>
                  <a:lnTo>
                    <a:pt x="976" y="175"/>
                  </a:lnTo>
                  <a:lnTo>
                    <a:pt x="976" y="178"/>
                  </a:lnTo>
                  <a:lnTo>
                    <a:pt x="978" y="182"/>
                  </a:lnTo>
                  <a:lnTo>
                    <a:pt x="978" y="184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6" y="190"/>
                  </a:lnTo>
                  <a:lnTo>
                    <a:pt x="978" y="190"/>
                  </a:lnTo>
                  <a:lnTo>
                    <a:pt x="978" y="194"/>
                  </a:lnTo>
                  <a:lnTo>
                    <a:pt x="978" y="194"/>
                  </a:lnTo>
                  <a:lnTo>
                    <a:pt x="976" y="196"/>
                  </a:lnTo>
                  <a:lnTo>
                    <a:pt x="976" y="198"/>
                  </a:lnTo>
                  <a:lnTo>
                    <a:pt x="976" y="198"/>
                  </a:lnTo>
                  <a:lnTo>
                    <a:pt x="978" y="201"/>
                  </a:lnTo>
                  <a:lnTo>
                    <a:pt x="976" y="203"/>
                  </a:lnTo>
                  <a:lnTo>
                    <a:pt x="974" y="205"/>
                  </a:lnTo>
                  <a:lnTo>
                    <a:pt x="974" y="207"/>
                  </a:lnTo>
                  <a:lnTo>
                    <a:pt x="976" y="209"/>
                  </a:lnTo>
                  <a:lnTo>
                    <a:pt x="974" y="211"/>
                  </a:lnTo>
                  <a:lnTo>
                    <a:pt x="976" y="213"/>
                  </a:lnTo>
                  <a:lnTo>
                    <a:pt x="976" y="215"/>
                  </a:lnTo>
                  <a:lnTo>
                    <a:pt x="976" y="217"/>
                  </a:lnTo>
                  <a:lnTo>
                    <a:pt x="976" y="219"/>
                  </a:lnTo>
                  <a:lnTo>
                    <a:pt x="974" y="219"/>
                  </a:lnTo>
                  <a:lnTo>
                    <a:pt x="972" y="219"/>
                  </a:lnTo>
                  <a:lnTo>
                    <a:pt x="961" y="217"/>
                  </a:lnTo>
                  <a:lnTo>
                    <a:pt x="959" y="217"/>
                  </a:lnTo>
                  <a:lnTo>
                    <a:pt x="955" y="215"/>
                  </a:lnTo>
                  <a:lnTo>
                    <a:pt x="953" y="215"/>
                  </a:lnTo>
                  <a:lnTo>
                    <a:pt x="951" y="221"/>
                  </a:lnTo>
                  <a:lnTo>
                    <a:pt x="949" y="223"/>
                  </a:lnTo>
                  <a:lnTo>
                    <a:pt x="949" y="225"/>
                  </a:lnTo>
                  <a:lnTo>
                    <a:pt x="945" y="226"/>
                  </a:lnTo>
                  <a:lnTo>
                    <a:pt x="943" y="226"/>
                  </a:lnTo>
                  <a:lnTo>
                    <a:pt x="943" y="228"/>
                  </a:lnTo>
                  <a:lnTo>
                    <a:pt x="945" y="232"/>
                  </a:lnTo>
                  <a:lnTo>
                    <a:pt x="949" y="238"/>
                  </a:lnTo>
                  <a:lnTo>
                    <a:pt x="949" y="240"/>
                  </a:lnTo>
                  <a:lnTo>
                    <a:pt x="951" y="244"/>
                  </a:lnTo>
                  <a:lnTo>
                    <a:pt x="953" y="246"/>
                  </a:lnTo>
                  <a:lnTo>
                    <a:pt x="953" y="250"/>
                  </a:lnTo>
                  <a:lnTo>
                    <a:pt x="953" y="253"/>
                  </a:lnTo>
                  <a:lnTo>
                    <a:pt x="953" y="257"/>
                  </a:lnTo>
                  <a:lnTo>
                    <a:pt x="953" y="263"/>
                  </a:lnTo>
                  <a:lnTo>
                    <a:pt x="955" y="263"/>
                  </a:lnTo>
                  <a:lnTo>
                    <a:pt x="955" y="267"/>
                  </a:lnTo>
                  <a:lnTo>
                    <a:pt x="957" y="271"/>
                  </a:lnTo>
                  <a:lnTo>
                    <a:pt x="955" y="273"/>
                  </a:lnTo>
                  <a:lnTo>
                    <a:pt x="955" y="274"/>
                  </a:lnTo>
                  <a:lnTo>
                    <a:pt x="955" y="276"/>
                  </a:lnTo>
                  <a:lnTo>
                    <a:pt x="955" y="278"/>
                  </a:lnTo>
                  <a:lnTo>
                    <a:pt x="955" y="280"/>
                  </a:lnTo>
                  <a:lnTo>
                    <a:pt x="949" y="278"/>
                  </a:lnTo>
                  <a:lnTo>
                    <a:pt x="947" y="280"/>
                  </a:lnTo>
                  <a:lnTo>
                    <a:pt x="947" y="282"/>
                  </a:lnTo>
                  <a:lnTo>
                    <a:pt x="949" y="284"/>
                  </a:lnTo>
                  <a:lnTo>
                    <a:pt x="949" y="286"/>
                  </a:lnTo>
                  <a:lnTo>
                    <a:pt x="949" y="288"/>
                  </a:lnTo>
                  <a:lnTo>
                    <a:pt x="949" y="288"/>
                  </a:lnTo>
                  <a:lnTo>
                    <a:pt x="949" y="288"/>
                  </a:lnTo>
                  <a:lnTo>
                    <a:pt x="943" y="286"/>
                  </a:lnTo>
                  <a:lnTo>
                    <a:pt x="941" y="284"/>
                  </a:lnTo>
                  <a:lnTo>
                    <a:pt x="941" y="280"/>
                  </a:lnTo>
                  <a:lnTo>
                    <a:pt x="938" y="278"/>
                  </a:lnTo>
                  <a:lnTo>
                    <a:pt x="936" y="278"/>
                  </a:lnTo>
                  <a:lnTo>
                    <a:pt x="936" y="282"/>
                  </a:lnTo>
                  <a:lnTo>
                    <a:pt x="936" y="286"/>
                  </a:lnTo>
                  <a:lnTo>
                    <a:pt x="938" y="290"/>
                  </a:lnTo>
                  <a:lnTo>
                    <a:pt x="936" y="292"/>
                  </a:lnTo>
                  <a:lnTo>
                    <a:pt x="932" y="294"/>
                  </a:lnTo>
                  <a:lnTo>
                    <a:pt x="930" y="298"/>
                  </a:lnTo>
                  <a:lnTo>
                    <a:pt x="930" y="301"/>
                  </a:lnTo>
                  <a:lnTo>
                    <a:pt x="922" y="305"/>
                  </a:lnTo>
                  <a:lnTo>
                    <a:pt x="918" y="307"/>
                  </a:lnTo>
                  <a:lnTo>
                    <a:pt x="914" y="309"/>
                  </a:lnTo>
                  <a:lnTo>
                    <a:pt x="918" y="311"/>
                  </a:lnTo>
                  <a:lnTo>
                    <a:pt x="922" y="315"/>
                  </a:lnTo>
                  <a:lnTo>
                    <a:pt x="922" y="317"/>
                  </a:lnTo>
                  <a:lnTo>
                    <a:pt x="920" y="322"/>
                  </a:lnTo>
                  <a:lnTo>
                    <a:pt x="916" y="322"/>
                  </a:lnTo>
                  <a:lnTo>
                    <a:pt x="909" y="322"/>
                  </a:lnTo>
                  <a:lnTo>
                    <a:pt x="905" y="321"/>
                  </a:lnTo>
                  <a:lnTo>
                    <a:pt x="903" y="322"/>
                  </a:lnTo>
                  <a:lnTo>
                    <a:pt x="899" y="321"/>
                  </a:lnTo>
                  <a:lnTo>
                    <a:pt x="897" y="319"/>
                  </a:lnTo>
                  <a:lnTo>
                    <a:pt x="893" y="313"/>
                  </a:lnTo>
                  <a:lnTo>
                    <a:pt x="890" y="317"/>
                  </a:lnTo>
                  <a:lnTo>
                    <a:pt x="890" y="322"/>
                  </a:lnTo>
                  <a:lnTo>
                    <a:pt x="890" y="324"/>
                  </a:lnTo>
                  <a:lnTo>
                    <a:pt x="888" y="328"/>
                  </a:lnTo>
                  <a:lnTo>
                    <a:pt x="886" y="336"/>
                  </a:lnTo>
                  <a:lnTo>
                    <a:pt x="882" y="338"/>
                  </a:lnTo>
                  <a:lnTo>
                    <a:pt x="880" y="344"/>
                  </a:lnTo>
                  <a:lnTo>
                    <a:pt x="874" y="347"/>
                  </a:lnTo>
                  <a:lnTo>
                    <a:pt x="874" y="349"/>
                  </a:lnTo>
                  <a:lnTo>
                    <a:pt x="872" y="355"/>
                  </a:lnTo>
                  <a:lnTo>
                    <a:pt x="868" y="359"/>
                  </a:lnTo>
                  <a:lnTo>
                    <a:pt x="868" y="369"/>
                  </a:lnTo>
                  <a:lnTo>
                    <a:pt x="866" y="365"/>
                  </a:lnTo>
                  <a:lnTo>
                    <a:pt x="863" y="372"/>
                  </a:lnTo>
                  <a:lnTo>
                    <a:pt x="859" y="372"/>
                  </a:lnTo>
                  <a:lnTo>
                    <a:pt x="857" y="372"/>
                  </a:lnTo>
                  <a:lnTo>
                    <a:pt x="855" y="371"/>
                  </a:lnTo>
                  <a:lnTo>
                    <a:pt x="849" y="374"/>
                  </a:lnTo>
                  <a:lnTo>
                    <a:pt x="845" y="374"/>
                  </a:lnTo>
                  <a:lnTo>
                    <a:pt x="845" y="378"/>
                  </a:lnTo>
                  <a:lnTo>
                    <a:pt x="842" y="378"/>
                  </a:lnTo>
                  <a:lnTo>
                    <a:pt x="834" y="384"/>
                  </a:lnTo>
                  <a:lnTo>
                    <a:pt x="830" y="388"/>
                  </a:lnTo>
                  <a:lnTo>
                    <a:pt x="832" y="390"/>
                  </a:lnTo>
                  <a:lnTo>
                    <a:pt x="832" y="392"/>
                  </a:lnTo>
                  <a:lnTo>
                    <a:pt x="826" y="394"/>
                  </a:lnTo>
                  <a:lnTo>
                    <a:pt x="824" y="397"/>
                  </a:lnTo>
                  <a:lnTo>
                    <a:pt x="820" y="397"/>
                  </a:lnTo>
                  <a:lnTo>
                    <a:pt x="818" y="401"/>
                  </a:lnTo>
                  <a:lnTo>
                    <a:pt x="817" y="401"/>
                  </a:lnTo>
                  <a:lnTo>
                    <a:pt x="817" y="399"/>
                  </a:lnTo>
                  <a:lnTo>
                    <a:pt x="813" y="397"/>
                  </a:lnTo>
                  <a:lnTo>
                    <a:pt x="815" y="394"/>
                  </a:lnTo>
                  <a:lnTo>
                    <a:pt x="818" y="394"/>
                  </a:lnTo>
                  <a:lnTo>
                    <a:pt x="820" y="392"/>
                  </a:lnTo>
                  <a:lnTo>
                    <a:pt x="824" y="392"/>
                  </a:lnTo>
                  <a:lnTo>
                    <a:pt x="826" y="392"/>
                  </a:lnTo>
                  <a:lnTo>
                    <a:pt x="826" y="388"/>
                  </a:lnTo>
                  <a:lnTo>
                    <a:pt x="824" y="388"/>
                  </a:lnTo>
                  <a:lnTo>
                    <a:pt x="822" y="386"/>
                  </a:lnTo>
                  <a:lnTo>
                    <a:pt x="826" y="384"/>
                  </a:lnTo>
                  <a:lnTo>
                    <a:pt x="828" y="382"/>
                  </a:lnTo>
                  <a:lnTo>
                    <a:pt x="824" y="384"/>
                  </a:lnTo>
                  <a:lnTo>
                    <a:pt x="820" y="386"/>
                  </a:lnTo>
                  <a:lnTo>
                    <a:pt x="818" y="384"/>
                  </a:lnTo>
                  <a:lnTo>
                    <a:pt x="818" y="382"/>
                  </a:lnTo>
                  <a:lnTo>
                    <a:pt x="820" y="380"/>
                  </a:lnTo>
                  <a:lnTo>
                    <a:pt x="820" y="378"/>
                  </a:lnTo>
                  <a:lnTo>
                    <a:pt x="817" y="374"/>
                  </a:lnTo>
                  <a:lnTo>
                    <a:pt x="817" y="371"/>
                  </a:lnTo>
                  <a:lnTo>
                    <a:pt x="817" y="369"/>
                  </a:lnTo>
                  <a:lnTo>
                    <a:pt x="820" y="369"/>
                  </a:lnTo>
                  <a:lnTo>
                    <a:pt x="820" y="365"/>
                  </a:lnTo>
                  <a:lnTo>
                    <a:pt x="824" y="359"/>
                  </a:lnTo>
                  <a:lnTo>
                    <a:pt x="824" y="357"/>
                  </a:lnTo>
                  <a:lnTo>
                    <a:pt x="828" y="355"/>
                  </a:lnTo>
                  <a:lnTo>
                    <a:pt x="826" y="353"/>
                  </a:lnTo>
                  <a:lnTo>
                    <a:pt x="818" y="347"/>
                  </a:lnTo>
                  <a:lnTo>
                    <a:pt x="813" y="342"/>
                  </a:lnTo>
                  <a:lnTo>
                    <a:pt x="813" y="346"/>
                  </a:lnTo>
                  <a:lnTo>
                    <a:pt x="809" y="346"/>
                  </a:lnTo>
                  <a:lnTo>
                    <a:pt x="807" y="344"/>
                  </a:lnTo>
                  <a:lnTo>
                    <a:pt x="803" y="344"/>
                  </a:lnTo>
                  <a:lnTo>
                    <a:pt x="801" y="347"/>
                  </a:lnTo>
                  <a:lnTo>
                    <a:pt x="799" y="349"/>
                  </a:lnTo>
                  <a:lnTo>
                    <a:pt x="799" y="353"/>
                  </a:lnTo>
                  <a:lnTo>
                    <a:pt x="795" y="357"/>
                  </a:lnTo>
                  <a:lnTo>
                    <a:pt x="795" y="365"/>
                  </a:lnTo>
                  <a:lnTo>
                    <a:pt x="793" y="365"/>
                  </a:lnTo>
                  <a:lnTo>
                    <a:pt x="790" y="369"/>
                  </a:lnTo>
                  <a:lnTo>
                    <a:pt x="786" y="369"/>
                  </a:lnTo>
                  <a:lnTo>
                    <a:pt x="780" y="372"/>
                  </a:lnTo>
                  <a:lnTo>
                    <a:pt x="778" y="382"/>
                  </a:lnTo>
                  <a:lnTo>
                    <a:pt x="776" y="384"/>
                  </a:lnTo>
                  <a:lnTo>
                    <a:pt x="778" y="384"/>
                  </a:lnTo>
                  <a:lnTo>
                    <a:pt x="778" y="390"/>
                  </a:lnTo>
                  <a:lnTo>
                    <a:pt x="776" y="390"/>
                  </a:lnTo>
                  <a:lnTo>
                    <a:pt x="778" y="390"/>
                  </a:lnTo>
                  <a:lnTo>
                    <a:pt x="776" y="394"/>
                  </a:lnTo>
                  <a:lnTo>
                    <a:pt x="770" y="394"/>
                  </a:lnTo>
                  <a:lnTo>
                    <a:pt x="765" y="395"/>
                  </a:lnTo>
                  <a:lnTo>
                    <a:pt x="759" y="392"/>
                  </a:lnTo>
                  <a:lnTo>
                    <a:pt x="759" y="394"/>
                  </a:lnTo>
                  <a:lnTo>
                    <a:pt x="757" y="395"/>
                  </a:lnTo>
                  <a:lnTo>
                    <a:pt x="755" y="399"/>
                  </a:lnTo>
                  <a:lnTo>
                    <a:pt x="755" y="401"/>
                  </a:lnTo>
                  <a:lnTo>
                    <a:pt x="755" y="403"/>
                  </a:lnTo>
                  <a:lnTo>
                    <a:pt x="753" y="405"/>
                  </a:lnTo>
                  <a:lnTo>
                    <a:pt x="755" y="409"/>
                  </a:lnTo>
                  <a:lnTo>
                    <a:pt x="755" y="413"/>
                  </a:lnTo>
                  <a:lnTo>
                    <a:pt x="759" y="415"/>
                  </a:lnTo>
                  <a:lnTo>
                    <a:pt x="765" y="419"/>
                  </a:lnTo>
                  <a:lnTo>
                    <a:pt x="767" y="420"/>
                  </a:lnTo>
                  <a:lnTo>
                    <a:pt x="769" y="426"/>
                  </a:lnTo>
                  <a:lnTo>
                    <a:pt x="769" y="424"/>
                  </a:lnTo>
                  <a:lnTo>
                    <a:pt x="770" y="426"/>
                  </a:lnTo>
                  <a:lnTo>
                    <a:pt x="772" y="424"/>
                  </a:lnTo>
                  <a:lnTo>
                    <a:pt x="774" y="424"/>
                  </a:lnTo>
                  <a:lnTo>
                    <a:pt x="774" y="426"/>
                  </a:lnTo>
                  <a:lnTo>
                    <a:pt x="776" y="424"/>
                  </a:lnTo>
                  <a:lnTo>
                    <a:pt x="780" y="424"/>
                  </a:lnTo>
                  <a:lnTo>
                    <a:pt x="782" y="428"/>
                  </a:lnTo>
                  <a:lnTo>
                    <a:pt x="782" y="432"/>
                  </a:lnTo>
                  <a:lnTo>
                    <a:pt x="786" y="442"/>
                  </a:lnTo>
                  <a:lnTo>
                    <a:pt x="792" y="442"/>
                  </a:lnTo>
                  <a:lnTo>
                    <a:pt x="793" y="440"/>
                  </a:lnTo>
                  <a:lnTo>
                    <a:pt x="797" y="442"/>
                  </a:lnTo>
                  <a:lnTo>
                    <a:pt x="799" y="440"/>
                  </a:lnTo>
                  <a:lnTo>
                    <a:pt x="801" y="436"/>
                  </a:lnTo>
                  <a:lnTo>
                    <a:pt x="799" y="434"/>
                  </a:lnTo>
                  <a:lnTo>
                    <a:pt x="799" y="434"/>
                  </a:lnTo>
                  <a:lnTo>
                    <a:pt x="803" y="432"/>
                  </a:lnTo>
                  <a:lnTo>
                    <a:pt x="807" y="430"/>
                  </a:lnTo>
                  <a:lnTo>
                    <a:pt x="807" y="426"/>
                  </a:lnTo>
                  <a:lnTo>
                    <a:pt x="805" y="426"/>
                  </a:lnTo>
                  <a:lnTo>
                    <a:pt x="809" y="424"/>
                  </a:lnTo>
                  <a:lnTo>
                    <a:pt x="817" y="420"/>
                  </a:lnTo>
                  <a:lnTo>
                    <a:pt x="818" y="422"/>
                  </a:lnTo>
                  <a:lnTo>
                    <a:pt x="820" y="424"/>
                  </a:lnTo>
                  <a:lnTo>
                    <a:pt x="822" y="426"/>
                  </a:lnTo>
                  <a:lnTo>
                    <a:pt x="824" y="428"/>
                  </a:lnTo>
                  <a:lnTo>
                    <a:pt x="826" y="430"/>
                  </a:lnTo>
                  <a:lnTo>
                    <a:pt x="838" y="430"/>
                  </a:lnTo>
                  <a:lnTo>
                    <a:pt x="840" y="428"/>
                  </a:lnTo>
                  <a:lnTo>
                    <a:pt x="843" y="428"/>
                  </a:lnTo>
                  <a:lnTo>
                    <a:pt x="843" y="428"/>
                  </a:lnTo>
                  <a:lnTo>
                    <a:pt x="847" y="428"/>
                  </a:lnTo>
                  <a:lnTo>
                    <a:pt x="851" y="428"/>
                  </a:lnTo>
                  <a:lnTo>
                    <a:pt x="855" y="430"/>
                  </a:lnTo>
                  <a:lnTo>
                    <a:pt x="851" y="430"/>
                  </a:lnTo>
                  <a:lnTo>
                    <a:pt x="849" y="432"/>
                  </a:lnTo>
                  <a:lnTo>
                    <a:pt x="853" y="436"/>
                  </a:lnTo>
                  <a:lnTo>
                    <a:pt x="851" y="436"/>
                  </a:lnTo>
                  <a:lnTo>
                    <a:pt x="849" y="438"/>
                  </a:lnTo>
                  <a:lnTo>
                    <a:pt x="849" y="442"/>
                  </a:lnTo>
                  <a:lnTo>
                    <a:pt x="851" y="442"/>
                  </a:lnTo>
                  <a:lnTo>
                    <a:pt x="851" y="444"/>
                  </a:lnTo>
                  <a:lnTo>
                    <a:pt x="847" y="447"/>
                  </a:lnTo>
                  <a:lnTo>
                    <a:pt x="843" y="444"/>
                  </a:lnTo>
                  <a:lnTo>
                    <a:pt x="843" y="444"/>
                  </a:lnTo>
                  <a:lnTo>
                    <a:pt x="842" y="445"/>
                  </a:lnTo>
                  <a:lnTo>
                    <a:pt x="840" y="442"/>
                  </a:lnTo>
                  <a:lnTo>
                    <a:pt x="836" y="447"/>
                  </a:lnTo>
                  <a:lnTo>
                    <a:pt x="834" y="447"/>
                  </a:lnTo>
                  <a:lnTo>
                    <a:pt x="830" y="449"/>
                  </a:lnTo>
                  <a:lnTo>
                    <a:pt x="828" y="449"/>
                  </a:lnTo>
                  <a:lnTo>
                    <a:pt x="826" y="451"/>
                  </a:lnTo>
                  <a:lnTo>
                    <a:pt x="824" y="449"/>
                  </a:lnTo>
                  <a:lnTo>
                    <a:pt x="820" y="451"/>
                  </a:lnTo>
                  <a:lnTo>
                    <a:pt x="824" y="453"/>
                  </a:lnTo>
                  <a:lnTo>
                    <a:pt x="824" y="455"/>
                  </a:lnTo>
                  <a:lnTo>
                    <a:pt x="820" y="457"/>
                  </a:lnTo>
                  <a:lnTo>
                    <a:pt x="820" y="461"/>
                  </a:lnTo>
                  <a:lnTo>
                    <a:pt x="815" y="461"/>
                  </a:lnTo>
                  <a:lnTo>
                    <a:pt x="811" y="463"/>
                  </a:lnTo>
                  <a:lnTo>
                    <a:pt x="813" y="465"/>
                  </a:lnTo>
                  <a:lnTo>
                    <a:pt x="817" y="467"/>
                  </a:lnTo>
                  <a:lnTo>
                    <a:pt x="813" y="470"/>
                  </a:lnTo>
                  <a:lnTo>
                    <a:pt x="811" y="470"/>
                  </a:lnTo>
                  <a:lnTo>
                    <a:pt x="809" y="474"/>
                  </a:lnTo>
                  <a:lnTo>
                    <a:pt x="805" y="476"/>
                  </a:lnTo>
                  <a:lnTo>
                    <a:pt x="805" y="474"/>
                  </a:lnTo>
                  <a:lnTo>
                    <a:pt x="803" y="480"/>
                  </a:lnTo>
                  <a:lnTo>
                    <a:pt x="805" y="484"/>
                  </a:lnTo>
                  <a:lnTo>
                    <a:pt x="803" y="490"/>
                  </a:lnTo>
                  <a:lnTo>
                    <a:pt x="803" y="499"/>
                  </a:lnTo>
                  <a:lnTo>
                    <a:pt x="805" y="499"/>
                  </a:lnTo>
                  <a:lnTo>
                    <a:pt x="815" y="503"/>
                  </a:lnTo>
                  <a:lnTo>
                    <a:pt x="815" y="505"/>
                  </a:lnTo>
                  <a:lnTo>
                    <a:pt x="817" y="505"/>
                  </a:lnTo>
                  <a:lnTo>
                    <a:pt x="826" y="509"/>
                  </a:lnTo>
                  <a:lnTo>
                    <a:pt x="832" y="520"/>
                  </a:lnTo>
                  <a:lnTo>
                    <a:pt x="834" y="520"/>
                  </a:lnTo>
                  <a:lnTo>
                    <a:pt x="832" y="524"/>
                  </a:lnTo>
                  <a:lnTo>
                    <a:pt x="834" y="526"/>
                  </a:lnTo>
                  <a:lnTo>
                    <a:pt x="836" y="532"/>
                  </a:lnTo>
                  <a:lnTo>
                    <a:pt x="842" y="536"/>
                  </a:lnTo>
                  <a:lnTo>
                    <a:pt x="842" y="541"/>
                  </a:lnTo>
                  <a:lnTo>
                    <a:pt x="847" y="547"/>
                  </a:lnTo>
                  <a:lnTo>
                    <a:pt x="849" y="549"/>
                  </a:lnTo>
                  <a:lnTo>
                    <a:pt x="853" y="549"/>
                  </a:lnTo>
                  <a:lnTo>
                    <a:pt x="855" y="551"/>
                  </a:lnTo>
                  <a:lnTo>
                    <a:pt x="855" y="553"/>
                  </a:lnTo>
                  <a:lnTo>
                    <a:pt x="859" y="557"/>
                  </a:lnTo>
                  <a:lnTo>
                    <a:pt x="863" y="559"/>
                  </a:lnTo>
                  <a:lnTo>
                    <a:pt x="865" y="563"/>
                  </a:lnTo>
                  <a:lnTo>
                    <a:pt x="863" y="565"/>
                  </a:lnTo>
                  <a:lnTo>
                    <a:pt x="855" y="563"/>
                  </a:lnTo>
                  <a:lnTo>
                    <a:pt x="851" y="565"/>
                  </a:lnTo>
                  <a:lnTo>
                    <a:pt x="847" y="561"/>
                  </a:lnTo>
                  <a:lnTo>
                    <a:pt x="843" y="561"/>
                  </a:lnTo>
                  <a:lnTo>
                    <a:pt x="840" y="559"/>
                  </a:lnTo>
                  <a:lnTo>
                    <a:pt x="834" y="557"/>
                  </a:lnTo>
                  <a:lnTo>
                    <a:pt x="832" y="561"/>
                  </a:lnTo>
                  <a:lnTo>
                    <a:pt x="828" y="561"/>
                  </a:lnTo>
                  <a:lnTo>
                    <a:pt x="826" y="559"/>
                  </a:lnTo>
                  <a:lnTo>
                    <a:pt x="824" y="553"/>
                  </a:lnTo>
                  <a:lnTo>
                    <a:pt x="820" y="555"/>
                  </a:lnTo>
                  <a:lnTo>
                    <a:pt x="817" y="555"/>
                  </a:lnTo>
                  <a:lnTo>
                    <a:pt x="817" y="555"/>
                  </a:lnTo>
                  <a:lnTo>
                    <a:pt x="815" y="555"/>
                  </a:lnTo>
                  <a:lnTo>
                    <a:pt x="811" y="555"/>
                  </a:lnTo>
                  <a:lnTo>
                    <a:pt x="809" y="557"/>
                  </a:lnTo>
                  <a:lnTo>
                    <a:pt x="805" y="565"/>
                  </a:lnTo>
                  <a:lnTo>
                    <a:pt x="809" y="559"/>
                  </a:lnTo>
                  <a:lnTo>
                    <a:pt x="813" y="557"/>
                  </a:lnTo>
                  <a:lnTo>
                    <a:pt x="818" y="557"/>
                  </a:lnTo>
                  <a:lnTo>
                    <a:pt x="822" y="555"/>
                  </a:lnTo>
                  <a:lnTo>
                    <a:pt x="824" y="557"/>
                  </a:lnTo>
                  <a:lnTo>
                    <a:pt x="824" y="559"/>
                  </a:lnTo>
                  <a:lnTo>
                    <a:pt x="828" y="563"/>
                  </a:lnTo>
                  <a:lnTo>
                    <a:pt x="832" y="563"/>
                  </a:lnTo>
                  <a:lnTo>
                    <a:pt x="838" y="559"/>
                  </a:lnTo>
                  <a:lnTo>
                    <a:pt x="840" y="559"/>
                  </a:lnTo>
                  <a:lnTo>
                    <a:pt x="847" y="566"/>
                  </a:lnTo>
                  <a:lnTo>
                    <a:pt x="853" y="570"/>
                  </a:lnTo>
                  <a:lnTo>
                    <a:pt x="863" y="576"/>
                  </a:lnTo>
                  <a:lnTo>
                    <a:pt x="866" y="582"/>
                  </a:lnTo>
                  <a:lnTo>
                    <a:pt x="866" y="586"/>
                  </a:lnTo>
                  <a:lnTo>
                    <a:pt x="863" y="586"/>
                  </a:lnTo>
                  <a:lnTo>
                    <a:pt x="857" y="589"/>
                  </a:lnTo>
                  <a:lnTo>
                    <a:pt x="855" y="589"/>
                  </a:lnTo>
                  <a:lnTo>
                    <a:pt x="853" y="591"/>
                  </a:lnTo>
                  <a:lnTo>
                    <a:pt x="853" y="595"/>
                  </a:lnTo>
                  <a:lnTo>
                    <a:pt x="851" y="595"/>
                  </a:lnTo>
                  <a:lnTo>
                    <a:pt x="845" y="593"/>
                  </a:lnTo>
                  <a:lnTo>
                    <a:pt x="843" y="595"/>
                  </a:lnTo>
                  <a:lnTo>
                    <a:pt x="842" y="595"/>
                  </a:lnTo>
                  <a:lnTo>
                    <a:pt x="838" y="599"/>
                  </a:lnTo>
                  <a:lnTo>
                    <a:pt x="838" y="603"/>
                  </a:lnTo>
                  <a:lnTo>
                    <a:pt x="838" y="599"/>
                  </a:lnTo>
                  <a:lnTo>
                    <a:pt x="842" y="597"/>
                  </a:lnTo>
                  <a:lnTo>
                    <a:pt x="845" y="595"/>
                  </a:lnTo>
                  <a:lnTo>
                    <a:pt x="849" y="601"/>
                  </a:lnTo>
                  <a:lnTo>
                    <a:pt x="851" y="603"/>
                  </a:lnTo>
                  <a:lnTo>
                    <a:pt x="857" y="597"/>
                  </a:lnTo>
                  <a:lnTo>
                    <a:pt x="861" y="599"/>
                  </a:lnTo>
                  <a:lnTo>
                    <a:pt x="866" y="605"/>
                  </a:lnTo>
                  <a:lnTo>
                    <a:pt x="868" y="605"/>
                  </a:lnTo>
                  <a:lnTo>
                    <a:pt x="870" y="607"/>
                  </a:lnTo>
                  <a:lnTo>
                    <a:pt x="872" y="607"/>
                  </a:lnTo>
                  <a:lnTo>
                    <a:pt x="874" y="607"/>
                  </a:lnTo>
                  <a:lnTo>
                    <a:pt x="866" y="614"/>
                  </a:lnTo>
                  <a:lnTo>
                    <a:pt x="861" y="614"/>
                  </a:lnTo>
                  <a:lnTo>
                    <a:pt x="861" y="618"/>
                  </a:lnTo>
                  <a:lnTo>
                    <a:pt x="863" y="618"/>
                  </a:lnTo>
                  <a:lnTo>
                    <a:pt x="868" y="614"/>
                  </a:lnTo>
                  <a:lnTo>
                    <a:pt x="872" y="616"/>
                  </a:lnTo>
                  <a:lnTo>
                    <a:pt x="872" y="614"/>
                  </a:lnTo>
                  <a:lnTo>
                    <a:pt x="870" y="613"/>
                  </a:lnTo>
                  <a:lnTo>
                    <a:pt x="872" y="611"/>
                  </a:lnTo>
                  <a:lnTo>
                    <a:pt x="874" y="613"/>
                  </a:lnTo>
                  <a:lnTo>
                    <a:pt x="876" y="618"/>
                  </a:lnTo>
                  <a:lnTo>
                    <a:pt x="876" y="620"/>
                  </a:lnTo>
                  <a:lnTo>
                    <a:pt x="874" y="622"/>
                  </a:lnTo>
                  <a:lnTo>
                    <a:pt x="874" y="620"/>
                  </a:lnTo>
                  <a:lnTo>
                    <a:pt x="872" y="618"/>
                  </a:lnTo>
                  <a:lnTo>
                    <a:pt x="872" y="620"/>
                  </a:lnTo>
                  <a:lnTo>
                    <a:pt x="870" y="622"/>
                  </a:lnTo>
                  <a:lnTo>
                    <a:pt x="866" y="620"/>
                  </a:lnTo>
                  <a:lnTo>
                    <a:pt x="863" y="624"/>
                  </a:lnTo>
                  <a:lnTo>
                    <a:pt x="863" y="626"/>
                  </a:lnTo>
                  <a:lnTo>
                    <a:pt x="868" y="626"/>
                  </a:lnTo>
                  <a:lnTo>
                    <a:pt x="870" y="628"/>
                  </a:lnTo>
                  <a:lnTo>
                    <a:pt x="870" y="628"/>
                  </a:lnTo>
                  <a:lnTo>
                    <a:pt x="868" y="628"/>
                  </a:lnTo>
                  <a:lnTo>
                    <a:pt x="866" y="630"/>
                  </a:lnTo>
                  <a:lnTo>
                    <a:pt x="868" y="632"/>
                  </a:lnTo>
                  <a:lnTo>
                    <a:pt x="870" y="634"/>
                  </a:lnTo>
                  <a:lnTo>
                    <a:pt x="868" y="636"/>
                  </a:lnTo>
                  <a:lnTo>
                    <a:pt x="866" y="636"/>
                  </a:lnTo>
                  <a:lnTo>
                    <a:pt x="865" y="636"/>
                  </a:lnTo>
                  <a:lnTo>
                    <a:pt x="866" y="638"/>
                  </a:lnTo>
                  <a:lnTo>
                    <a:pt x="868" y="638"/>
                  </a:lnTo>
                  <a:lnTo>
                    <a:pt x="870" y="641"/>
                  </a:lnTo>
                  <a:lnTo>
                    <a:pt x="868" y="643"/>
                  </a:lnTo>
                  <a:lnTo>
                    <a:pt x="868" y="647"/>
                  </a:lnTo>
                  <a:lnTo>
                    <a:pt x="866" y="645"/>
                  </a:lnTo>
                  <a:lnTo>
                    <a:pt x="866" y="641"/>
                  </a:lnTo>
                  <a:lnTo>
                    <a:pt x="865" y="643"/>
                  </a:lnTo>
                  <a:lnTo>
                    <a:pt x="861" y="649"/>
                  </a:lnTo>
                  <a:lnTo>
                    <a:pt x="859" y="651"/>
                  </a:lnTo>
                  <a:lnTo>
                    <a:pt x="855" y="649"/>
                  </a:lnTo>
                  <a:lnTo>
                    <a:pt x="857" y="651"/>
                  </a:lnTo>
                  <a:lnTo>
                    <a:pt x="857" y="653"/>
                  </a:lnTo>
                  <a:lnTo>
                    <a:pt x="859" y="655"/>
                  </a:lnTo>
                  <a:lnTo>
                    <a:pt x="857" y="657"/>
                  </a:lnTo>
                  <a:lnTo>
                    <a:pt x="857" y="659"/>
                  </a:lnTo>
                  <a:lnTo>
                    <a:pt x="859" y="661"/>
                  </a:lnTo>
                  <a:lnTo>
                    <a:pt x="857" y="662"/>
                  </a:lnTo>
                  <a:lnTo>
                    <a:pt x="857" y="664"/>
                  </a:lnTo>
                  <a:lnTo>
                    <a:pt x="855" y="666"/>
                  </a:lnTo>
                  <a:lnTo>
                    <a:pt x="851" y="664"/>
                  </a:lnTo>
                  <a:lnTo>
                    <a:pt x="851" y="666"/>
                  </a:lnTo>
                  <a:lnTo>
                    <a:pt x="853" y="666"/>
                  </a:lnTo>
                  <a:lnTo>
                    <a:pt x="857" y="670"/>
                  </a:lnTo>
                  <a:lnTo>
                    <a:pt x="851" y="670"/>
                  </a:lnTo>
                  <a:lnTo>
                    <a:pt x="851" y="672"/>
                  </a:lnTo>
                  <a:lnTo>
                    <a:pt x="847" y="676"/>
                  </a:lnTo>
                  <a:lnTo>
                    <a:pt x="845" y="676"/>
                  </a:lnTo>
                  <a:lnTo>
                    <a:pt x="845" y="672"/>
                  </a:lnTo>
                  <a:lnTo>
                    <a:pt x="843" y="672"/>
                  </a:lnTo>
                  <a:lnTo>
                    <a:pt x="842" y="672"/>
                  </a:lnTo>
                  <a:lnTo>
                    <a:pt x="842" y="676"/>
                  </a:lnTo>
                  <a:lnTo>
                    <a:pt x="840" y="676"/>
                  </a:lnTo>
                  <a:lnTo>
                    <a:pt x="842" y="678"/>
                  </a:lnTo>
                  <a:lnTo>
                    <a:pt x="840" y="680"/>
                  </a:lnTo>
                  <a:lnTo>
                    <a:pt x="842" y="680"/>
                  </a:lnTo>
                  <a:lnTo>
                    <a:pt x="843" y="684"/>
                  </a:lnTo>
                  <a:lnTo>
                    <a:pt x="840" y="684"/>
                  </a:lnTo>
                  <a:lnTo>
                    <a:pt x="845" y="686"/>
                  </a:lnTo>
                  <a:lnTo>
                    <a:pt x="847" y="684"/>
                  </a:lnTo>
                  <a:lnTo>
                    <a:pt x="849" y="686"/>
                  </a:lnTo>
                  <a:lnTo>
                    <a:pt x="843" y="689"/>
                  </a:lnTo>
                  <a:lnTo>
                    <a:pt x="840" y="691"/>
                  </a:lnTo>
                  <a:lnTo>
                    <a:pt x="838" y="695"/>
                  </a:lnTo>
                  <a:lnTo>
                    <a:pt x="840" y="693"/>
                  </a:lnTo>
                  <a:lnTo>
                    <a:pt x="843" y="693"/>
                  </a:lnTo>
                  <a:lnTo>
                    <a:pt x="845" y="695"/>
                  </a:lnTo>
                  <a:lnTo>
                    <a:pt x="842" y="699"/>
                  </a:lnTo>
                  <a:lnTo>
                    <a:pt x="843" y="699"/>
                  </a:lnTo>
                  <a:lnTo>
                    <a:pt x="843" y="701"/>
                  </a:lnTo>
                  <a:lnTo>
                    <a:pt x="842" y="703"/>
                  </a:lnTo>
                  <a:lnTo>
                    <a:pt x="842" y="705"/>
                  </a:lnTo>
                  <a:lnTo>
                    <a:pt x="843" y="705"/>
                  </a:lnTo>
                  <a:lnTo>
                    <a:pt x="845" y="707"/>
                  </a:lnTo>
                  <a:lnTo>
                    <a:pt x="843" y="710"/>
                  </a:lnTo>
                  <a:lnTo>
                    <a:pt x="842" y="709"/>
                  </a:lnTo>
                  <a:lnTo>
                    <a:pt x="840" y="709"/>
                  </a:lnTo>
                  <a:lnTo>
                    <a:pt x="840" y="705"/>
                  </a:lnTo>
                  <a:lnTo>
                    <a:pt x="838" y="703"/>
                  </a:lnTo>
                  <a:lnTo>
                    <a:pt x="836" y="705"/>
                  </a:lnTo>
                  <a:lnTo>
                    <a:pt x="834" y="705"/>
                  </a:lnTo>
                  <a:lnTo>
                    <a:pt x="834" y="709"/>
                  </a:lnTo>
                  <a:lnTo>
                    <a:pt x="838" y="710"/>
                  </a:lnTo>
                  <a:lnTo>
                    <a:pt x="838" y="712"/>
                  </a:lnTo>
                  <a:lnTo>
                    <a:pt x="836" y="712"/>
                  </a:lnTo>
                  <a:lnTo>
                    <a:pt x="834" y="712"/>
                  </a:lnTo>
                  <a:lnTo>
                    <a:pt x="834" y="710"/>
                  </a:lnTo>
                  <a:lnTo>
                    <a:pt x="830" y="710"/>
                  </a:lnTo>
                  <a:lnTo>
                    <a:pt x="832" y="712"/>
                  </a:lnTo>
                  <a:lnTo>
                    <a:pt x="834" y="714"/>
                  </a:lnTo>
                  <a:lnTo>
                    <a:pt x="836" y="714"/>
                  </a:lnTo>
                  <a:lnTo>
                    <a:pt x="836" y="716"/>
                  </a:lnTo>
                  <a:lnTo>
                    <a:pt x="834" y="718"/>
                  </a:lnTo>
                  <a:lnTo>
                    <a:pt x="830" y="716"/>
                  </a:lnTo>
                  <a:lnTo>
                    <a:pt x="830" y="718"/>
                  </a:lnTo>
                  <a:lnTo>
                    <a:pt x="830" y="720"/>
                  </a:lnTo>
                  <a:lnTo>
                    <a:pt x="834" y="720"/>
                  </a:lnTo>
                  <a:lnTo>
                    <a:pt x="832" y="724"/>
                  </a:lnTo>
                  <a:lnTo>
                    <a:pt x="828" y="722"/>
                  </a:lnTo>
                  <a:lnTo>
                    <a:pt x="826" y="724"/>
                  </a:lnTo>
                  <a:lnTo>
                    <a:pt x="824" y="722"/>
                  </a:lnTo>
                  <a:lnTo>
                    <a:pt x="822" y="726"/>
                  </a:lnTo>
                  <a:lnTo>
                    <a:pt x="817" y="726"/>
                  </a:lnTo>
                  <a:lnTo>
                    <a:pt x="820" y="730"/>
                  </a:lnTo>
                  <a:lnTo>
                    <a:pt x="822" y="728"/>
                  </a:lnTo>
                  <a:lnTo>
                    <a:pt x="826" y="730"/>
                  </a:lnTo>
                  <a:lnTo>
                    <a:pt x="824" y="732"/>
                  </a:lnTo>
                  <a:lnTo>
                    <a:pt x="822" y="732"/>
                  </a:lnTo>
                  <a:lnTo>
                    <a:pt x="822" y="735"/>
                  </a:lnTo>
                  <a:lnTo>
                    <a:pt x="820" y="734"/>
                  </a:lnTo>
                  <a:lnTo>
                    <a:pt x="818" y="737"/>
                  </a:lnTo>
                  <a:lnTo>
                    <a:pt x="817" y="737"/>
                  </a:lnTo>
                  <a:lnTo>
                    <a:pt x="817" y="735"/>
                  </a:lnTo>
                  <a:lnTo>
                    <a:pt x="815" y="735"/>
                  </a:lnTo>
                  <a:lnTo>
                    <a:pt x="815" y="739"/>
                  </a:lnTo>
                  <a:lnTo>
                    <a:pt x="813" y="739"/>
                  </a:lnTo>
                  <a:lnTo>
                    <a:pt x="811" y="743"/>
                  </a:lnTo>
                  <a:lnTo>
                    <a:pt x="809" y="743"/>
                  </a:lnTo>
                  <a:lnTo>
                    <a:pt x="809" y="741"/>
                  </a:lnTo>
                  <a:lnTo>
                    <a:pt x="803" y="741"/>
                  </a:lnTo>
                  <a:lnTo>
                    <a:pt x="803" y="743"/>
                  </a:lnTo>
                  <a:lnTo>
                    <a:pt x="801" y="743"/>
                  </a:lnTo>
                  <a:lnTo>
                    <a:pt x="803" y="747"/>
                  </a:lnTo>
                  <a:lnTo>
                    <a:pt x="801" y="751"/>
                  </a:lnTo>
                  <a:lnTo>
                    <a:pt x="799" y="753"/>
                  </a:lnTo>
                  <a:lnTo>
                    <a:pt x="801" y="755"/>
                  </a:lnTo>
                  <a:lnTo>
                    <a:pt x="797" y="757"/>
                  </a:lnTo>
                  <a:lnTo>
                    <a:pt x="795" y="757"/>
                  </a:lnTo>
                  <a:lnTo>
                    <a:pt x="795" y="759"/>
                  </a:lnTo>
                  <a:lnTo>
                    <a:pt x="793" y="757"/>
                  </a:lnTo>
                  <a:lnTo>
                    <a:pt x="793" y="757"/>
                  </a:lnTo>
                  <a:lnTo>
                    <a:pt x="792" y="759"/>
                  </a:lnTo>
                  <a:lnTo>
                    <a:pt x="786" y="760"/>
                  </a:lnTo>
                  <a:lnTo>
                    <a:pt x="786" y="762"/>
                  </a:lnTo>
                  <a:lnTo>
                    <a:pt x="784" y="762"/>
                  </a:lnTo>
                  <a:lnTo>
                    <a:pt x="784" y="760"/>
                  </a:lnTo>
                  <a:lnTo>
                    <a:pt x="782" y="760"/>
                  </a:lnTo>
                  <a:lnTo>
                    <a:pt x="780" y="764"/>
                  </a:lnTo>
                  <a:lnTo>
                    <a:pt x="778" y="764"/>
                  </a:lnTo>
                  <a:lnTo>
                    <a:pt x="776" y="762"/>
                  </a:lnTo>
                  <a:lnTo>
                    <a:pt x="774" y="760"/>
                  </a:lnTo>
                  <a:lnTo>
                    <a:pt x="774" y="762"/>
                  </a:lnTo>
                  <a:lnTo>
                    <a:pt x="770" y="762"/>
                  </a:lnTo>
                  <a:lnTo>
                    <a:pt x="770" y="764"/>
                  </a:lnTo>
                  <a:lnTo>
                    <a:pt x="769" y="766"/>
                  </a:lnTo>
                  <a:lnTo>
                    <a:pt x="765" y="764"/>
                  </a:lnTo>
                  <a:lnTo>
                    <a:pt x="765" y="766"/>
                  </a:lnTo>
                  <a:lnTo>
                    <a:pt x="761" y="766"/>
                  </a:lnTo>
                  <a:lnTo>
                    <a:pt x="761" y="770"/>
                  </a:lnTo>
                  <a:lnTo>
                    <a:pt x="753" y="774"/>
                  </a:lnTo>
                  <a:lnTo>
                    <a:pt x="753" y="772"/>
                  </a:lnTo>
                  <a:lnTo>
                    <a:pt x="755" y="770"/>
                  </a:lnTo>
                  <a:lnTo>
                    <a:pt x="757" y="768"/>
                  </a:lnTo>
                  <a:lnTo>
                    <a:pt x="755" y="768"/>
                  </a:lnTo>
                  <a:lnTo>
                    <a:pt x="751" y="764"/>
                  </a:lnTo>
                  <a:lnTo>
                    <a:pt x="751" y="762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5" y="760"/>
                  </a:lnTo>
                  <a:lnTo>
                    <a:pt x="745" y="764"/>
                  </a:lnTo>
                  <a:lnTo>
                    <a:pt x="745" y="766"/>
                  </a:lnTo>
                  <a:lnTo>
                    <a:pt x="747" y="770"/>
                  </a:lnTo>
                  <a:lnTo>
                    <a:pt x="744" y="772"/>
                  </a:lnTo>
                  <a:lnTo>
                    <a:pt x="742" y="776"/>
                  </a:lnTo>
                  <a:lnTo>
                    <a:pt x="742" y="776"/>
                  </a:lnTo>
                  <a:lnTo>
                    <a:pt x="740" y="776"/>
                  </a:lnTo>
                  <a:lnTo>
                    <a:pt x="738" y="774"/>
                  </a:lnTo>
                  <a:lnTo>
                    <a:pt x="738" y="776"/>
                  </a:lnTo>
                  <a:lnTo>
                    <a:pt x="736" y="778"/>
                  </a:lnTo>
                  <a:lnTo>
                    <a:pt x="732" y="782"/>
                  </a:lnTo>
                  <a:lnTo>
                    <a:pt x="728" y="783"/>
                  </a:lnTo>
                  <a:lnTo>
                    <a:pt x="726" y="785"/>
                  </a:lnTo>
                  <a:lnTo>
                    <a:pt x="722" y="783"/>
                  </a:lnTo>
                  <a:lnTo>
                    <a:pt x="719" y="783"/>
                  </a:lnTo>
                  <a:lnTo>
                    <a:pt x="717" y="783"/>
                  </a:lnTo>
                  <a:lnTo>
                    <a:pt x="719" y="787"/>
                  </a:lnTo>
                  <a:lnTo>
                    <a:pt x="715" y="789"/>
                  </a:lnTo>
                  <a:lnTo>
                    <a:pt x="711" y="789"/>
                  </a:lnTo>
                  <a:lnTo>
                    <a:pt x="707" y="789"/>
                  </a:lnTo>
                  <a:lnTo>
                    <a:pt x="707" y="791"/>
                  </a:lnTo>
                  <a:lnTo>
                    <a:pt x="703" y="791"/>
                  </a:lnTo>
                  <a:lnTo>
                    <a:pt x="701" y="793"/>
                  </a:lnTo>
                  <a:lnTo>
                    <a:pt x="701" y="793"/>
                  </a:lnTo>
                  <a:lnTo>
                    <a:pt x="701" y="793"/>
                  </a:lnTo>
                  <a:lnTo>
                    <a:pt x="699" y="793"/>
                  </a:lnTo>
                  <a:lnTo>
                    <a:pt x="699" y="791"/>
                  </a:lnTo>
                  <a:lnTo>
                    <a:pt x="699" y="791"/>
                  </a:lnTo>
                  <a:lnTo>
                    <a:pt x="699" y="791"/>
                  </a:lnTo>
                  <a:lnTo>
                    <a:pt x="697" y="789"/>
                  </a:lnTo>
                  <a:lnTo>
                    <a:pt x="697" y="789"/>
                  </a:lnTo>
                  <a:lnTo>
                    <a:pt x="697" y="789"/>
                  </a:lnTo>
                  <a:lnTo>
                    <a:pt x="696" y="791"/>
                  </a:lnTo>
                  <a:lnTo>
                    <a:pt x="696" y="793"/>
                  </a:lnTo>
                  <a:lnTo>
                    <a:pt x="696" y="795"/>
                  </a:lnTo>
                  <a:lnTo>
                    <a:pt x="694" y="797"/>
                  </a:lnTo>
                  <a:lnTo>
                    <a:pt x="692" y="797"/>
                  </a:lnTo>
                  <a:lnTo>
                    <a:pt x="694" y="801"/>
                  </a:lnTo>
                  <a:lnTo>
                    <a:pt x="696" y="801"/>
                  </a:lnTo>
                  <a:lnTo>
                    <a:pt x="697" y="805"/>
                  </a:lnTo>
                  <a:lnTo>
                    <a:pt x="697" y="807"/>
                  </a:lnTo>
                  <a:lnTo>
                    <a:pt x="699" y="807"/>
                  </a:lnTo>
                  <a:lnTo>
                    <a:pt x="699" y="808"/>
                  </a:lnTo>
                  <a:lnTo>
                    <a:pt x="697" y="812"/>
                  </a:lnTo>
                  <a:lnTo>
                    <a:pt x="696" y="812"/>
                  </a:lnTo>
                  <a:lnTo>
                    <a:pt x="696" y="810"/>
                  </a:lnTo>
                  <a:lnTo>
                    <a:pt x="692" y="810"/>
                  </a:lnTo>
                  <a:lnTo>
                    <a:pt x="690" y="812"/>
                  </a:lnTo>
                  <a:lnTo>
                    <a:pt x="688" y="812"/>
                  </a:lnTo>
                  <a:lnTo>
                    <a:pt x="688" y="808"/>
                  </a:lnTo>
                  <a:lnTo>
                    <a:pt x="688" y="807"/>
                  </a:lnTo>
                  <a:lnTo>
                    <a:pt x="686" y="807"/>
                  </a:lnTo>
                  <a:lnTo>
                    <a:pt x="682" y="801"/>
                  </a:lnTo>
                  <a:lnTo>
                    <a:pt x="682" y="797"/>
                  </a:lnTo>
                  <a:lnTo>
                    <a:pt x="684" y="795"/>
                  </a:lnTo>
                  <a:lnTo>
                    <a:pt x="684" y="791"/>
                  </a:lnTo>
                  <a:lnTo>
                    <a:pt x="688" y="791"/>
                  </a:lnTo>
                  <a:lnTo>
                    <a:pt x="688" y="789"/>
                  </a:lnTo>
                  <a:lnTo>
                    <a:pt x="686" y="789"/>
                  </a:lnTo>
                  <a:lnTo>
                    <a:pt x="682" y="789"/>
                  </a:lnTo>
                  <a:lnTo>
                    <a:pt x="680" y="787"/>
                  </a:lnTo>
                  <a:lnTo>
                    <a:pt x="678" y="791"/>
                  </a:lnTo>
                  <a:lnTo>
                    <a:pt x="676" y="791"/>
                  </a:lnTo>
                  <a:lnTo>
                    <a:pt x="674" y="791"/>
                  </a:lnTo>
                  <a:lnTo>
                    <a:pt x="671" y="787"/>
                  </a:lnTo>
                  <a:lnTo>
                    <a:pt x="669" y="787"/>
                  </a:lnTo>
                  <a:lnTo>
                    <a:pt x="665" y="785"/>
                  </a:lnTo>
                  <a:lnTo>
                    <a:pt x="663" y="782"/>
                  </a:lnTo>
                  <a:lnTo>
                    <a:pt x="663" y="785"/>
                  </a:lnTo>
                  <a:lnTo>
                    <a:pt x="663" y="787"/>
                  </a:lnTo>
                  <a:lnTo>
                    <a:pt x="659" y="787"/>
                  </a:lnTo>
                  <a:lnTo>
                    <a:pt x="657" y="787"/>
                  </a:lnTo>
                  <a:lnTo>
                    <a:pt x="655" y="787"/>
                  </a:lnTo>
                  <a:lnTo>
                    <a:pt x="655" y="787"/>
                  </a:lnTo>
                  <a:lnTo>
                    <a:pt x="651" y="785"/>
                  </a:lnTo>
                  <a:lnTo>
                    <a:pt x="649" y="787"/>
                  </a:lnTo>
                  <a:lnTo>
                    <a:pt x="648" y="785"/>
                  </a:lnTo>
                  <a:lnTo>
                    <a:pt x="644" y="787"/>
                  </a:lnTo>
                  <a:lnTo>
                    <a:pt x="642" y="785"/>
                  </a:lnTo>
                  <a:lnTo>
                    <a:pt x="638" y="783"/>
                  </a:lnTo>
                  <a:lnTo>
                    <a:pt x="636" y="782"/>
                  </a:lnTo>
                  <a:lnTo>
                    <a:pt x="630" y="778"/>
                  </a:lnTo>
                  <a:lnTo>
                    <a:pt x="628" y="774"/>
                  </a:lnTo>
                  <a:lnTo>
                    <a:pt x="626" y="774"/>
                  </a:lnTo>
                  <a:lnTo>
                    <a:pt x="628" y="768"/>
                  </a:lnTo>
                  <a:lnTo>
                    <a:pt x="630" y="766"/>
                  </a:lnTo>
                  <a:lnTo>
                    <a:pt x="632" y="764"/>
                  </a:lnTo>
                  <a:lnTo>
                    <a:pt x="628" y="760"/>
                  </a:lnTo>
                  <a:lnTo>
                    <a:pt x="624" y="762"/>
                  </a:lnTo>
                  <a:lnTo>
                    <a:pt x="623" y="760"/>
                  </a:lnTo>
                  <a:lnTo>
                    <a:pt x="615" y="760"/>
                  </a:lnTo>
                  <a:lnTo>
                    <a:pt x="613" y="759"/>
                  </a:lnTo>
                  <a:lnTo>
                    <a:pt x="609" y="759"/>
                  </a:lnTo>
                  <a:lnTo>
                    <a:pt x="609" y="757"/>
                  </a:lnTo>
                  <a:lnTo>
                    <a:pt x="605" y="753"/>
                  </a:lnTo>
                  <a:lnTo>
                    <a:pt x="601" y="755"/>
                  </a:lnTo>
                  <a:lnTo>
                    <a:pt x="598" y="755"/>
                  </a:lnTo>
                  <a:lnTo>
                    <a:pt x="594" y="757"/>
                  </a:lnTo>
                  <a:lnTo>
                    <a:pt x="594" y="762"/>
                  </a:lnTo>
                  <a:lnTo>
                    <a:pt x="588" y="764"/>
                  </a:lnTo>
                  <a:lnTo>
                    <a:pt x="584" y="762"/>
                  </a:lnTo>
                  <a:lnTo>
                    <a:pt x="580" y="764"/>
                  </a:lnTo>
                  <a:lnTo>
                    <a:pt x="580" y="766"/>
                  </a:lnTo>
                  <a:lnTo>
                    <a:pt x="576" y="768"/>
                  </a:lnTo>
                  <a:lnTo>
                    <a:pt x="575" y="766"/>
                  </a:lnTo>
                  <a:lnTo>
                    <a:pt x="573" y="766"/>
                  </a:lnTo>
                  <a:lnTo>
                    <a:pt x="571" y="768"/>
                  </a:lnTo>
                  <a:lnTo>
                    <a:pt x="567" y="764"/>
                  </a:lnTo>
                  <a:lnTo>
                    <a:pt x="565" y="766"/>
                  </a:lnTo>
                  <a:lnTo>
                    <a:pt x="565" y="770"/>
                  </a:lnTo>
                  <a:lnTo>
                    <a:pt x="563" y="770"/>
                  </a:lnTo>
                  <a:lnTo>
                    <a:pt x="561" y="770"/>
                  </a:lnTo>
                  <a:lnTo>
                    <a:pt x="561" y="766"/>
                  </a:lnTo>
                  <a:lnTo>
                    <a:pt x="559" y="766"/>
                  </a:lnTo>
                  <a:lnTo>
                    <a:pt x="555" y="768"/>
                  </a:lnTo>
                  <a:lnTo>
                    <a:pt x="553" y="770"/>
                  </a:lnTo>
                  <a:lnTo>
                    <a:pt x="552" y="772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42" y="772"/>
                  </a:lnTo>
                  <a:lnTo>
                    <a:pt x="542" y="776"/>
                  </a:lnTo>
                  <a:lnTo>
                    <a:pt x="540" y="776"/>
                  </a:lnTo>
                  <a:lnTo>
                    <a:pt x="540" y="783"/>
                  </a:lnTo>
                  <a:lnTo>
                    <a:pt x="542" y="785"/>
                  </a:lnTo>
                  <a:lnTo>
                    <a:pt x="542" y="791"/>
                  </a:lnTo>
                  <a:lnTo>
                    <a:pt x="542" y="795"/>
                  </a:lnTo>
                  <a:lnTo>
                    <a:pt x="540" y="795"/>
                  </a:lnTo>
                  <a:lnTo>
                    <a:pt x="534" y="795"/>
                  </a:lnTo>
                  <a:lnTo>
                    <a:pt x="534" y="793"/>
                  </a:lnTo>
                  <a:lnTo>
                    <a:pt x="530" y="791"/>
                  </a:lnTo>
                  <a:lnTo>
                    <a:pt x="532" y="789"/>
                  </a:lnTo>
                  <a:lnTo>
                    <a:pt x="532" y="787"/>
                  </a:lnTo>
                  <a:lnTo>
                    <a:pt x="530" y="785"/>
                  </a:lnTo>
                  <a:lnTo>
                    <a:pt x="521" y="789"/>
                  </a:lnTo>
                  <a:lnTo>
                    <a:pt x="517" y="789"/>
                  </a:lnTo>
                  <a:lnTo>
                    <a:pt x="515" y="791"/>
                  </a:lnTo>
                  <a:lnTo>
                    <a:pt x="511" y="789"/>
                  </a:lnTo>
                  <a:lnTo>
                    <a:pt x="509" y="785"/>
                  </a:lnTo>
                  <a:lnTo>
                    <a:pt x="511" y="782"/>
                  </a:lnTo>
                  <a:lnTo>
                    <a:pt x="509" y="778"/>
                  </a:lnTo>
                  <a:lnTo>
                    <a:pt x="505" y="780"/>
                  </a:lnTo>
                  <a:lnTo>
                    <a:pt x="505" y="780"/>
                  </a:lnTo>
                  <a:lnTo>
                    <a:pt x="500" y="778"/>
                  </a:lnTo>
                  <a:lnTo>
                    <a:pt x="498" y="780"/>
                  </a:lnTo>
                  <a:lnTo>
                    <a:pt x="496" y="778"/>
                  </a:lnTo>
                  <a:lnTo>
                    <a:pt x="500" y="774"/>
                  </a:lnTo>
                  <a:lnTo>
                    <a:pt x="503" y="768"/>
                  </a:lnTo>
                  <a:lnTo>
                    <a:pt x="503" y="766"/>
                  </a:lnTo>
                  <a:lnTo>
                    <a:pt x="505" y="762"/>
                  </a:lnTo>
                  <a:lnTo>
                    <a:pt x="505" y="760"/>
                  </a:lnTo>
                  <a:lnTo>
                    <a:pt x="502" y="759"/>
                  </a:lnTo>
                  <a:lnTo>
                    <a:pt x="496" y="759"/>
                  </a:lnTo>
                  <a:lnTo>
                    <a:pt x="496" y="760"/>
                  </a:lnTo>
                  <a:lnTo>
                    <a:pt x="494" y="757"/>
                  </a:lnTo>
                  <a:lnTo>
                    <a:pt x="496" y="757"/>
                  </a:lnTo>
                  <a:lnTo>
                    <a:pt x="490" y="755"/>
                  </a:lnTo>
                  <a:lnTo>
                    <a:pt x="488" y="753"/>
                  </a:lnTo>
                  <a:lnTo>
                    <a:pt x="490" y="749"/>
                  </a:lnTo>
                  <a:lnTo>
                    <a:pt x="488" y="745"/>
                  </a:lnTo>
                  <a:lnTo>
                    <a:pt x="484" y="747"/>
                  </a:lnTo>
                  <a:lnTo>
                    <a:pt x="482" y="745"/>
                  </a:lnTo>
                  <a:lnTo>
                    <a:pt x="482" y="743"/>
                  </a:lnTo>
                  <a:lnTo>
                    <a:pt x="482" y="741"/>
                  </a:lnTo>
                  <a:lnTo>
                    <a:pt x="475" y="741"/>
                  </a:lnTo>
                  <a:lnTo>
                    <a:pt x="471" y="745"/>
                  </a:lnTo>
                  <a:lnTo>
                    <a:pt x="469" y="741"/>
                  </a:lnTo>
                  <a:lnTo>
                    <a:pt x="469" y="737"/>
                  </a:lnTo>
                  <a:lnTo>
                    <a:pt x="467" y="734"/>
                  </a:lnTo>
                  <a:lnTo>
                    <a:pt x="465" y="732"/>
                  </a:lnTo>
                  <a:lnTo>
                    <a:pt x="463" y="732"/>
                  </a:lnTo>
                  <a:lnTo>
                    <a:pt x="463" y="728"/>
                  </a:lnTo>
                  <a:lnTo>
                    <a:pt x="463" y="726"/>
                  </a:lnTo>
                  <a:lnTo>
                    <a:pt x="463" y="722"/>
                  </a:lnTo>
                  <a:lnTo>
                    <a:pt x="463" y="720"/>
                  </a:lnTo>
                  <a:lnTo>
                    <a:pt x="467" y="718"/>
                  </a:lnTo>
                  <a:lnTo>
                    <a:pt x="469" y="718"/>
                  </a:lnTo>
                  <a:lnTo>
                    <a:pt x="471" y="716"/>
                  </a:lnTo>
                  <a:lnTo>
                    <a:pt x="469" y="712"/>
                  </a:lnTo>
                  <a:lnTo>
                    <a:pt x="469" y="710"/>
                  </a:lnTo>
                  <a:lnTo>
                    <a:pt x="471" y="710"/>
                  </a:lnTo>
                  <a:lnTo>
                    <a:pt x="471" y="707"/>
                  </a:lnTo>
                  <a:lnTo>
                    <a:pt x="475" y="705"/>
                  </a:lnTo>
                  <a:lnTo>
                    <a:pt x="475" y="703"/>
                  </a:lnTo>
                  <a:lnTo>
                    <a:pt x="475" y="699"/>
                  </a:lnTo>
                  <a:lnTo>
                    <a:pt x="477" y="691"/>
                  </a:lnTo>
                  <a:lnTo>
                    <a:pt x="477" y="686"/>
                  </a:lnTo>
                  <a:lnTo>
                    <a:pt x="473" y="680"/>
                  </a:lnTo>
                  <a:lnTo>
                    <a:pt x="473" y="674"/>
                  </a:lnTo>
                  <a:lnTo>
                    <a:pt x="471" y="672"/>
                  </a:lnTo>
                  <a:lnTo>
                    <a:pt x="467" y="672"/>
                  </a:lnTo>
                  <a:lnTo>
                    <a:pt x="465" y="666"/>
                  </a:lnTo>
                  <a:lnTo>
                    <a:pt x="463" y="664"/>
                  </a:lnTo>
                  <a:lnTo>
                    <a:pt x="459" y="659"/>
                  </a:lnTo>
                  <a:lnTo>
                    <a:pt x="455" y="659"/>
                  </a:lnTo>
                  <a:lnTo>
                    <a:pt x="454" y="661"/>
                  </a:lnTo>
                  <a:lnTo>
                    <a:pt x="450" y="659"/>
                  </a:lnTo>
                  <a:lnTo>
                    <a:pt x="446" y="661"/>
                  </a:lnTo>
                  <a:lnTo>
                    <a:pt x="444" y="657"/>
                  </a:lnTo>
                  <a:lnTo>
                    <a:pt x="440" y="655"/>
                  </a:lnTo>
                  <a:lnTo>
                    <a:pt x="438" y="657"/>
                  </a:lnTo>
                  <a:lnTo>
                    <a:pt x="434" y="657"/>
                  </a:lnTo>
                  <a:lnTo>
                    <a:pt x="434" y="653"/>
                  </a:lnTo>
                  <a:lnTo>
                    <a:pt x="436" y="649"/>
                  </a:lnTo>
                  <a:lnTo>
                    <a:pt x="436" y="647"/>
                  </a:lnTo>
                  <a:lnTo>
                    <a:pt x="434" y="643"/>
                  </a:lnTo>
                  <a:lnTo>
                    <a:pt x="432" y="641"/>
                  </a:lnTo>
                  <a:lnTo>
                    <a:pt x="431" y="641"/>
                  </a:lnTo>
                  <a:lnTo>
                    <a:pt x="429" y="643"/>
                  </a:lnTo>
                  <a:lnTo>
                    <a:pt x="427" y="639"/>
                  </a:lnTo>
                  <a:lnTo>
                    <a:pt x="431" y="636"/>
                  </a:lnTo>
                  <a:lnTo>
                    <a:pt x="429" y="634"/>
                  </a:lnTo>
                  <a:lnTo>
                    <a:pt x="427" y="634"/>
                  </a:lnTo>
                  <a:lnTo>
                    <a:pt x="425" y="632"/>
                  </a:lnTo>
                  <a:lnTo>
                    <a:pt x="421" y="630"/>
                  </a:lnTo>
                  <a:lnTo>
                    <a:pt x="413" y="636"/>
                  </a:lnTo>
                  <a:lnTo>
                    <a:pt x="415" y="638"/>
                  </a:lnTo>
                  <a:lnTo>
                    <a:pt x="413" y="639"/>
                  </a:lnTo>
                  <a:lnTo>
                    <a:pt x="406" y="638"/>
                  </a:lnTo>
                  <a:lnTo>
                    <a:pt x="402" y="639"/>
                  </a:lnTo>
                  <a:lnTo>
                    <a:pt x="398" y="634"/>
                  </a:lnTo>
                  <a:lnTo>
                    <a:pt x="394" y="638"/>
                  </a:lnTo>
                  <a:lnTo>
                    <a:pt x="392" y="638"/>
                  </a:lnTo>
                  <a:lnTo>
                    <a:pt x="392" y="641"/>
                  </a:lnTo>
                  <a:lnTo>
                    <a:pt x="388" y="647"/>
                  </a:lnTo>
                  <a:lnTo>
                    <a:pt x="381" y="647"/>
                  </a:lnTo>
                  <a:lnTo>
                    <a:pt x="377" y="649"/>
                  </a:lnTo>
                  <a:lnTo>
                    <a:pt x="375" y="653"/>
                  </a:lnTo>
                  <a:lnTo>
                    <a:pt x="373" y="657"/>
                  </a:lnTo>
                  <a:lnTo>
                    <a:pt x="369" y="657"/>
                  </a:lnTo>
                  <a:lnTo>
                    <a:pt x="369" y="659"/>
                  </a:lnTo>
                  <a:lnTo>
                    <a:pt x="367" y="659"/>
                  </a:lnTo>
                  <a:lnTo>
                    <a:pt x="363" y="661"/>
                  </a:lnTo>
                  <a:lnTo>
                    <a:pt x="363" y="664"/>
                  </a:lnTo>
                  <a:lnTo>
                    <a:pt x="359" y="664"/>
                  </a:lnTo>
                  <a:lnTo>
                    <a:pt x="354" y="666"/>
                  </a:lnTo>
                  <a:lnTo>
                    <a:pt x="350" y="666"/>
                  </a:lnTo>
                  <a:lnTo>
                    <a:pt x="350" y="666"/>
                  </a:lnTo>
                  <a:lnTo>
                    <a:pt x="346" y="662"/>
                  </a:lnTo>
                  <a:lnTo>
                    <a:pt x="342" y="662"/>
                  </a:lnTo>
                  <a:lnTo>
                    <a:pt x="338" y="664"/>
                  </a:lnTo>
                  <a:lnTo>
                    <a:pt x="334" y="662"/>
                  </a:lnTo>
                  <a:lnTo>
                    <a:pt x="327" y="662"/>
                  </a:lnTo>
                  <a:lnTo>
                    <a:pt x="325" y="659"/>
                  </a:lnTo>
                  <a:lnTo>
                    <a:pt x="319" y="661"/>
                  </a:lnTo>
                  <a:lnTo>
                    <a:pt x="310" y="664"/>
                  </a:lnTo>
                  <a:lnTo>
                    <a:pt x="306" y="672"/>
                  </a:lnTo>
                  <a:lnTo>
                    <a:pt x="302" y="674"/>
                  </a:lnTo>
                  <a:lnTo>
                    <a:pt x="302" y="674"/>
                  </a:lnTo>
                  <a:lnTo>
                    <a:pt x="298" y="672"/>
                  </a:lnTo>
                  <a:lnTo>
                    <a:pt x="298" y="668"/>
                  </a:lnTo>
                  <a:lnTo>
                    <a:pt x="296" y="664"/>
                  </a:lnTo>
                  <a:lnTo>
                    <a:pt x="292" y="664"/>
                  </a:lnTo>
                  <a:lnTo>
                    <a:pt x="288" y="666"/>
                  </a:lnTo>
                  <a:lnTo>
                    <a:pt x="288" y="666"/>
                  </a:lnTo>
                  <a:lnTo>
                    <a:pt x="285" y="666"/>
                  </a:lnTo>
                  <a:lnTo>
                    <a:pt x="281" y="668"/>
                  </a:lnTo>
                  <a:lnTo>
                    <a:pt x="279" y="668"/>
                  </a:lnTo>
                  <a:lnTo>
                    <a:pt x="275" y="670"/>
                  </a:lnTo>
                  <a:lnTo>
                    <a:pt x="271" y="668"/>
                  </a:lnTo>
                  <a:lnTo>
                    <a:pt x="267" y="664"/>
                  </a:lnTo>
                  <a:lnTo>
                    <a:pt x="263" y="662"/>
                  </a:lnTo>
                  <a:lnTo>
                    <a:pt x="261" y="659"/>
                  </a:lnTo>
                  <a:lnTo>
                    <a:pt x="258" y="655"/>
                  </a:lnTo>
                  <a:lnTo>
                    <a:pt x="250" y="655"/>
                  </a:lnTo>
                  <a:lnTo>
                    <a:pt x="248" y="659"/>
                  </a:lnTo>
                  <a:lnTo>
                    <a:pt x="244" y="659"/>
                  </a:lnTo>
                  <a:lnTo>
                    <a:pt x="240" y="661"/>
                  </a:lnTo>
                  <a:lnTo>
                    <a:pt x="237" y="659"/>
                  </a:lnTo>
                  <a:lnTo>
                    <a:pt x="233" y="661"/>
                  </a:lnTo>
                  <a:lnTo>
                    <a:pt x="231" y="655"/>
                  </a:lnTo>
                  <a:lnTo>
                    <a:pt x="233" y="649"/>
                  </a:lnTo>
                  <a:lnTo>
                    <a:pt x="229" y="647"/>
                  </a:lnTo>
                  <a:lnTo>
                    <a:pt x="223" y="649"/>
                  </a:lnTo>
                  <a:lnTo>
                    <a:pt x="217" y="645"/>
                  </a:lnTo>
                  <a:lnTo>
                    <a:pt x="217" y="641"/>
                  </a:lnTo>
                  <a:lnTo>
                    <a:pt x="213" y="638"/>
                  </a:lnTo>
                  <a:lnTo>
                    <a:pt x="210" y="638"/>
                  </a:lnTo>
                  <a:lnTo>
                    <a:pt x="210" y="638"/>
                  </a:lnTo>
                  <a:lnTo>
                    <a:pt x="206" y="639"/>
                  </a:lnTo>
                  <a:lnTo>
                    <a:pt x="206" y="643"/>
                  </a:lnTo>
                  <a:lnTo>
                    <a:pt x="204" y="645"/>
                  </a:lnTo>
                  <a:lnTo>
                    <a:pt x="204" y="641"/>
                  </a:lnTo>
                  <a:lnTo>
                    <a:pt x="200" y="638"/>
                  </a:lnTo>
                  <a:lnTo>
                    <a:pt x="198" y="636"/>
                  </a:lnTo>
                  <a:lnTo>
                    <a:pt x="194" y="634"/>
                  </a:lnTo>
                  <a:lnTo>
                    <a:pt x="190" y="632"/>
                  </a:lnTo>
                  <a:lnTo>
                    <a:pt x="185" y="628"/>
                  </a:lnTo>
                  <a:lnTo>
                    <a:pt x="183" y="626"/>
                  </a:lnTo>
                  <a:lnTo>
                    <a:pt x="179" y="626"/>
                  </a:lnTo>
                  <a:lnTo>
                    <a:pt x="177" y="624"/>
                  </a:lnTo>
                  <a:lnTo>
                    <a:pt x="169" y="620"/>
                  </a:lnTo>
                  <a:lnTo>
                    <a:pt x="165" y="622"/>
                  </a:lnTo>
                  <a:lnTo>
                    <a:pt x="164" y="624"/>
                  </a:lnTo>
                  <a:lnTo>
                    <a:pt x="162" y="624"/>
                  </a:lnTo>
                  <a:lnTo>
                    <a:pt x="158" y="624"/>
                  </a:lnTo>
                  <a:lnTo>
                    <a:pt x="158" y="622"/>
                  </a:lnTo>
                  <a:lnTo>
                    <a:pt x="152" y="618"/>
                  </a:lnTo>
                  <a:lnTo>
                    <a:pt x="150" y="620"/>
                  </a:lnTo>
                  <a:lnTo>
                    <a:pt x="150" y="620"/>
                  </a:lnTo>
                  <a:lnTo>
                    <a:pt x="150" y="618"/>
                  </a:lnTo>
                  <a:lnTo>
                    <a:pt x="146" y="616"/>
                  </a:lnTo>
                  <a:lnTo>
                    <a:pt x="144" y="613"/>
                  </a:lnTo>
                  <a:lnTo>
                    <a:pt x="142" y="613"/>
                  </a:lnTo>
                  <a:lnTo>
                    <a:pt x="139" y="609"/>
                  </a:lnTo>
                  <a:lnTo>
                    <a:pt x="135" y="607"/>
                  </a:lnTo>
                  <a:lnTo>
                    <a:pt x="133" y="605"/>
                  </a:lnTo>
                  <a:lnTo>
                    <a:pt x="129" y="605"/>
                  </a:lnTo>
                  <a:lnTo>
                    <a:pt x="127" y="609"/>
                  </a:lnTo>
                  <a:lnTo>
                    <a:pt x="123" y="607"/>
                  </a:lnTo>
                  <a:lnTo>
                    <a:pt x="121" y="603"/>
                  </a:lnTo>
                  <a:lnTo>
                    <a:pt x="119" y="603"/>
                  </a:lnTo>
                  <a:lnTo>
                    <a:pt x="119" y="599"/>
                  </a:lnTo>
                  <a:lnTo>
                    <a:pt x="117" y="597"/>
                  </a:lnTo>
                  <a:lnTo>
                    <a:pt x="116" y="595"/>
                  </a:lnTo>
                  <a:lnTo>
                    <a:pt x="117" y="593"/>
                  </a:lnTo>
                  <a:lnTo>
                    <a:pt x="116" y="589"/>
                  </a:lnTo>
                  <a:lnTo>
                    <a:pt x="116" y="584"/>
                  </a:lnTo>
                  <a:lnTo>
                    <a:pt x="112" y="580"/>
                  </a:lnTo>
                  <a:lnTo>
                    <a:pt x="110" y="578"/>
                  </a:lnTo>
                  <a:lnTo>
                    <a:pt x="110" y="576"/>
                  </a:lnTo>
                  <a:lnTo>
                    <a:pt x="110" y="576"/>
                  </a:lnTo>
                  <a:lnTo>
                    <a:pt x="114" y="570"/>
                  </a:lnTo>
                  <a:lnTo>
                    <a:pt x="117" y="570"/>
                  </a:lnTo>
                  <a:lnTo>
                    <a:pt x="117" y="574"/>
                  </a:lnTo>
                  <a:lnTo>
                    <a:pt x="119" y="570"/>
                  </a:lnTo>
                  <a:lnTo>
                    <a:pt x="119" y="563"/>
                  </a:lnTo>
                  <a:lnTo>
                    <a:pt x="117" y="555"/>
                  </a:lnTo>
                  <a:lnTo>
                    <a:pt x="112" y="555"/>
                  </a:lnTo>
                  <a:lnTo>
                    <a:pt x="110" y="547"/>
                  </a:lnTo>
                  <a:lnTo>
                    <a:pt x="110" y="538"/>
                  </a:lnTo>
                  <a:lnTo>
                    <a:pt x="108" y="534"/>
                  </a:lnTo>
                  <a:lnTo>
                    <a:pt x="100" y="530"/>
                  </a:lnTo>
                  <a:lnTo>
                    <a:pt x="96" y="526"/>
                  </a:lnTo>
                  <a:lnTo>
                    <a:pt x="92" y="516"/>
                  </a:lnTo>
                  <a:lnTo>
                    <a:pt x="87" y="515"/>
                  </a:lnTo>
                  <a:lnTo>
                    <a:pt x="81" y="511"/>
                  </a:lnTo>
                  <a:lnTo>
                    <a:pt x="79" y="507"/>
                  </a:lnTo>
                  <a:lnTo>
                    <a:pt x="77" y="507"/>
                  </a:lnTo>
                  <a:lnTo>
                    <a:pt x="69" y="507"/>
                  </a:lnTo>
                  <a:lnTo>
                    <a:pt x="62" y="505"/>
                  </a:lnTo>
                  <a:lnTo>
                    <a:pt x="60" y="503"/>
                  </a:lnTo>
                  <a:lnTo>
                    <a:pt x="58" y="501"/>
                  </a:lnTo>
                  <a:lnTo>
                    <a:pt x="58" y="497"/>
                  </a:lnTo>
                  <a:lnTo>
                    <a:pt x="52" y="493"/>
                  </a:lnTo>
                  <a:lnTo>
                    <a:pt x="44" y="482"/>
                  </a:lnTo>
                  <a:lnTo>
                    <a:pt x="43" y="476"/>
                  </a:lnTo>
                  <a:lnTo>
                    <a:pt x="41" y="474"/>
                  </a:lnTo>
                  <a:lnTo>
                    <a:pt x="39" y="474"/>
                  </a:lnTo>
                  <a:lnTo>
                    <a:pt x="37" y="474"/>
                  </a:lnTo>
                  <a:lnTo>
                    <a:pt x="35" y="476"/>
                  </a:lnTo>
                  <a:lnTo>
                    <a:pt x="31" y="476"/>
                  </a:lnTo>
                  <a:lnTo>
                    <a:pt x="29" y="478"/>
                  </a:lnTo>
                  <a:lnTo>
                    <a:pt x="25" y="474"/>
                  </a:lnTo>
                  <a:lnTo>
                    <a:pt x="23" y="476"/>
                  </a:lnTo>
                  <a:lnTo>
                    <a:pt x="21" y="476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5" y="470"/>
                  </a:lnTo>
                  <a:lnTo>
                    <a:pt x="23" y="468"/>
                  </a:lnTo>
                  <a:lnTo>
                    <a:pt x="20" y="465"/>
                  </a:lnTo>
                  <a:lnTo>
                    <a:pt x="20" y="459"/>
                  </a:lnTo>
                  <a:lnTo>
                    <a:pt x="18" y="457"/>
                  </a:lnTo>
                  <a:lnTo>
                    <a:pt x="20" y="453"/>
                  </a:lnTo>
                  <a:lnTo>
                    <a:pt x="20" y="449"/>
                  </a:lnTo>
                  <a:lnTo>
                    <a:pt x="12" y="447"/>
                  </a:lnTo>
                  <a:lnTo>
                    <a:pt x="8" y="447"/>
                  </a:lnTo>
                  <a:lnTo>
                    <a:pt x="6" y="449"/>
                  </a:lnTo>
                  <a:lnTo>
                    <a:pt x="2" y="447"/>
                  </a:lnTo>
                  <a:lnTo>
                    <a:pt x="0" y="442"/>
                  </a:lnTo>
                  <a:lnTo>
                    <a:pt x="2" y="440"/>
                  </a:lnTo>
                  <a:lnTo>
                    <a:pt x="0" y="434"/>
                  </a:lnTo>
                  <a:lnTo>
                    <a:pt x="2" y="428"/>
                  </a:lnTo>
                  <a:lnTo>
                    <a:pt x="4" y="424"/>
                  </a:lnTo>
                  <a:lnTo>
                    <a:pt x="2" y="422"/>
                  </a:lnTo>
                  <a:lnTo>
                    <a:pt x="2" y="419"/>
                  </a:lnTo>
                  <a:lnTo>
                    <a:pt x="2" y="417"/>
                  </a:lnTo>
                  <a:lnTo>
                    <a:pt x="6" y="413"/>
                  </a:lnTo>
                  <a:lnTo>
                    <a:pt x="8" y="415"/>
                  </a:lnTo>
                  <a:lnTo>
                    <a:pt x="14" y="407"/>
                  </a:lnTo>
                  <a:lnTo>
                    <a:pt x="16" y="407"/>
                  </a:lnTo>
                  <a:lnTo>
                    <a:pt x="16" y="403"/>
                  </a:lnTo>
                  <a:lnTo>
                    <a:pt x="18" y="405"/>
                  </a:lnTo>
                  <a:lnTo>
                    <a:pt x="21" y="403"/>
                  </a:lnTo>
                  <a:lnTo>
                    <a:pt x="25" y="397"/>
                  </a:lnTo>
                  <a:lnTo>
                    <a:pt x="29" y="401"/>
                  </a:lnTo>
                  <a:lnTo>
                    <a:pt x="29" y="405"/>
                  </a:lnTo>
                  <a:lnTo>
                    <a:pt x="37" y="401"/>
                  </a:lnTo>
                  <a:lnTo>
                    <a:pt x="39" y="403"/>
                  </a:lnTo>
                  <a:lnTo>
                    <a:pt x="43" y="397"/>
                  </a:lnTo>
                  <a:lnTo>
                    <a:pt x="43" y="394"/>
                  </a:lnTo>
                  <a:lnTo>
                    <a:pt x="44" y="390"/>
                  </a:lnTo>
                  <a:lnTo>
                    <a:pt x="43" y="388"/>
                  </a:lnTo>
                  <a:lnTo>
                    <a:pt x="44" y="386"/>
                  </a:lnTo>
                  <a:lnTo>
                    <a:pt x="50" y="386"/>
                  </a:lnTo>
                  <a:lnTo>
                    <a:pt x="56" y="386"/>
                  </a:lnTo>
                  <a:lnTo>
                    <a:pt x="62" y="384"/>
                  </a:lnTo>
                  <a:lnTo>
                    <a:pt x="64" y="382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9" y="372"/>
                  </a:lnTo>
                  <a:lnTo>
                    <a:pt x="71" y="371"/>
                  </a:lnTo>
                  <a:lnTo>
                    <a:pt x="81" y="361"/>
                  </a:lnTo>
                  <a:lnTo>
                    <a:pt x="83" y="363"/>
                  </a:lnTo>
                  <a:lnTo>
                    <a:pt x="85" y="363"/>
                  </a:lnTo>
                  <a:lnTo>
                    <a:pt x="87" y="355"/>
                  </a:lnTo>
                  <a:lnTo>
                    <a:pt x="92" y="353"/>
                  </a:lnTo>
                  <a:lnTo>
                    <a:pt x="92" y="353"/>
                  </a:lnTo>
                  <a:lnTo>
                    <a:pt x="96" y="351"/>
                  </a:lnTo>
                  <a:lnTo>
                    <a:pt x="96" y="347"/>
                  </a:lnTo>
                  <a:lnTo>
                    <a:pt x="100" y="346"/>
                  </a:lnTo>
                  <a:lnTo>
                    <a:pt x="100" y="344"/>
                  </a:lnTo>
                  <a:lnTo>
                    <a:pt x="102" y="342"/>
                  </a:lnTo>
                  <a:lnTo>
                    <a:pt x="98" y="340"/>
                  </a:lnTo>
                  <a:lnTo>
                    <a:pt x="100" y="336"/>
                  </a:lnTo>
                  <a:lnTo>
                    <a:pt x="102" y="334"/>
                  </a:lnTo>
                  <a:lnTo>
                    <a:pt x="100" y="326"/>
                  </a:lnTo>
                  <a:lnTo>
                    <a:pt x="96" y="324"/>
                  </a:lnTo>
                  <a:lnTo>
                    <a:pt x="96" y="321"/>
                  </a:lnTo>
                  <a:lnTo>
                    <a:pt x="92" y="315"/>
                  </a:lnTo>
                  <a:lnTo>
                    <a:pt x="92" y="311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89" y="301"/>
                  </a:lnTo>
                  <a:lnTo>
                    <a:pt x="91" y="299"/>
                  </a:lnTo>
                  <a:lnTo>
                    <a:pt x="91" y="298"/>
                  </a:lnTo>
                  <a:lnTo>
                    <a:pt x="87" y="298"/>
                  </a:lnTo>
                  <a:lnTo>
                    <a:pt x="81" y="298"/>
                  </a:lnTo>
                  <a:lnTo>
                    <a:pt x="79" y="296"/>
                  </a:lnTo>
                  <a:lnTo>
                    <a:pt x="79" y="292"/>
                  </a:lnTo>
                  <a:lnTo>
                    <a:pt x="83" y="290"/>
                  </a:lnTo>
                  <a:lnTo>
                    <a:pt x="85" y="288"/>
                  </a:lnTo>
                  <a:lnTo>
                    <a:pt x="87" y="290"/>
                  </a:lnTo>
                  <a:lnTo>
                    <a:pt x="91" y="290"/>
                  </a:lnTo>
                  <a:lnTo>
                    <a:pt x="94" y="288"/>
                  </a:lnTo>
                  <a:lnTo>
                    <a:pt x="102" y="286"/>
                  </a:lnTo>
                  <a:lnTo>
                    <a:pt x="108" y="284"/>
                  </a:lnTo>
                  <a:lnTo>
                    <a:pt x="110" y="284"/>
                  </a:lnTo>
                  <a:lnTo>
                    <a:pt x="112" y="286"/>
                  </a:lnTo>
                  <a:lnTo>
                    <a:pt x="114" y="286"/>
                  </a:lnTo>
                  <a:lnTo>
                    <a:pt x="116" y="284"/>
                  </a:lnTo>
                  <a:lnTo>
                    <a:pt x="119" y="284"/>
                  </a:lnTo>
                  <a:lnTo>
                    <a:pt x="119" y="280"/>
                  </a:lnTo>
                  <a:lnTo>
                    <a:pt x="121" y="278"/>
                  </a:lnTo>
                  <a:lnTo>
                    <a:pt x="117" y="276"/>
                  </a:lnTo>
                  <a:lnTo>
                    <a:pt x="116" y="274"/>
                  </a:lnTo>
                  <a:lnTo>
                    <a:pt x="116" y="271"/>
                  </a:lnTo>
                  <a:lnTo>
                    <a:pt x="116" y="263"/>
                  </a:lnTo>
                  <a:lnTo>
                    <a:pt x="117" y="253"/>
                  </a:lnTo>
                  <a:lnTo>
                    <a:pt x="117" y="250"/>
                  </a:lnTo>
                  <a:lnTo>
                    <a:pt x="119" y="244"/>
                  </a:lnTo>
                  <a:lnTo>
                    <a:pt x="121" y="236"/>
                  </a:lnTo>
                  <a:lnTo>
                    <a:pt x="123" y="236"/>
                  </a:lnTo>
                  <a:lnTo>
                    <a:pt x="127" y="236"/>
                  </a:lnTo>
                  <a:lnTo>
                    <a:pt x="133" y="240"/>
                  </a:lnTo>
                  <a:lnTo>
                    <a:pt x="139" y="240"/>
                  </a:lnTo>
                  <a:lnTo>
                    <a:pt x="144" y="238"/>
                  </a:lnTo>
                  <a:lnTo>
                    <a:pt x="148" y="238"/>
                  </a:lnTo>
                  <a:lnTo>
                    <a:pt x="148" y="240"/>
                  </a:lnTo>
                  <a:lnTo>
                    <a:pt x="150" y="240"/>
                  </a:lnTo>
                  <a:lnTo>
                    <a:pt x="154" y="240"/>
                  </a:lnTo>
                  <a:lnTo>
                    <a:pt x="156" y="236"/>
                  </a:lnTo>
                  <a:lnTo>
                    <a:pt x="160" y="234"/>
                  </a:lnTo>
                  <a:lnTo>
                    <a:pt x="165" y="230"/>
                  </a:lnTo>
                  <a:lnTo>
                    <a:pt x="165" y="226"/>
                  </a:lnTo>
                  <a:lnTo>
                    <a:pt x="162" y="223"/>
                  </a:lnTo>
                  <a:lnTo>
                    <a:pt x="158" y="215"/>
                  </a:lnTo>
                  <a:lnTo>
                    <a:pt x="158" y="209"/>
                  </a:lnTo>
                  <a:lnTo>
                    <a:pt x="160" y="203"/>
                  </a:lnTo>
                  <a:lnTo>
                    <a:pt x="162" y="201"/>
                  </a:lnTo>
                  <a:lnTo>
                    <a:pt x="167" y="200"/>
                  </a:lnTo>
                  <a:lnTo>
                    <a:pt x="169" y="196"/>
                  </a:lnTo>
                  <a:lnTo>
                    <a:pt x="167" y="194"/>
                  </a:lnTo>
                  <a:lnTo>
                    <a:pt x="169" y="192"/>
                  </a:lnTo>
                  <a:lnTo>
                    <a:pt x="173" y="186"/>
                  </a:lnTo>
                  <a:lnTo>
                    <a:pt x="175" y="184"/>
                  </a:lnTo>
                  <a:lnTo>
                    <a:pt x="179" y="182"/>
                  </a:lnTo>
                  <a:lnTo>
                    <a:pt x="179" y="180"/>
                  </a:lnTo>
                  <a:lnTo>
                    <a:pt x="181" y="180"/>
                  </a:lnTo>
                  <a:lnTo>
                    <a:pt x="185" y="182"/>
                  </a:lnTo>
                  <a:lnTo>
                    <a:pt x="187" y="182"/>
                  </a:lnTo>
                  <a:lnTo>
                    <a:pt x="187" y="184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9" y="192"/>
                  </a:lnTo>
                  <a:lnTo>
                    <a:pt x="190" y="192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92" y="192"/>
                  </a:lnTo>
                  <a:lnTo>
                    <a:pt x="192" y="194"/>
                  </a:lnTo>
                  <a:lnTo>
                    <a:pt x="192" y="196"/>
                  </a:lnTo>
                  <a:lnTo>
                    <a:pt x="194" y="198"/>
                  </a:lnTo>
                  <a:lnTo>
                    <a:pt x="196" y="198"/>
                  </a:lnTo>
                  <a:lnTo>
                    <a:pt x="200" y="201"/>
                  </a:lnTo>
                  <a:lnTo>
                    <a:pt x="202" y="203"/>
                  </a:lnTo>
                  <a:lnTo>
                    <a:pt x="206" y="207"/>
                  </a:lnTo>
                  <a:lnTo>
                    <a:pt x="206" y="207"/>
                  </a:lnTo>
                  <a:lnTo>
                    <a:pt x="206" y="211"/>
                  </a:lnTo>
                  <a:lnTo>
                    <a:pt x="210" y="213"/>
                  </a:lnTo>
                  <a:lnTo>
                    <a:pt x="212" y="213"/>
                  </a:lnTo>
                  <a:lnTo>
                    <a:pt x="212" y="211"/>
                  </a:lnTo>
                  <a:lnTo>
                    <a:pt x="213" y="209"/>
                  </a:lnTo>
                  <a:lnTo>
                    <a:pt x="217" y="207"/>
                  </a:lnTo>
                  <a:lnTo>
                    <a:pt x="219" y="207"/>
                  </a:lnTo>
                  <a:lnTo>
                    <a:pt x="221" y="209"/>
                  </a:lnTo>
                  <a:lnTo>
                    <a:pt x="223" y="213"/>
                  </a:lnTo>
                  <a:lnTo>
                    <a:pt x="225" y="213"/>
                  </a:lnTo>
                  <a:lnTo>
                    <a:pt x="227" y="213"/>
                  </a:lnTo>
                  <a:lnTo>
                    <a:pt x="229" y="211"/>
                  </a:lnTo>
                  <a:lnTo>
                    <a:pt x="233" y="211"/>
                  </a:lnTo>
                  <a:lnTo>
                    <a:pt x="235" y="211"/>
                  </a:lnTo>
                  <a:lnTo>
                    <a:pt x="237" y="213"/>
                  </a:lnTo>
                  <a:lnTo>
                    <a:pt x="238" y="215"/>
                  </a:lnTo>
                  <a:lnTo>
                    <a:pt x="242" y="217"/>
                  </a:lnTo>
                  <a:lnTo>
                    <a:pt x="244" y="219"/>
                  </a:lnTo>
                  <a:lnTo>
                    <a:pt x="244" y="223"/>
                  </a:lnTo>
                  <a:lnTo>
                    <a:pt x="244" y="226"/>
                  </a:lnTo>
                  <a:lnTo>
                    <a:pt x="246" y="228"/>
                  </a:lnTo>
                  <a:lnTo>
                    <a:pt x="248" y="230"/>
                  </a:lnTo>
                  <a:lnTo>
                    <a:pt x="250" y="234"/>
                  </a:lnTo>
                  <a:lnTo>
                    <a:pt x="254" y="234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58" y="244"/>
                  </a:lnTo>
                  <a:lnTo>
                    <a:pt x="256" y="248"/>
                  </a:lnTo>
                  <a:lnTo>
                    <a:pt x="258" y="251"/>
                  </a:lnTo>
                  <a:lnTo>
                    <a:pt x="260" y="253"/>
                  </a:lnTo>
                  <a:lnTo>
                    <a:pt x="258" y="257"/>
                  </a:lnTo>
                  <a:lnTo>
                    <a:pt x="256" y="259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6" y="267"/>
                  </a:lnTo>
                  <a:lnTo>
                    <a:pt x="260" y="273"/>
                  </a:lnTo>
                  <a:lnTo>
                    <a:pt x="263" y="274"/>
                  </a:lnTo>
                  <a:lnTo>
                    <a:pt x="281" y="278"/>
                  </a:lnTo>
                  <a:lnTo>
                    <a:pt x="288" y="278"/>
                  </a:lnTo>
                  <a:lnTo>
                    <a:pt x="292" y="276"/>
                  </a:lnTo>
                  <a:lnTo>
                    <a:pt x="294" y="276"/>
                  </a:lnTo>
                  <a:lnTo>
                    <a:pt x="296" y="276"/>
                  </a:lnTo>
                  <a:lnTo>
                    <a:pt x="308" y="278"/>
                  </a:lnTo>
                  <a:lnTo>
                    <a:pt x="313" y="282"/>
                  </a:lnTo>
                  <a:lnTo>
                    <a:pt x="315" y="284"/>
                  </a:lnTo>
                  <a:lnTo>
                    <a:pt x="317" y="284"/>
                  </a:lnTo>
                  <a:lnTo>
                    <a:pt x="319" y="284"/>
                  </a:lnTo>
                  <a:lnTo>
                    <a:pt x="321" y="284"/>
                  </a:lnTo>
                  <a:lnTo>
                    <a:pt x="329" y="290"/>
                  </a:lnTo>
                  <a:lnTo>
                    <a:pt x="333" y="292"/>
                  </a:lnTo>
                  <a:lnTo>
                    <a:pt x="338" y="292"/>
                  </a:lnTo>
                  <a:lnTo>
                    <a:pt x="338" y="292"/>
                  </a:lnTo>
                  <a:lnTo>
                    <a:pt x="340" y="292"/>
                  </a:lnTo>
                  <a:lnTo>
                    <a:pt x="340" y="296"/>
                  </a:lnTo>
                  <a:lnTo>
                    <a:pt x="342" y="298"/>
                  </a:lnTo>
                  <a:lnTo>
                    <a:pt x="344" y="298"/>
                  </a:lnTo>
                  <a:lnTo>
                    <a:pt x="346" y="299"/>
                  </a:lnTo>
                  <a:lnTo>
                    <a:pt x="348" y="301"/>
                  </a:lnTo>
                  <a:lnTo>
                    <a:pt x="348" y="303"/>
                  </a:lnTo>
                  <a:lnTo>
                    <a:pt x="352" y="309"/>
                  </a:lnTo>
                  <a:lnTo>
                    <a:pt x="354" y="313"/>
                  </a:lnTo>
                  <a:lnTo>
                    <a:pt x="358" y="319"/>
                  </a:lnTo>
                  <a:lnTo>
                    <a:pt x="359" y="322"/>
                  </a:lnTo>
                  <a:lnTo>
                    <a:pt x="363" y="330"/>
                  </a:lnTo>
                  <a:lnTo>
                    <a:pt x="365" y="330"/>
                  </a:lnTo>
                  <a:lnTo>
                    <a:pt x="369" y="330"/>
                  </a:lnTo>
                  <a:lnTo>
                    <a:pt x="377" y="328"/>
                  </a:lnTo>
                  <a:lnTo>
                    <a:pt x="384" y="330"/>
                  </a:lnTo>
                  <a:lnTo>
                    <a:pt x="396" y="328"/>
                  </a:lnTo>
                  <a:lnTo>
                    <a:pt x="409" y="330"/>
                  </a:lnTo>
                  <a:lnTo>
                    <a:pt x="419" y="330"/>
                  </a:lnTo>
                  <a:lnTo>
                    <a:pt x="425" y="326"/>
                  </a:lnTo>
                  <a:lnTo>
                    <a:pt x="425" y="324"/>
                  </a:lnTo>
                  <a:lnTo>
                    <a:pt x="427" y="324"/>
                  </a:lnTo>
                  <a:lnTo>
                    <a:pt x="431" y="324"/>
                  </a:lnTo>
                  <a:lnTo>
                    <a:pt x="440" y="324"/>
                  </a:lnTo>
                  <a:lnTo>
                    <a:pt x="454" y="326"/>
                  </a:lnTo>
                  <a:lnTo>
                    <a:pt x="459" y="326"/>
                  </a:lnTo>
                  <a:lnTo>
                    <a:pt x="465" y="332"/>
                  </a:lnTo>
                  <a:lnTo>
                    <a:pt x="475" y="336"/>
                  </a:lnTo>
                  <a:lnTo>
                    <a:pt x="486" y="342"/>
                  </a:lnTo>
                  <a:lnTo>
                    <a:pt x="492" y="342"/>
                  </a:lnTo>
                  <a:lnTo>
                    <a:pt x="498" y="346"/>
                  </a:lnTo>
                  <a:lnTo>
                    <a:pt x="503" y="344"/>
                  </a:lnTo>
                  <a:lnTo>
                    <a:pt x="511" y="342"/>
                  </a:lnTo>
                  <a:lnTo>
                    <a:pt x="513" y="344"/>
                  </a:lnTo>
                  <a:lnTo>
                    <a:pt x="513" y="346"/>
                  </a:lnTo>
                  <a:lnTo>
                    <a:pt x="517" y="347"/>
                  </a:lnTo>
                  <a:lnTo>
                    <a:pt x="523" y="347"/>
                  </a:lnTo>
                  <a:lnTo>
                    <a:pt x="525" y="346"/>
                  </a:lnTo>
                  <a:lnTo>
                    <a:pt x="532" y="340"/>
                  </a:lnTo>
                  <a:lnTo>
                    <a:pt x="538" y="334"/>
                  </a:lnTo>
                  <a:lnTo>
                    <a:pt x="548" y="330"/>
                  </a:lnTo>
                  <a:lnTo>
                    <a:pt x="561" y="326"/>
                  </a:lnTo>
                  <a:lnTo>
                    <a:pt x="567" y="324"/>
                  </a:lnTo>
                  <a:lnTo>
                    <a:pt x="571" y="322"/>
                  </a:lnTo>
                  <a:lnTo>
                    <a:pt x="578" y="321"/>
                  </a:lnTo>
                  <a:lnTo>
                    <a:pt x="584" y="321"/>
                  </a:lnTo>
                  <a:lnTo>
                    <a:pt x="588" y="317"/>
                  </a:lnTo>
                  <a:lnTo>
                    <a:pt x="594" y="315"/>
                  </a:lnTo>
                  <a:lnTo>
                    <a:pt x="598" y="315"/>
                  </a:lnTo>
                  <a:lnTo>
                    <a:pt x="603" y="313"/>
                  </a:lnTo>
                  <a:lnTo>
                    <a:pt x="605" y="313"/>
                  </a:lnTo>
                  <a:lnTo>
                    <a:pt x="609" y="307"/>
                  </a:lnTo>
                  <a:lnTo>
                    <a:pt x="613" y="299"/>
                  </a:lnTo>
                  <a:lnTo>
                    <a:pt x="621" y="290"/>
                  </a:lnTo>
                  <a:lnTo>
                    <a:pt x="623" y="286"/>
                  </a:lnTo>
                  <a:lnTo>
                    <a:pt x="624" y="284"/>
                  </a:lnTo>
                  <a:lnTo>
                    <a:pt x="624" y="282"/>
                  </a:lnTo>
                  <a:lnTo>
                    <a:pt x="617" y="276"/>
                  </a:lnTo>
                  <a:lnTo>
                    <a:pt x="609" y="273"/>
                  </a:lnTo>
                  <a:lnTo>
                    <a:pt x="609" y="269"/>
                  </a:lnTo>
                  <a:lnTo>
                    <a:pt x="609" y="265"/>
                  </a:lnTo>
                  <a:lnTo>
                    <a:pt x="609" y="257"/>
                  </a:lnTo>
                  <a:lnTo>
                    <a:pt x="613" y="253"/>
                  </a:lnTo>
                  <a:lnTo>
                    <a:pt x="617" y="251"/>
                  </a:lnTo>
                  <a:lnTo>
                    <a:pt x="623" y="250"/>
                  </a:lnTo>
                  <a:lnTo>
                    <a:pt x="628" y="250"/>
                  </a:lnTo>
                  <a:lnTo>
                    <a:pt x="632" y="253"/>
                  </a:lnTo>
                  <a:lnTo>
                    <a:pt x="638" y="255"/>
                  </a:lnTo>
                  <a:lnTo>
                    <a:pt x="642" y="255"/>
                  </a:lnTo>
                  <a:lnTo>
                    <a:pt x="646" y="257"/>
                  </a:lnTo>
                  <a:lnTo>
                    <a:pt x="648" y="257"/>
                  </a:lnTo>
                  <a:lnTo>
                    <a:pt x="648" y="253"/>
                  </a:lnTo>
                  <a:lnTo>
                    <a:pt x="651" y="251"/>
                  </a:lnTo>
                  <a:lnTo>
                    <a:pt x="655" y="250"/>
                  </a:lnTo>
                  <a:lnTo>
                    <a:pt x="657" y="246"/>
                  </a:lnTo>
                  <a:lnTo>
                    <a:pt x="661" y="240"/>
                  </a:lnTo>
                  <a:lnTo>
                    <a:pt x="663" y="238"/>
                  </a:lnTo>
                  <a:lnTo>
                    <a:pt x="667" y="238"/>
                  </a:lnTo>
                  <a:lnTo>
                    <a:pt x="672" y="238"/>
                  </a:lnTo>
                  <a:lnTo>
                    <a:pt x="680" y="232"/>
                  </a:lnTo>
                  <a:lnTo>
                    <a:pt x="684" y="232"/>
                  </a:lnTo>
                  <a:lnTo>
                    <a:pt x="686" y="230"/>
                  </a:lnTo>
                  <a:lnTo>
                    <a:pt x="684" y="226"/>
                  </a:lnTo>
                  <a:lnTo>
                    <a:pt x="686" y="221"/>
                  </a:lnTo>
                  <a:lnTo>
                    <a:pt x="688" y="217"/>
                  </a:lnTo>
                  <a:lnTo>
                    <a:pt x="690" y="215"/>
                  </a:lnTo>
                  <a:lnTo>
                    <a:pt x="692" y="215"/>
                  </a:lnTo>
                  <a:lnTo>
                    <a:pt x="694" y="215"/>
                  </a:lnTo>
                  <a:lnTo>
                    <a:pt x="696" y="213"/>
                  </a:lnTo>
                  <a:lnTo>
                    <a:pt x="696" y="209"/>
                  </a:lnTo>
                  <a:lnTo>
                    <a:pt x="697" y="209"/>
                  </a:lnTo>
                  <a:lnTo>
                    <a:pt x="701" y="211"/>
                  </a:lnTo>
                  <a:lnTo>
                    <a:pt x="703" y="209"/>
                  </a:lnTo>
                  <a:lnTo>
                    <a:pt x="709" y="205"/>
                  </a:lnTo>
                  <a:lnTo>
                    <a:pt x="711" y="201"/>
                  </a:lnTo>
                  <a:lnTo>
                    <a:pt x="715" y="200"/>
                  </a:lnTo>
                  <a:lnTo>
                    <a:pt x="719" y="201"/>
                  </a:lnTo>
                  <a:lnTo>
                    <a:pt x="721" y="201"/>
                  </a:lnTo>
                  <a:lnTo>
                    <a:pt x="724" y="200"/>
                  </a:lnTo>
                  <a:lnTo>
                    <a:pt x="726" y="201"/>
                  </a:lnTo>
                  <a:lnTo>
                    <a:pt x="730" y="203"/>
                  </a:lnTo>
                  <a:lnTo>
                    <a:pt x="730" y="200"/>
                  </a:lnTo>
                  <a:lnTo>
                    <a:pt x="730" y="198"/>
                  </a:lnTo>
                  <a:lnTo>
                    <a:pt x="732" y="196"/>
                  </a:lnTo>
                  <a:lnTo>
                    <a:pt x="732" y="192"/>
                  </a:lnTo>
                  <a:lnTo>
                    <a:pt x="732" y="190"/>
                  </a:lnTo>
                  <a:lnTo>
                    <a:pt x="730" y="188"/>
                  </a:lnTo>
                  <a:lnTo>
                    <a:pt x="724" y="182"/>
                  </a:lnTo>
                  <a:lnTo>
                    <a:pt x="719" y="177"/>
                  </a:lnTo>
                  <a:lnTo>
                    <a:pt x="713" y="171"/>
                  </a:lnTo>
                  <a:lnTo>
                    <a:pt x="709" y="165"/>
                  </a:lnTo>
                  <a:lnTo>
                    <a:pt x="701" y="163"/>
                  </a:lnTo>
                  <a:lnTo>
                    <a:pt x="699" y="165"/>
                  </a:lnTo>
                  <a:lnTo>
                    <a:pt x="694" y="165"/>
                  </a:lnTo>
                  <a:lnTo>
                    <a:pt x="694" y="169"/>
                  </a:lnTo>
                  <a:lnTo>
                    <a:pt x="694" y="173"/>
                  </a:lnTo>
                  <a:lnTo>
                    <a:pt x="690" y="180"/>
                  </a:lnTo>
                  <a:lnTo>
                    <a:pt x="686" y="177"/>
                  </a:lnTo>
                  <a:lnTo>
                    <a:pt x="678" y="175"/>
                  </a:lnTo>
                  <a:lnTo>
                    <a:pt x="671" y="175"/>
                  </a:lnTo>
                  <a:lnTo>
                    <a:pt x="665" y="178"/>
                  </a:lnTo>
                  <a:lnTo>
                    <a:pt x="657" y="175"/>
                  </a:lnTo>
                  <a:lnTo>
                    <a:pt x="655" y="169"/>
                  </a:lnTo>
                  <a:lnTo>
                    <a:pt x="657" y="161"/>
                  </a:lnTo>
                  <a:lnTo>
                    <a:pt x="655" y="157"/>
                  </a:lnTo>
                  <a:lnTo>
                    <a:pt x="657" y="153"/>
                  </a:lnTo>
                  <a:lnTo>
                    <a:pt x="657" y="148"/>
                  </a:lnTo>
                  <a:lnTo>
                    <a:pt x="661" y="119"/>
                  </a:lnTo>
                  <a:lnTo>
                    <a:pt x="661" y="119"/>
                  </a:lnTo>
                  <a:lnTo>
                    <a:pt x="663" y="119"/>
                  </a:lnTo>
                  <a:lnTo>
                    <a:pt x="665" y="119"/>
                  </a:lnTo>
                  <a:lnTo>
                    <a:pt x="665" y="121"/>
                  </a:lnTo>
                  <a:lnTo>
                    <a:pt x="669" y="119"/>
                  </a:lnTo>
                  <a:lnTo>
                    <a:pt x="674" y="121"/>
                  </a:lnTo>
                  <a:lnTo>
                    <a:pt x="676" y="123"/>
                  </a:lnTo>
                  <a:lnTo>
                    <a:pt x="678" y="123"/>
                  </a:lnTo>
                  <a:lnTo>
                    <a:pt x="688" y="115"/>
                  </a:lnTo>
                  <a:lnTo>
                    <a:pt x="692" y="111"/>
                  </a:lnTo>
                  <a:lnTo>
                    <a:pt x="697" y="111"/>
                  </a:lnTo>
                  <a:lnTo>
                    <a:pt x="699" y="107"/>
                  </a:lnTo>
                  <a:lnTo>
                    <a:pt x="701" y="104"/>
                  </a:lnTo>
                  <a:lnTo>
                    <a:pt x="701" y="100"/>
                  </a:lnTo>
                  <a:lnTo>
                    <a:pt x="699" y="100"/>
                  </a:lnTo>
                  <a:lnTo>
                    <a:pt x="697" y="102"/>
                  </a:lnTo>
                  <a:lnTo>
                    <a:pt x="696" y="100"/>
                  </a:lnTo>
                  <a:lnTo>
                    <a:pt x="696" y="100"/>
                  </a:lnTo>
                  <a:lnTo>
                    <a:pt x="694" y="94"/>
                  </a:lnTo>
                  <a:lnTo>
                    <a:pt x="696" y="94"/>
                  </a:lnTo>
                  <a:lnTo>
                    <a:pt x="696" y="88"/>
                  </a:lnTo>
                  <a:lnTo>
                    <a:pt x="694" y="84"/>
                  </a:lnTo>
                  <a:lnTo>
                    <a:pt x="694" y="82"/>
                  </a:lnTo>
                  <a:lnTo>
                    <a:pt x="697" y="82"/>
                  </a:lnTo>
                  <a:lnTo>
                    <a:pt x="697" y="79"/>
                  </a:lnTo>
                  <a:lnTo>
                    <a:pt x="696" y="77"/>
                  </a:lnTo>
                  <a:lnTo>
                    <a:pt x="694" y="73"/>
                  </a:lnTo>
                  <a:lnTo>
                    <a:pt x="696" y="71"/>
                  </a:lnTo>
                  <a:lnTo>
                    <a:pt x="694" y="67"/>
                  </a:lnTo>
                  <a:lnTo>
                    <a:pt x="694" y="65"/>
                  </a:lnTo>
                  <a:lnTo>
                    <a:pt x="696" y="61"/>
                  </a:lnTo>
                  <a:lnTo>
                    <a:pt x="697" y="59"/>
                  </a:lnTo>
                  <a:lnTo>
                    <a:pt x="699" y="55"/>
                  </a:lnTo>
                  <a:lnTo>
                    <a:pt x="701" y="52"/>
                  </a:lnTo>
                  <a:lnTo>
                    <a:pt x="703" y="50"/>
                  </a:lnTo>
                  <a:lnTo>
                    <a:pt x="703" y="46"/>
                  </a:lnTo>
                  <a:lnTo>
                    <a:pt x="703" y="44"/>
                  </a:lnTo>
                  <a:lnTo>
                    <a:pt x="703" y="40"/>
                  </a:lnTo>
                  <a:lnTo>
                    <a:pt x="699" y="38"/>
                  </a:lnTo>
                  <a:lnTo>
                    <a:pt x="699" y="36"/>
                  </a:lnTo>
                  <a:lnTo>
                    <a:pt x="696" y="31"/>
                  </a:lnTo>
                  <a:lnTo>
                    <a:pt x="694" y="31"/>
                  </a:lnTo>
                  <a:lnTo>
                    <a:pt x="692" y="32"/>
                  </a:lnTo>
                  <a:lnTo>
                    <a:pt x="688" y="34"/>
                  </a:lnTo>
                  <a:lnTo>
                    <a:pt x="686" y="34"/>
                  </a:lnTo>
                  <a:lnTo>
                    <a:pt x="684" y="32"/>
                  </a:lnTo>
                  <a:lnTo>
                    <a:pt x="684" y="29"/>
                  </a:lnTo>
                  <a:lnTo>
                    <a:pt x="686" y="27"/>
                  </a:lnTo>
                  <a:lnTo>
                    <a:pt x="686" y="25"/>
                  </a:lnTo>
                  <a:lnTo>
                    <a:pt x="688" y="23"/>
                  </a:lnTo>
                  <a:lnTo>
                    <a:pt x="688" y="19"/>
                  </a:lnTo>
                  <a:lnTo>
                    <a:pt x="690" y="17"/>
                  </a:lnTo>
                  <a:lnTo>
                    <a:pt x="690" y="15"/>
                  </a:lnTo>
                  <a:lnTo>
                    <a:pt x="692" y="13"/>
                  </a:lnTo>
                  <a:lnTo>
                    <a:pt x="697" y="13"/>
                  </a:lnTo>
                  <a:lnTo>
                    <a:pt x="699" y="11"/>
                  </a:lnTo>
                  <a:lnTo>
                    <a:pt x="701" y="11"/>
                  </a:lnTo>
                  <a:lnTo>
                    <a:pt x="701" y="11"/>
                  </a:lnTo>
                  <a:lnTo>
                    <a:pt x="705" y="11"/>
                  </a:lnTo>
                  <a:lnTo>
                    <a:pt x="707" y="9"/>
                  </a:lnTo>
                  <a:lnTo>
                    <a:pt x="709" y="7"/>
                  </a:lnTo>
                  <a:lnTo>
                    <a:pt x="711" y="7"/>
                  </a:lnTo>
                  <a:lnTo>
                    <a:pt x="715" y="6"/>
                  </a:lnTo>
                  <a:lnTo>
                    <a:pt x="719" y="6"/>
                  </a:lnTo>
                  <a:lnTo>
                    <a:pt x="721" y="6"/>
                  </a:lnTo>
                  <a:lnTo>
                    <a:pt x="724" y="6"/>
                  </a:lnTo>
                  <a:lnTo>
                    <a:pt x="724" y="4"/>
                  </a:lnTo>
                  <a:lnTo>
                    <a:pt x="726" y="4"/>
                  </a:lnTo>
                  <a:lnTo>
                    <a:pt x="728" y="2"/>
                  </a:lnTo>
                  <a:lnTo>
                    <a:pt x="732" y="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448" name="Freeform 40"/>
          <p:cNvSpPr>
            <a:spLocks/>
          </p:cNvSpPr>
          <p:nvPr/>
        </p:nvSpPr>
        <p:spPr bwMode="auto">
          <a:xfrm>
            <a:off x="785111" y="5618390"/>
            <a:ext cx="22681" cy="17271"/>
          </a:xfrm>
          <a:custGeom>
            <a:avLst/>
            <a:gdLst>
              <a:gd name="T0" fmla="*/ 2 w 6"/>
              <a:gd name="T1" fmla="*/ 0 h 6"/>
              <a:gd name="T2" fmla="*/ 6 w 6"/>
              <a:gd name="T3" fmla="*/ 2 h 6"/>
              <a:gd name="T4" fmla="*/ 4 w 6"/>
              <a:gd name="T5" fmla="*/ 6 h 6"/>
              <a:gd name="T6" fmla="*/ 2 w 6"/>
              <a:gd name="T7" fmla="*/ 6 h 6"/>
              <a:gd name="T8" fmla="*/ 2 w 6"/>
              <a:gd name="T9" fmla="*/ 6 h 6"/>
              <a:gd name="T10" fmla="*/ 0 w 6"/>
              <a:gd name="T11" fmla="*/ 2 h 6"/>
              <a:gd name="T12" fmla="*/ 2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2" y="0"/>
                </a:move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49" name="Freeform 59"/>
          <p:cNvSpPr>
            <a:spLocks/>
          </p:cNvSpPr>
          <p:nvPr/>
        </p:nvSpPr>
        <p:spPr bwMode="auto">
          <a:xfrm>
            <a:off x="2338754" y="5419774"/>
            <a:ext cx="385575" cy="293608"/>
          </a:xfrm>
          <a:custGeom>
            <a:avLst/>
            <a:gdLst>
              <a:gd name="T0" fmla="*/ 85 w 102"/>
              <a:gd name="T1" fmla="*/ 2 h 102"/>
              <a:gd name="T2" fmla="*/ 87 w 102"/>
              <a:gd name="T3" fmla="*/ 7 h 102"/>
              <a:gd name="T4" fmla="*/ 89 w 102"/>
              <a:gd name="T5" fmla="*/ 11 h 102"/>
              <a:gd name="T6" fmla="*/ 91 w 102"/>
              <a:gd name="T7" fmla="*/ 19 h 102"/>
              <a:gd name="T8" fmla="*/ 96 w 102"/>
              <a:gd name="T9" fmla="*/ 27 h 102"/>
              <a:gd name="T10" fmla="*/ 100 w 102"/>
              <a:gd name="T11" fmla="*/ 31 h 102"/>
              <a:gd name="T12" fmla="*/ 102 w 102"/>
              <a:gd name="T13" fmla="*/ 34 h 102"/>
              <a:gd name="T14" fmla="*/ 102 w 102"/>
              <a:gd name="T15" fmla="*/ 42 h 102"/>
              <a:gd name="T16" fmla="*/ 98 w 102"/>
              <a:gd name="T17" fmla="*/ 50 h 102"/>
              <a:gd name="T18" fmla="*/ 91 w 102"/>
              <a:gd name="T19" fmla="*/ 54 h 102"/>
              <a:gd name="T20" fmla="*/ 89 w 102"/>
              <a:gd name="T21" fmla="*/ 57 h 102"/>
              <a:gd name="T22" fmla="*/ 85 w 102"/>
              <a:gd name="T23" fmla="*/ 63 h 102"/>
              <a:gd name="T24" fmla="*/ 79 w 102"/>
              <a:gd name="T25" fmla="*/ 71 h 102"/>
              <a:gd name="T26" fmla="*/ 73 w 102"/>
              <a:gd name="T27" fmla="*/ 92 h 102"/>
              <a:gd name="T28" fmla="*/ 37 w 102"/>
              <a:gd name="T29" fmla="*/ 94 h 102"/>
              <a:gd name="T30" fmla="*/ 21 w 102"/>
              <a:gd name="T31" fmla="*/ 94 h 102"/>
              <a:gd name="T32" fmla="*/ 18 w 102"/>
              <a:gd name="T33" fmla="*/ 96 h 102"/>
              <a:gd name="T34" fmla="*/ 16 w 102"/>
              <a:gd name="T35" fmla="*/ 96 h 102"/>
              <a:gd name="T36" fmla="*/ 14 w 102"/>
              <a:gd name="T37" fmla="*/ 100 h 102"/>
              <a:gd name="T38" fmla="*/ 10 w 102"/>
              <a:gd name="T39" fmla="*/ 100 h 102"/>
              <a:gd name="T40" fmla="*/ 6 w 102"/>
              <a:gd name="T41" fmla="*/ 98 h 102"/>
              <a:gd name="T42" fmla="*/ 0 w 102"/>
              <a:gd name="T43" fmla="*/ 102 h 102"/>
              <a:gd name="T44" fmla="*/ 0 w 102"/>
              <a:gd name="T45" fmla="*/ 100 h 102"/>
              <a:gd name="T46" fmla="*/ 2 w 102"/>
              <a:gd name="T47" fmla="*/ 88 h 102"/>
              <a:gd name="T48" fmla="*/ 2 w 102"/>
              <a:gd name="T49" fmla="*/ 79 h 102"/>
              <a:gd name="T50" fmla="*/ 12 w 102"/>
              <a:gd name="T51" fmla="*/ 63 h 102"/>
              <a:gd name="T52" fmla="*/ 18 w 102"/>
              <a:gd name="T53" fmla="*/ 54 h 102"/>
              <a:gd name="T54" fmla="*/ 27 w 102"/>
              <a:gd name="T55" fmla="*/ 40 h 102"/>
              <a:gd name="T56" fmla="*/ 25 w 102"/>
              <a:gd name="T57" fmla="*/ 34 h 102"/>
              <a:gd name="T58" fmla="*/ 23 w 102"/>
              <a:gd name="T59" fmla="*/ 29 h 102"/>
              <a:gd name="T60" fmla="*/ 23 w 102"/>
              <a:gd name="T61" fmla="*/ 19 h 102"/>
              <a:gd name="T62" fmla="*/ 27 w 102"/>
              <a:gd name="T63" fmla="*/ 13 h 102"/>
              <a:gd name="T64" fmla="*/ 25 w 102"/>
              <a:gd name="T65" fmla="*/ 11 h 102"/>
              <a:gd name="T66" fmla="*/ 29 w 102"/>
              <a:gd name="T67" fmla="*/ 6 h 102"/>
              <a:gd name="T68" fmla="*/ 37 w 102"/>
              <a:gd name="T69" fmla="*/ 9 h 102"/>
              <a:gd name="T70" fmla="*/ 42 w 102"/>
              <a:gd name="T71" fmla="*/ 9 h 102"/>
              <a:gd name="T72" fmla="*/ 46 w 102"/>
              <a:gd name="T73" fmla="*/ 13 h 102"/>
              <a:gd name="T74" fmla="*/ 48 w 102"/>
              <a:gd name="T75" fmla="*/ 9 h 102"/>
              <a:gd name="T76" fmla="*/ 54 w 102"/>
              <a:gd name="T77" fmla="*/ 9 h 102"/>
              <a:gd name="T78" fmla="*/ 58 w 102"/>
              <a:gd name="T79" fmla="*/ 7 h 102"/>
              <a:gd name="T80" fmla="*/ 67 w 102"/>
              <a:gd name="T81" fmla="*/ 6 h 102"/>
              <a:gd name="T82" fmla="*/ 75 w 102"/>
              <a:gd name="T83" fmla="*/ 6 h 102"/>
              <a:gd name="T84" fmla="*/ 83 w 102"/>
              <a:gd name="T8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02">
                <a:moveTo>
                  <a:pt x="83" y="0"/>
                </a:moveTo>
                <a:lnTo>
                  <a:pt x="85" y="2"/>
                </a:lnTo>
                <a:lnTo>
                  <a:pt x="85" y="6"/>
                </a:lnTo>
                <a:lnTo>
                  <a:pt x="87" y="7"/>
                </a:lnTo>
                <a:lnTo>
                  <a:pt x="87" y="9"/>
                </a:lnTo>
                <a:lnTo>
                  <a:pt x="89" y="11"/>
                </a:lnTo>
                <a:lnTo>
                  <a:pt x="91" y="15"/>
                </a:lnTo>
                <a:lnTo>
                  <a:pt x="91" y="19"/>
                </a:lnTo>
                <a:lnTo>
                  <a:pt x="94" y="23"/>
                </a:lnTo>
                <a:lnTo>
                  <a:pt x="96" y="27"/>
                </a:lnTo>
                <a:lnTo>
                  <a:pt x="98" y="29"/>
                </a:lnTo>
                <a:lnTo>
                  <a:pt x="100" y="31"/>
                </a:lnTo>
                <a:lnTo>
                  <a:pt x="100" y="32"/>
                </a:lnTo>
                <a:lnTo>
                  <a:pt x="102" y="34"/>
                </a:lnTo>
                <a:lnTo>
                  <a:pt x="102" y="38"/>
                </a:lnTo>
                <a:lnTo>
                  <a:pt x="102" y="42"/>
                </a:lnTo>
                <a:lnTo>
                  <a:pt x="98" y="46"/>
                </a:lnTo>
                <a:lnTo>
                  <a:pt x="98" y="50"/>
                </a:lnTo>
                <a:lnTo>
                  <a:pt x="96" y="54"/>
                </a:lnTo>
                <a:lnTo>
                  <a:pt x="91" y="54"/>
                </a:lnTo>
                <a:lnTo>
                  <a:pt x="91" y="55"/>
                </a:lnTo>
                <a:lnTo>
                  <a:pt x="89" y="57"/>
                </a:lnTo>
                <a:lnTo>
                  <a:pt x="89" y="59"/>
                </a:lnTo>
                <a:lnTo>
                  <a:pt x="85" y="63"/>
                </a:lnTo>
                <a:lnTo>
                  <a:pt x="83" y="67"/>
                </a:lnTo>
                <a:lnTo>
                  <a:pt x="79" y="71"/>
                </a:lnTo>
                <a:lnTo>
                  <a:pt x="79" y="75"/>
                </a:lnTo>
                <a:lnTo>
                  <a:pt x="73" y="92"/>
                </a:lnTo>
                <a:lnTo>
                  <a:pt x="50" y="94"/>
                </a:lnTo>
                <a:lnTo>
                  <a:pt x="37" y="94"/>
                </a:lnTo>
                <a:lnTo>
                  <a:pt x="37" y="94"/>
                </a:lnTo>
                <a:lnTo>
                  <a:pt x="21" y="94"/>
                </a:lnTo>
                <a:lnTo>
                  <a:pt x="19" y="96"/>
                </a:lnTo>
                <a:lnTo>
                  <a:pt x="18" y="96"/>
                </a:lnTo>
                <a:lnTo>
                  <a:pt x="18" y="96"/>
                </a:lnTo>
                <a:lnTo>
                  <a:pt x="16" y="96"/>
                </a:lnTo>
                <a:lnTo>
                  <a:pt x="14" y="96"/>
                </a:lnTo>
                <a:lnTo>
                  <a:pt x="14" y="100"/>
                </a:lnTo>
                <a:lnTo>
                  <a:pt x="12" y="100"/>
                </a:lnTo>
                <a:lnTo>
                  <a:pt x="10" y="100"/>
                </a:lnTo>
                <a:lnTo>
                  <a:pt x="8" y="100"/>
                </a:lnTo>
                <a:lnTo>
                  <a:pt x="6" y="98"/>
                </a:lnTo>
                <a:lnTo>
                  <a:pt x="4" y="100"/>
                </a:lnTo>
                <a:lnTo>
                  <a:pt x="0" y="102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2" y="88"/>
                </a:lnTo>
                <a:lnTo>
                  <a:pt x="2" y="82"/>
                </a:lnTo>
                <a:lnTo>
                  <a:pt x="2" y="79"/>
                </a:lnTo>
                <a:lnTo>
                  <a:pt x="4" y="77"/>
                </a:lnTo>
                <a:lnTo>
                  <a:pt x="12" y="63"/>
                </a:lnTo>
                <a:lnTo>
                  <a:pt x="12" y="61"/>
                </a:lnTo>
                <a:lnTo>
                  <a:pt x="18" y="54"/>
                </a:lnTo>
                <a:lnTo>
                  <a:pt x="27" y="42"/>
                </a:lnTo>
                <a:lnTo>
                  <a:pt x="27" y="40"/>
                </a:lnTo>
                <a:lnTo>
                  <a:pt x="25" y="38"/>
                </a:lnTo>
                <a:lnTo>
                  <a:pt x="25" y="34"/>
                </a:lnTo>
                <a:lnTo>
                  <a:pt x="23" y="34"/>
                </a:lnTo>
                <a:lnTo>
                  <a:pt x="23" y="29"/>
                </a:lnTo>
                <a:lnTo>
                  <a:pt x="23" y="23"/>
                </a:lnTo>
                <a:lnTo>
                  <a:pt x="23" y="19"/>
                </a:lnTo>
                <a:lnTo>
                  <a:pt x="25" y="15"/>
                </a:lnTo>
                <a:lnTo>
                  <a:pt x="27" y="13"/>
                </a:lnTo>
                <a:lnTo>
                  <a:pt x="27" y="11"/>
                </a:lnTo>
                <a:lnTo>
                  <a:pt x="25" y="11"/>
                </a:lnTo>
                <a:lnTo>
                  <a:pt x="27" y="7"/>
                </a:lnTo>
                <a:lnTo>
                  <a:pt x="29" y="6"/>
                </a:lnTo>
                <a:lnTo>
                  <a:pt x="31" y="7"/>
                </a:lnTo>
                <a:lnTo>
                  <a:pt x="37" y="9"/>
                </a:lnTo>
                <a:lnTo>
                  <a:pt x="39" y="7"/>
                </a:lnTo>
                <a:lnTo>
                  <a:pt x="42" y="9"/>
                </a:lnTo>
                <a:lnTo>
                  <a:pt x="42" y="11"/>
                </a:lnTo>
                <a:lnTo>
                  <a:pt x="46" y="13"/>
                </a:lnTo>
                <a:lnTo>
                  <a:pt x="48" y="13"/>
                </a:lnTo>
                <a:lnTo>
                  <a:pt x="48" y="9"/>
                </a:lnTo>
                <a:lnTo>
                  <a:pt x="50" y="7"/>
                </a:lnTo>
                <a:lnTo>
                  <a:pt x="54" y="9"/>
                </a:lnTo>
                <a:lnTo>
                  <a:pt x="54" y="7"/>
                </a:lnTo>
                <a:lnTo>
                  <a:pt x="58" y="7"/>
                </a:lnTo>
                <a:lnTo>
                  <a:pt x="62" y="6"/>
                </a:lnTo>
                <a:lnTo>
                  <a:pt x="67" y="6"/>
                </a:lnTo>
                <a:lnTo>
                  <a:pt x="71" y="7"/>
                </a:lnTo>
                <a:lnTo>
                  <a:pt x="75" y="6"/>
                </a:lnTo>
                <a:lnTo>
                  <a:pt x="77" y="2"/>
                </a:lnTo>
                <a:lnTo>
                  <a:pt x="8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50" name="Freeform 61"/>
          <p:cNvSpPr>
            <a:spLocks/>
          </p:cNvSpPr>
          <p:nvPr/>
        </p:nvSpPr>
        <p:spPr bwMode="auto">
          <a:xfrm>
            <a:off x="1163126" y="5365081"/>
            <a:ext cx="1277691" cy="967176"/>
          </a:xfrm>
          <a:custGeom>
            <a:avLst/>
            <a:gdLst>
              <a:gd name="T0" fmla="*/ 252 w 338"/>
              <a:gd name="T1" fmla="*/ 3 h 336"/>
              <a:gd name="T2" fmla="*/ 275 w 338"/>
              <a:gd name="T3" fmla="*/ 5 h 336"/>
              <a:gd name="T4" fmla="*/ 286 w 338"/>
              <a:gd name="T5" fmla="*/ 17 h 336"/>
              <a:gd name="T6" fmla="*/ 302 w 338"/>
              <a:gd name="T7" fmla="*/ 13 h 336"/>
              <a:gd name="T8" fmla="*/ 315 w 338"/>
              <a:gd name="T9" fmla="*/ 9 h 336"/>
              <a:gd name="T10" fmla="*/ 327 w 338"/>
              <a:gd name="T11" fmla="*/ 23 h 336"/>
              <a:gd name="T12" fmla="*/ 336 w 338"/>
              <a:gd name="T13" fmla="*/ 30 h 336"/>
              <a:gd name="T14" fmla="*/ 334 w 338"/>
              <a:gd name="T15" fmla="*/ 53 h 336"/>
              <a:gd name="T16" fmla="*/ 323 w 338"/>
              <a:gd name="T17" fmla="*/ 80 h 336"/>
              <a:gd name="T18" fmla="*/ 311 w 338"/>
              <a:gd name="T19" fmla="*/ 115 h 336"/>
              <a:gd name="T20" fmla="*/ 302 w 338"/>
              <a:gd name="T21" fmla="*/ 146 h 336"/>
              <a:gd name="T22" fmla="*/ 329 w 338"/>
              <a:gd name="T23" fmla="*/ 242 h 336"/>
              <a:gd name="T24" fmla="*/ 296 w 338"/>
              <a:gd name="T25" fmla="*/ 268 h 336"/>
              <a:gd name="T26" fmla="*/ 294 w 338"/>
              <a:gd name="T27" fmla="*/ 284 h 336"/>
              <a:gd name="T28" fmla="*/ 288 w 338"/>
              <a:gd name="T29" fmla="*/ 303 h 336"/>
              <a:gd name="T30" fmla="*/ 305 w 338"/>
              <a:gd name="T31" fmla="*/ 318 h 336"/>
              <a:gd name="T32" fmla="*/ 311 w 338"/>
              <a:gd name="T33" fmla="*/ 334 h 336"/>
              <a:gd name="T34" fmla="*/ 302 w 338"/>
              <a:gd name="T35" fmla="*/ 336 h 336"/>
              <a:gd name="T36" fmla="*/ 281 w 338"/>
              <a:gd name="T37" fmla="*/ 317 h 336"/>
              <a:gd name="T38" fmla="*/ 265 w 338"/>
              <a:gd name="T39" fmla="*/ 303 h 336"/>
              <a:gd name="T40" fmla="*/ 252 w 338"/>
              <a:gd name="T41" fmla="*/ 311 h 336"/>
              <a:gd name="T42" fmla="*/ 234 w 338"/>
              <a:gd name="T43" fmla="*/ 305 h 336"/>
              <a:gd name="T44" fmla="*/ 231 w 338"/>
              <a:gd name="T45" fmla="*/ 295 h 336"/>
              <a:gd name="T46" fmla="*/ 217 w 338"/>
              <a:gd name="T47" fmla="*/ 301 h 336"/>
              <a:gd name="T48" fmla="*/ 209 w 338"/>
              <a:gd name="T49" fmla="*/ 293 h 336"/>
              <a:gd name="T50" fmla="*/ 196 w 338"/>
              <a:gd name="T51" fmla="*/ 297 h 336"/>
              <a:gd name="T52" fmla="*/ 183 w 338"/>
              <a:gd name="T53" fmla="*/ 293 h 336"/>
              <a:gd name="T54" fmla="*/ 179 w 338"/>
              <a:gd name="T55" fmla="*/ 290 h 336"/>
              <a:gd name="T56" fmla="*/ 179 w 338"/>
              <a:gd name="T57" fmla="*/ 278 h 336"/>
              <a:gd name="T58" fmla="*/ 173 w 338"/>
              <a:gd name="T59" fmla="*/ 268 h 336"/>
              <a:gd name="T60" fmla="*/ 171 w 338"/>
              <a:gd name="T61" fmla="*/ 255 h 336"/>
              <a:gd name="T62" fmla="*/ 169 w 338"/>
              <a:gd name="T63" fmla="*/ 240 h 336"/>
              <a:gd name="T64" fmla="*/ 150 w 338"/>
              <a:gd name="T65" fmla="*/ 224 h 336"/>
              <a:gd name="T66" fmla="*/ 129 w 338"/>
              <a:gd name="T67" fmla="*/ 220 h 336"/>
              <a:gd name="T68" fmla="*/ 113 w 338"/>
              <a:gd name="T69" fmla="*/ 238 h 336"/>
              <a:gd name="T70" fmla="*/ 92 w 338"/>
              <a:gd name="T71" fmla="*/ 238 h 336"/>
              <a:gd name="T72" fmla="*/ 85 w 338"/>
              <a:gd name="T73" fmla="*/ 222 h 336"/>
              <a:gd name="T74" fmla="*/ 81 w 338"/>
              <a:gd name="T75" fmla="*/ 205 h 336"/>
              <a:gd name="T76" fmla="*/ 44 w 338"/>
              <a:gd name="T77" fmla="*/ 201 h 336"/>
              <a:gd name="T78" fmla="*/ 19 w 338"/>
              <a:gd name="T79" fmla="*/ 201 h 336"/>
              <a:gd name="T80" fmla="*/ 8 w 338"/>
              <a:gd name="T81" fmla="*/ 203 h 336"/>
              <a:gd name="T82" fmla="*/ 4 w 338"/>
              <a:gd name="T83" fmla="*/ 197 h 336"/>
              <a:gd name="T84" fmla="*/ 17 w 338"/>
              <a:gd name="T85" fmla="*/ 180 h 336"/>
              <a:gd name="T86" fmla="*/ 29 w 338"/>
              <a:gd name="T87" fmla="*/ 180 h 336"/>
              <a:gd name="T88" fmla="*/ 42 w 338"/>
              <a:gd name="T89" fmla="*/ 172 h 336"/>
              <a:gd name="T90" fmla="*/ 54 w 338"/>
              <a:gd name="T91" fmla="*/ 178 h 336"/>
              <a:gd name="T92" fmla="*/ 69 w 338"/>
              <a:gd name="T93" fmla="*/ 157 h 336"/>
              <a:gd name="T94" fmla="*/ 77 w 338"/>
              <a:gd name="T95" fmla="*/ 126 h 336"/>
              <a:gd name="T96" fmla="*/ 94 w 338"/>
              <a:gd name="T97" fmla="*/ 113 h 336"/>
              <a:gd name="T98" fmla="*/ 104 w 338"/>
              <a:gd name="T99" fmla="*/ 86 h 336"/>
              <a:gd name="T100" fmla="*/ 108 w 338"/>
              <a:gd name="T101" fmla="*/ 61 h 336"/>
              <a:gd name="T102" fmla="*/ 117 w 338"/>
              <a:gd name="T103" fmla="*/ 30 h 336"/>
              <a:gd name="T104" fmla="*/ 119 w 338"/>
              <a:gd name="T105" fmla="*/ 17 h 336"/>
              <a:gd name="T106" fmla="*/ 125 w 338"/>
              <a:gd name="T107" fmla="*/ 7 h 336"/>
              <a:gd name="T108" fmla="*/ 138 w 338"/>
              <a:gd name="T109" fmla="*/ 5 h 336"/>
              <a:gd name="T110" fmla="*/ 160 w 338"/>
              <a:gd name="T111" fmla="*/ 17 h 336"/>
              <a:gd name="T112" fmla="*/ 179 w 338"/>
              <a:gd name="T113" fmla="*/ 19 h 336"/>
              <a:gd name="T114" fmla="*/ 184 w 338"/>
              <a:gd name="T115" fmla="*/ 11 h 336"/>
              <a:gd name="T116" fmla="*/ 206 w 338"/>
              <a:gd name="T117" fmla="*/ 9 h 336"/>
              <a:gd name="T118" fmla="*/ 223 w 338"/>
              <a:gd name="T119" fmla="*/ 5 h 336"/>
              <a:gd name="T120" fmla="*/ 234 w 338"/>
              <a:gd name="T121" fmla="*/ 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8" h="336">
                <a:moveTo>
                  <a:pt x="240" y="0"/>
                </a:moveTo>
                <a:lnTo>
                  <a:pt x="242" y="1"/>
                </a:lnTo>
                <a:lnTo>
                  <a:pt x="246" y="1"/>
                </a:lnTo>
                <a:lnTo>
                  <a:pt x="248" y="1"/>
                </a:lnTo>
                <a:lnTo>
                  <a:pt x="248" y="1"/>
                </a:lnTo>
                <a:lnTo>
                  <a:pt x="252" y="3"/>
                </a:lnTo>
                <a:lnTo>
                  <a:pt x="254" y="3"/>
                </a:lnTo>
                <a:lnTo>
                  <a:pt x="261" y="3"/>
                </a:lnTo>
                <a:lnTo>
                  <a:pt x="261" y="5"/>
                </a:lnTo>
                <a:lnTo>
                  <a:pt x="267" y="1"/>
                </a:lnTo>
                <a:lnTo>
                  <a:pt x="271" y="3"/>
                </a:lnTo>
                <a:lnTo>
                  <a:pt x="275" y="5"/>
                </a:lnTo>
                <a:lnTo>
                  <a:pt x="275" y="5"/>
                </a:lnTo>
                <a:lnTo>
                  <a:pt x="277" y="7"/>
                </a:lnTo>
                <a:lnTo>
                  <a:pt x="279" y="11"/>
                </a:lnTo>
                <a:lnTo>
                  <a:pt x="281" y="11"/>
                </a:lnTo>
                <a:lnTo>
                  <a:pt x="282" y="13"/>
                </a:lnTo>
                <a:lnTo>
                  <a:pt x="286" y="17"/>
                </a:lnTo>
                <a:lnTo>
                  <a:pt x="290" y="17"/>
                </a:lnTo>
                <a:lnTo>
                  <a:pt x="292" y="17"/>
                </a:lnTo>
                <a:lnTo>
                  <a:pt x="292" y="15"/>
                </a:lnTo>
                <a:lnTo>
                  <a:pt x="294" y="13"/>
                </a:lnTo>
                <a:lnTo>
                  <a:pt x="300" y="13"/>
                </a:lnTo>
                <a:lnTo>
                  <a:pt x="302" y="13"/>
                </a:lnTo>
                <a:lnTo>
                  <a:pt x="302" y="15"/>
                </a:lnTo>
                <a:lnTo>
                  <a:pt x="304" y="15"/>
                </a:lnTo>
                <a:lnTo>
                  <a:pt x="307" y="13"/>
                </a:lnTo>
                <a:lnTo>
                  <a:pt x="309" y="11"/>
                </a:lnTo>
                <a:lnTo>
                  <a:pt x="311" y="9"/>
                </a:lnTo>
                <a:lnTo>
                  <a:pt x="315" y="9"/>
                </a:lnTo>
                <a:lnTo>
                  <a:pt x="315" y="11"/>
                </a:lnTo>
                <a:lnTo>
                  <a:pt x="317" y="15"/>
                </a:lnTo>
                <a:lnTo>
                  <a:pt x="321" y="17"/>
                </a:lnTo>
                <a:lnTo>
                  <a:pt x="321" y="19"/>
                </a:lnTo>
                <a:lnTo>
                  <a:pt x="325" y="21"/>
                </a:lnTo>
                <a:lnTo>
                  <a:pt x="327" y="23"/>
                </a:lnTo>
                <a:lnTo>
                  <a:pt x="329" y="25"/>
                </a:lnTo>
                <a:lnTo>
                  <a:pt x="330" y="26"/>
                </a:lnTo>
                <a:lnTo>
                  <a:pt x="330" y="28"/>
                </a:lnTo>
                <a:lnTo>
                  <a:pt x="330" y="30"/>
                </a:lnTo>
                <a:lnTo>
                  <a:pt x="332" y="30"/>
                </a:lnTo>
                <a:lnTo>
                  <a:pt x="336" y="30"/>
                </a:lnTo>
                <a:lnTo>
                  <a:pt x="338" y="32"/>
                </a:lnTo>
                <a:lnTo>
                  <a:pt x="336" y="34"/>
                </a:lnTo>
                <a:lnTo>
                  <a:pt x="334" y="38"/>
                </a:lnTo>
                <a:lnTo>
                  <a:pt x="334" y="42"/>
                </a:lnTo>
                <a:lnTo>
                  <a:pt x="334" y="48"/>
                </a:lnTo>
                <a:lnTo>
                  <a:pt x="334" y="53"/>
                </a:lnTo>
                <a:lnTo>
                  <a:pt x="336" y="53"/>
                </a:lnTo>
                <a:lnTo>
                  <a:pt x="336" y="57"/>
                </a:lnTo>
                <a:lnTo>
                  <a:pt x="338" y="59"/>
                </a:lnTo>
                <a:lnTo>
                  <a:pt x="338" y="61"/>
                </a:lnTo>
                <a:lnTo>
                  <a:pt x="329" y="73"/>
                </a:lnTo>
                <a:lnTo>
                  <a:pt x="323" y="80"/>
                </a:lnTo>
                <a:lnTo>
                  <a:pt x="323" y="82"/>
                </a:lnTo>
                <a:lnTo>
                  <a:pt x="315" y="96"/>
                </a:lnTo>
                <a:lnTo>
                  <a:pt x="313" y="98"/>
                </a:lnTo>
                <a:lnTo>
                  <a:pt x="313" y="101"/>
                </a:lnTo>
                <a:lnTo>
                  <a:pt x="313" y="107"/>
                </a:lnTo>
                <a:lnTo>
                  <a:pt x="311" y="115"/>
                </a:lnTo>
                <a:lnTo>
                  <a:pt x="311" y="119"/>
                </a:lnTo>
                <a:lnTo>
                  <a:pt x="307" y="123"/>
                </a:lnTo>
                <a:lnTo>
                  <a:pt x="304" y="126"/>
                </a:lnTo>
                <a:lnTo>
                  <a:pt x="300" y="138"/>
                </a:lnTo>
                <a:lnTo>
                  <a:pt x="300" y="142"/>
                </a:lnTo>
                <a:lnTo>
                  <a:pt x="302" y="146"/>
                </a:lnTo>
                <a:lnTo>
                  <a:pt x="304" y="149"/>
                </a:lnTo>
                <a:lnTo>
                  <a:pt x="304" y="155"/>
                </a:lnTo>
                <a:lnTo>
                  <a:pt x="307" y="190"/>
                </a:lnTo>
                <a:lnTo>
                  <a:pt x="313" y="211"/>
                </a:lnTo>
                <a:lnTo>
                  <a:pt x="325" y="228"/>
                </a:lnTo>
                <a:lnTo>
                  <a:pt x="329" y="242"/>
                </a:lnTo>
                <a:lnTo>
                  <a:pt x="327" y="242"/>
                </a:lnTo>
                <a:lnTo>
                  <a:pt x="298" y="247"/>
                </a:lnTo>
                <a:lnTo>
                  <a:pt x="290" y="263"/>
                </a:lnTo>
                <a:lnTo>
                  <a:pt x="292" y="267"/>
                </a:lnTo>
                <a:lnTo>
                  <a:pt x="294" y="268"/>
                </a:lnTo>
                <a:lnTo>
                  <a:pt x="296" y="268"/>
                </a:lnTo>
                <a:lnTo>
                  <a:pt x="296" y="270"/>
                </a:lnTo>
                <a:lnTo>
                  <a:pt x="294" y="272"/>
                </a:lnTo>
                <a:lnTo>
                  <a:pt x="294" y="274"/>
                </a:lnTo>
                <a:lnTo>
                  <a:pt x="294" y="276"/>
                </a:lnTo>
                <a:lnTo>
                  <a:pt x="294" y="280"/>
                </a:lnTo>
                <a:lnTo>
                  <a:pt x="294" y="284"/>
                </a:lnTo>
                <a:lnTo>
                  <a:pt x="292" y="284"/>
                </a:lnTo>
                <a:lnTo>
                  <a:pt x="292" y="286"/>
                </a:lnTo>
                <a:lnTo>
                  <a:pt x="292" y="288"/>
                </a:lnTo>
                <a:lnTo>
                  <a:pt x="288" y="290"/>
                </a:lnTo>
                <a:lnTo>
                  <a:pt x="288" y="292"/>
                </a:lnTo>
                <a:lnTo>
                  <a:pt x="288" y="303"/>
                </a:lnTo>
                <a:lnTo>
                  <a:pt x="288" y="307"/>
                </a:lnTo>
                <a:lnTo>
                  <a:pt x="290" y="309"/>
                </a:lnTo>
                <a:lnTo>
                  <a:pt x="296" y="315"/>
                </a:lnTo>
                <a:lnTo>
                  <a:pt x="296" y="317"/>
                </a:lnTo>
                <a:lnTo>
                  <a:pt x="298" y="318"/>
                </a:lnTo>
                <a:lnTo>
                  <a:pt x="305" y="318"/>
                </a:lnTo>
                <a:lnTo>
                  <a:pt x="305" y="318"/>
                </a:lnTo>
                <a:lnTo>
                  <a:pt x="305" y="317"/>
                </a:lnTo>
                <a:lnTo>
                  <a:pt x="305" y="315"/>
                </a:lnTo>
                <a:lnTo>
                  <a:pt x="309" y="315"/>
                </a:lnTo>
                <a:lnTo>
                  <a:pt x="311" y="315"/>
                </a:lnTo>
                <a:lnTo>
                  <a:pt x="311" y="334"/>
                </a:lnTo>
                <a:lnTo>
                  <a:pt x="311" y="336"/>
                </a:lnTo>
                <a:lnTo>
                  <a:pt x="307" y="334"/>
                </a:lnTo>
                <a:lnTo>
                  <a:pt x="307" y="334"/>
                </a:lnTo>
                <a:lnTo>
                  <a:pt x="307" y="334"/>
                </a:lnTo>
                <a:lnTo>
                  <a:pt x="304" y="334"/>
                </a:lnTo>
                <a:lnTo>
                  <a:pt x="302" y="336"/>
                </a:lnTo>
                <a:lnTo>
                  <a:pt x="300" y="336"/>
                </a:lnTo>
                <a:lnTo>
                  <a:pt x="296" y="332"/>
                </a:lnTo>
                <a:lnTo>
                  <a:pt x="292" y="328"/>
                </a:lnTo>
                <a:lnTo>
                  <a:pt x="288" y="324"/>
                </a:lnTo>
                <a:lnTo>
                  <a:pt x="284" y="320"/>
                </a:lnTo>
                <a:lnTo>
                  <a:pt x="281" y="317"/>
                </a:lnTo>
                <a:lnTo>
                  <a:pt x="275" y="315"/>
                </a:lnTo>
                <a:lnTo>
                  <a:pt x="269" y="313"/>
                </a:lnTo>
                <a:lnTo>
                  <a:pt x="269" y="311"/>
                </a:lnTo>
                <a:lnTo>
                  <a:pt x="267" y="307"/>
                </a:lnTo>
                <a:lnTo>
                  <a:pt x="267" y="303"/>
                </a:lnTo>
                <a:lnTo>
                  <a:pt x="265" y="303"/>
                </a:lnTo>
                <a:lnTo>
                  <a:pt x="263" y="303"/>
                </a:lnTo>
                <a:lnTo>
                  <a:pt x="261" y="303"/>
                </a:lnTo>
                <a:lnTo>
                  <a:pt x="259" y="309"/>
                </a:lnTo>
                <a:lnTo>
                  <a:pt x="259" y="309"/>
                </a:lnTo>
                <a:lnTo>
                  <a:pt x="254" y="311"/>
                </a:lnTo>
                <a:lnTo>
                  <a:pt x="252" y="311"/>
                </a:lnTo>
                <a:lnTo>
                  <a:pt x="252" y="311"/>
                </a:lnTo>
                <a:lnTo>
                  <a:pt x="248" y="309"/>
                </a:lnTo>
                <a:lnTo>
                  <a:pt x="244" y="309"/>
                </a:lnTo>
                <a:lnTo>
                  <a:pt x="240" y="307"/>
                </a:lnTo>
                <a:lnTo>
                  <a:pt x="238" y="307"/>
                </a:lnTo>
                <a:lnTo>
                  <a:pt x="234" y="305"/>
                </a:lnTo>
                <a:lnTo>
                  <a:pt x="232" y="305"/>
                </a:lnTo>
                <a:lnTo>
                  <a:pt x="232" y="303"/>
                </a:lnTo>
                <a:lnTo>
                  <a:pt x="232" y="301"/>
                </a:lnTo>
                <a:lnTo>
                  <a:pt x="232" y="299"/>
                </a:lnTo>
                <a:lnTo>
                  <a:pt x="232" y="295"/>
                </a:lnTo>
                <a:lnTo>
                  <a:pt x="231" y="295"/>
                </a:lnTo>
                <a:lnTo>
                  <a:pt x="227" y="297"/>
                </a:lnTo>
                <a:lnTo>
                  <a:pt x="225" y="297"/>
                </a:lnTo>
                <a:lnTo>
                  <a:pt x="223" y="297"/>
                </a:lnTo>
                <a:lnTo>
                  <a:pt x="219" y="299"/>
                </a:lnTo>
                <a:lnTo>
                  <a:pt x="217" y="301"/>
                </a:lnTo>
                <a:lnTo>
                  <a:pt x="217" y="301"/>
                </a:lnTo>
                <a:lnTo>
                  <a:pt x="215" y="299"/>
                </a:lnTo>
                <a:lnTo>
                  <a:pt x="215" y="295"/>
                </a:lnTo>
                <a:lnTo>
                  <a:pt x="215" y="295"/>
                </a:lnTo>
                <a:lnTo>
                  <a:pt x="211" y="293"/>
                </a:lnTo>
                <a:lnTo>
                  <a:pt x="209" y="293"/>
                </a:lnTo>
                <a:lnTo>
                  <a:pt x="209" y="293"/>
                </a:lnTo>
                <a:lnTo>
                  <a:pt x="209" y="293"/>
                </a:lnTo>
                <a:lnTo>
                  <a:pt x="206" y="293"/>
                </a:lnTo>
                <a:lnTo>
                  <a:pt x="202" y="293"/>
                </a:lnTo>
                <a:lnTo>
                  <a:pt x="200" y="295"/>
                </a:lnTo>
                <a:lnTo>
                  <a:pt x="198" y="295"/>
                </a:lnTo>
                <a:lnTo>
                  <a:pt x="196" y="297"/>
                </a:lnTo>
                <a:lnTo>
                  <a:pt x="194" y="295"/>
                </a:lnTo>
                <a:lnTo>
                  <a:pt x="190" y="295"/>
                </a:lnTo>
                <a:lnTo>
                  <a:pt x="188" y="295"/>
                </a:lnTo>
                <a:lnTo>
                  <a:pt x="184" y="293"/>
                </a:lnTo>
                <a:lnTo>
                  <a:pt x="184" y="293"/>
                </a:lnTo>
                <a:lnTo>
                  <a:pt x="183" y="293"/>
                </a:lnTo>
                <a:lnTo>
                  <a:pt x="181" y="295"/>
                </a:lnTo>
                <a:lnTo>
                  <a:pt x="181" y="295"/>
                </a:lnTo>
                <a:lnTo>
                  <a:pt x="179" y="297"/>
                </a:lnTo>
                <a:lnTo>
                  <a:pt x="177" y="295"/>
                </a:lnTo>
                <a:lnTo>
                  <a:pt x="177" y="292"/>
                </a:lnTo>
                <a:lnTo>
                  <a:pt x="179" y="290"/>
                </a:lnTo>
                <a:lnTo>
                  <a:pt x="179" y="290"/>
                </a:lnTo>
                <a:lnTo>
                  <a:pt x="181" y="288"/>
                </a:lnTo>
                <a:lnTo>
                  <a:pt x="177" y="286"/>
                </a:lnTo>
                <a:lnTo>
                  <a:pt x="177" y="282"/>
                </a:lnTo>
                <a:lnTo>
                  <a:pt x="179" y="280"/>
                </a:lnTo>
                <a:lnTo>
                  <a:pt x="179" y="278"/>
                </a:lnTo>
                <a:lnTo>
                  <a:pt x="175" y="276"/>
                </a:lnTo>
                <a:lnTo>
                  <a:pt x="175" y="274"/>
                </a:lnTo>
                <a:lnTo>
                  <a:pt x="177" y="272"/>
                </a:lnTo>
                <a:lnTo>
                  <a:pt x="177" y="270"/>
                </a:lnTo>
                <a:lnTo>
                  <a:pt x="175" y="270"/>
                </a:lnTo>
                <a:lnTo>
                  <a:pt x="173" y="268"/>
                </a:lnTo>
                <a:lnTo>
                  <a:pt x="173" y="267"/>
                </a:lnTo>
                <a:lnTo>
                  <a:pt x="173" y="265"/>
                </a:lnTo>
                <a:lnTo>
                  <a:pt x="171" y="263"/>
                </a:lnTo>
                <a:lnTo>
                  <a:pt x="171" y="261"/>
                </a:lnTo>
                <a:lnTo>
                  <a:pt x="169" y="259"/>
                </a:lnTo>
                <a:lnTo>
                  <a:pt x="171" y="255"/>
                </a:lnTo>
                <a:lnTo>
                  <a:pt x="171" y="249"/>
                </a:lnTo>
                <a:lnTo>
                  <a:pt x="169" y="247"/>
                </a:lnTo>
                <a:lnTo>
                  <a:pt x="171" y="245"/>
                </a:lnTo>
                <a:lnTo>
                  <a:pt x="171" y="245"/>
                </a:lnTo>
                <a:lnTo>
                  <a:pt x="171" y="242"/>
                </a:lnTo>
                <a:lnTo>
                  <a:pt x="169" y="240"/>
                </a:lnTo>
                <a:lnTo>
                  <a:pt x="169" y="236"/>
                </a:lnTo>
                <a:lnTo>
                  <a:pt x="171" y="234"/>
                </a:lnTo>
                <a:lnTo>
                  <a:pt x="171" y="232"/>
                </a:lnTo>
                <a:lnTo>
                  <a:pt x="171" y="228"/>
                </a:lnTo>
                <a:lnTo>
                  <a:pt x="171" y="226"/>
                </a:lnTo>
                <a:lnTo>
                  <a:pt x="150" y="224"/>
                </a:lnTo>
                <a:lnTo>
                  <a:pt x="150" y="222"/>
                </a:lnTo>
                <a:lnTo>
                  <a:pt x="152" y="220"/>
                </a:lnTo>
                <a:lnTo>
                  <a:pt x="152" y="219"/>
                </a:lnTo>
                <a:lnTo>
                  <a:pt x="146" y="219"/>
                </a:lnTo>
                <a:lnTo>
                  <a:pt x="146" y="220"/>
                </a:lnTo>
                <a:lnTo>
                  <a:pt x="129" y="220"/>
                </a:lnTo>
                <a:lnTo>
                  <a:pt x="129" y="226"/>
                </a:lnTo>
                <a:lnTo>
                  <a:pt x="127" y="228"/>
                </a:lnTo>
                <a:lnTo>
                  <a:pt x="125" y="228"/>
                </a:lnTo>
                <a:lnTo>
                  <a:pt x="125" y="232"/>
                </a:lnTo>
                <a:lnTo>
                  <a:pt x="127" y="238"/>
                </a:lnTo>
                <a:lnTo>
                  <a:pt x="113" y="238"/>
                </a:lnTo>
                <a:lnTo>
                  <a:pt x="110" y="240"/>
                </a:lnTo>
                <a:lnTo>
                  <a:pt x="104" y="240"/>
                </a:lnTo>
                <a:lnTo>
                  <a:pt x="102" y="238"/>
                </a:lnTo>
                <a:lnTo>
                  <a:pt x="98" y="240"/>
                </a:lnTo>
                <a:lnTo>
                  <a:pt x="94" y="240"/>
                </a:lnTo>
                <a:lnTo>
                  <a:pt x="92" y="238"/>
                </a:lnTo>
                <a:lnTo>
                  <a:pt x="90" y="232"/>
                </a:lnTo>
                <a:lnTo>
                  <a:pt x="88" y="228"/>
                </a:lnTo>
                <a:lnTo>
                  <a:pt x="87" y="226"/>
                </a:lnTo>
                <a:lnTo>
                  <a:pt x="87" y="224"/>
                </a:lnTo>
                <a:lnTo>
                  <a:pt x="87" y="222"/>
                </a:lnTo>
                <a:lnTo>
                  <a:pt x="85" y="222"/>
                </a:lnTo>
                <a:lnTo>
                  <a:pt x="85" y="217"/>
                </a:lnTo>
                <a:lnTo>
                  <a:pt x="83" y="215"/>
                </a:lnTo>
                <a:lnTo>
                  <a:pt x="83" y="211"/>
                </a:lnTo>
                <a:lnTo>
                  <a:pt x="83" y="211"/>
                </a:lnTo>
                <a:lnTo>
                  <a:pt x="83" y="207"/>
                </a:lnTo>
                <a:lnTo>
                  <a:pt x="81" y="205"/>
                </a:lnTo>
                <a:lnTo>
                  <a:pt x="81" y="203"/>
                </a:lnTo>
                <a:lnTo>
                  <a:pt x="81" y="203"/>
                </a:lnTo>
                <a:lnTo>
                  <a:pt x="81" y="201"/>
                </a:lnTo>
                <a:lnTo>
                  <a:pt x="63" y="201"/>
                </a:lnTo>
                <a:lnTo>
                  <a:pt x="50" y="201"/>
                </a:lnTo>
                <a:lnTo>
                  <a:pt x="44" y="201"/>
                </a:lnTo>
                <a:lnTo>
                  <a:pt x="39" y="201"/>
                </a:lnTo>
                <a:lnTo>
                  <a:pt x="35" y="201"/>
                </a:lnTo>
                <a:lnTo>
                  <a:pt x="31" y="201"/>
                </a:lnTo>
                <a:lnTo>
                  <a:pt x="27" y="201"/>
                </a:lnTo>
                <a:lnTo>
                  <a:pt x="23" y="201"/>
                </a:lnTo>
                <a:lnTo>
                  <a:pt x="19" y="201"/>
                </a:lnTo>
                <a:lnTo>
                  <a:pt x="17" y="199"/>
                </a:lnTo>
                <a:lnTo>
                  <a:pt x="15" y="201"/>
                </a:lnTo>
                <a:lnTo>
                  <a:pt x="12" y="201"/>
                </a:lnTo>
                <a:lnTo>
                  <a:pt x="10" y="203"/>
                </a:lnTo>
                <a:lnTo>
                  <a:pt x="10" y="203"/>
                </a:lnTo>
                <a:lnTo>
                  <a:pt x="8" y="203"/>
                </a:lnTo>
                <a:lnTo>
                  <a:pt x="8" y="203"/>
                </a:lnTo>
                <a:lnTo>
                  <a:pt x="8" y="203"/>
                </a:lnTo>
                <a:lnTo>
                  <a:pt x="6" y="201"/>
                </a:lnTo>
                <a:lnTo>
                  <a:pt x="0" y="201"/>
                </a:lnTo>
                <a:lnTo>
                  <a:pt x="0" y="199"/>
                </a:lnTo>
                <a:lnTo>
                  <a:pt x="4" y="197"/>
                </a:lnTo>
                <a:lnTo>
                  <a:pt x="6" y="197"/>
                </a:lnTo>
                <a:lnTo>
                  <a:pt x="8" y="196"/>
                </a:lnTo>
                <a:lnTo>
                  <a:pt x="8" y="188"/>
                </a:lnTo>
                <a:lnTo>
                  <a:pt x="10" y="186"/>
                </a:lnTo>
                <a:lnTo>
                  <a:pt x="14" y="184"/>
                </a:lnTo>
                <a:lnTo>
                  <a:pt x="17" y="180"/>
                </a:lnTo>
                <a:lnTo>
                  <a:pt x="19" y="180"/>
                </a:lnTo>
                <a:lnTo>
                  <a:pt x="21" y="178"/>
                </a:lnTo>
                <a:lnTo>
                  <a:pt x="23" y="180"/>
                </a:lnTo>
                <a:lnTo>
                  <a:pt x="23" y="182"/>
                </a:lnTo>
                <a:lnTo>
                  <a:pt x="27" y="182"/>
                </a:lnTo>
                <a:lnTo>
                  <a:pt x="29" y="180"/>
                </a:lnTo>
                <a:lnTo>
                  <a:pt x="29" y="176"/>
                </a:lnTo>
                <a:lnTo>
                  <a:pt x="31" y="176"/>
                </a:lnTo>
                <a:lnTo>
                  <a:pt x="33" y="176"/>
                </a:lnTo>
                <a:lnTo>
                  <a:pt x="37" y="172"/>
                </a:lnTo>
                <a:lnTo>
                  <a:pt x="42" y="171"/>
                </a:lnTo>
                <a:lnTo>
                  <a:pt x="42" y="172"/>
                </a:lnTo>
                <a:lnTo>
                  <a:pt x="40" y="176"/>
                </a:lnTo>
                <a:lnTo>
                  <a:pt x="40" y="178"/>
                </a:lnTo>
                <a:lnTo>
                  <a:pt x="42" y="180"/>
                </a:lnTo>
                <a:lnTo>
                  <a:pt x="46" y="184"/>
                </a:lnTo>
                <a:lnTo>
                  <a:pt x="50" y="182"/>
                </a:lnTo>
                <a:lnTo>
                  <a:pt x="54" y="178"/>
                </a:lnTo>
                <a:lnTo>
                  <a:pt x="60" y="171"/>
                </a:lnTo>
                <a:lnTo>
                  <a:pt x="62" y="169"/>
                </a:lnTo>
                <a:lnTo>
                  <a:pt x="63" y="167"/>
                </a:lnTo>
                <a:lnTo>
                  <a:pt x="67" y="165"/>
                </a:lnTo>
                <a:lnTo>
                  <a:pt x="71" y="161"/>
                </a:lnTo>
                <a:lnTo>
                  <a:pt x="69" y="157"/>
                </a:lnTo>
                <a:lnTo>
                  <a:pt x="71" y="153"/>
                </a:lnTo>
                <a:lnTo>
                  <a:pt x="71" y="144"/>
                </a:lnTo>
                <a:lnTo>
                  <a:pt x="71" y="142"/>
                </a:lnTo>
                <a:lnTo>
                  <a:pt x="69" y="136"/>
                </a:lnTo>
                <a:lnTo>
                  <a:pt x="73" y="132"/>
                </a:lnTo>
                <a:lnTo>
                  <a:pt x="77" y="126"/>
                </a:lnTo>
                <a:lnTo>
                  <a:pt x="77" y="123"/>
                </a:lnTo>
                <a:lnTo>
                  <a:pt x="81" y="119"/>
                </a:lnTo>
                <a:lnTo>
                  <a:pt x="85" y="117"/>
                </a:lnTo>
                <a:lnTo>
                  <a:pt x="87" y="117"/>
                </a:lnTo>
                <a:lnTo>
                  <a:pt x="90" y="115"/>
                </a:lnTo>
                <a:lnTo>
                  <a:pt x="94" y="113"/>
                </a:lnTo>
                <a:lnTo>
                  <a:pt x="100" y="103"/>
                </a:lnTo>
                <a:lnTo>
                  <a:pt x="100" y="98"/>
                </a:lnTo>
                <a:lnTo>
                  <a:pt x="102" y="92"/>
                </a:lnTo>
                <a:lnTo>
                  <a:pt x="104" y="92"/>
                </a:lnTo>
                <a:lnTo>
                  <a:pt x="104" y="86"/>
                </a:lnTo>
                <a:lnTo>
                  <a:pt x="104" y="86"/>
                </a:lnTo>
                <a:lnTo>
                  <a:pt x="104" y="80"/>
                </a:lnTo>
                <a:lnTo>
                  <a:pt x="104" y="78"/>
                </a:lnTo>
                <a:lnTo>
                  <a:pt x="104" y="73"/>
                </a:lnTo>
                <a:lnTo>
                  <a:pt x="108" y="69"/>
                </a:lnTo>
                <a:lnTo>
                  <a:pt x="108" y="65"/>
                </a:lnTo>
                <a:lnTo>
                  <a:pt x="108" y="61"/>
                </a:lnTo>
                <a:lnTo>
                  <a:pt x="108" y="55"/>
                </a:lnTo>
                <a:lnTo>
                  <a:pt x="115" y="46"/>
                </a:lnTo>
                <a:lnTo>
                  <a:pt x="115" y="42"/>
                </a:lnTo>
                <a:lnTo>
                  <a:pt x="119" y="40"/>
                </a:lnTo>
                <a:lnTo>
                  <a:pt x="119" y="34"/>
                </a:lnTo>
                <a:lnTo>
                  <a:pt x="117" y="30"/>
                </a:lnTo>
                <a:lnTo>
                  <a:pt x="117" y="26"/>
                </a:lnTo>
                <a:lnTo>
                  <a:pt x="117" y="23"/>
                </a:lnTo>
                <a:lnTo>
                  <a:pt x="119" y="23"/>
                </a:lnTo>
                <a:lnTo>
                  <a:pt x="117" y="19"/>
                </a:lnTo>
                <a:lnTo>
                  <a:pt x="117" y="17"/>
                </a:lnTo>
                <a:lnTo>
                  <a:pt x="119" y="17"/>
                </a:lnTo>
                <a:lnTo>
                  <a:pt x="121" y="15"/>
                </a:lnTo>
                <a:lnTo>
                  <a:pt x="121" y="13"/>
                </a:lnTo>
                <a:lnTo>
                  <a:pt x="121" y="11"/>
                </a:lnTo>
                <a:lnTo>
                  <a:pt x="123" y="9"/>
                </a:lnTo>
                <a:lnTo>
                  <a:pt x="123" y="7"/>
                </a:lnTo>
                <a:lnTo>
                  <a:pt x="125" y="7"/>
                </a:lnTo>
                <a:lnTo>
                  <a:pt x="129" y="5"/>
                </a:lnTo>
                <a:lnTo>
                  <a:pt x="131" y="5"/>
                </a:lnTo>
                <a:lnTo>
                  <a:pt x="133" y="3"/>
                </a:lnTo>
                <a:lnTo>
                  <a:pt x="133" y="3"/>
                </a:lnTo>
                <a:lnTo>
                  <a:pt x="136" y="5"/>
                </a:lnTo>
                <a:lnTo>
                  <a:pt x="138" y="5"/>
                </a:lnTo>
                <a:lnTo>
                  <a:pt x="144" y="9"/>
                </a:lnTo>
                <a:lnTo>
                  <a:pt x="146" y="11"/>
                </a:lnTo>
                <a:lnTo>
                  <a:pt x="150" y="15"/>
                </a:lnTo>
                <a:lnTo>
                  <a:pt x="152" y="17"/>
                </a:lnTo>
                <a:lnTo>
                  <a:pt x="156" y="15"/>
                </a:lnTo>
                <a:lnTo>
                  <a:pt x="160" y="17"/>
                </a:lnTo>
                <a:lnTo>
                  <a:pt x="163" y="19"/>
                </a:lnTo>
                <a:lnTo>
                  <a:pt x="165" y="19"/>
                </a:lnTo>
                <a:lnTo>
                  <a:pt x="169" y="17"/>
                </a:lnTo>
                <a:lnTo>
                  <a:pt x="171" y="17"/>
                </a:lnTo>
                <a:lnTo>
                  <a:pt x="173" y="19"/>
                </a:lnTo>
                <a:lnTo>
                  <a:pt x="179" y="19"/>
                </a:lnTo>
                <a:lnTo>
                  <a:pt x="181" y="21"/>
                </a:lnTo>
                <a:lnTo>
                  <a:pt x="184" y="19"/>
                </a:lnTo>
                <a:lnTo>
                  <a:pt x="184" y="19"/>
                </a:lnTo>
                <a:lnTo>
                  <a:pt x="183" y="17"/>
                </a:lnTo>
                <a:lnTo>
                  <a:pt x="183" y="15"/>
                </a:lnTo>
                <a:lnTo>
                  <a:pt x="184" y="11"/>
                </a:lnTo>
                <a:lnTo>
                  <a:pt x="188" y="9"/>
                </a:lnTo>
                <a:lnTo>
                  <a:pt x="192" y="9"/>
                </a:lnTo>
                <a:lnTo>
                  <a:pt x="194" y="9"/>
                </a:lnTo>
                <a:lnTo>
                  <a:pt x="196" y="11"/>
                </a:lnTo>
                <a:lnTo>
                  <a:pt x="198" y="11"/>
                </a:lnTo>
                <a:lnTo>
                  <a:pt x="206" y="9"/>
                </a:lnTo>
                <a:lnTo>
                  <a:pt x="208" y="7"/>
                </a:lnTo>
                <a:lnTo>
                  <a:pt x="211" y="7"/>
                </a:lnTo>
                <a:lnTo>
                  <a:pt x="217" y="3"/>
                </a:lnTo>
                <a:lnTo>
                  <a:pt x="221" y="3"/>
                </a:lnTo>
                <a:lnTo>
                  <a:pt x="221" y="5"/>
                </a:lnTo>
                <a:lnTo>
                  <a:pt x="223" y="5"/>
                </a:lnTo>
                <a:lnTo>
                  <a:pt x="223" y="7"/>
                </a:lnTo>
                <a:lnTo>
                  <a:pt x="225" y="7"/>
                </a:lnTo>
                <a:lnTo>
                  <a:pt x="227" y="5"/>
                </a:lnTo>
                <a:lnTo>
                  <a:pt x="231" y="5"/>
                </a:lnTo>
                <a:lnTo>
                  <a:pt x="232" y="5"/>
                </a:lnTo>
                <a:lnTo>
                  <a:pt x="234" y="5"/>
                </a:lnTo>
                <a:lnTo>
                  <a:pt x="238" y="1"/>
                </a:lnTo>
                <a:lnTo>
                  <a:pt x="236" y="1"/>
                </a:lnTo>
                <a:lnTo>
                  <a:pt x="236" y="0"/>
                </a:lnTo>
                <a:lnTo>
                  <a:pt x="2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51" name="Freeform 62"/>
          <p:cNvSpPr>
            <a:spLocks/>
          </p:cNvSpPr>
          <p:nvPr/>
        </p:nvSpPr>
        <p:spPr bwMode="auto">
          <a:xfrm>
            <a:off x="1098864" y="5439923"/>
            <a:ext cx="514100" cy="460560"/>
          </a:xfrm>
          <a:custGeom>
            <a:avLst/>
            <a:gdLst>
              <a:gd name="T0" fmla="*/ 127 w 136"/>
              <a:gd name="T1" fmla="*/ 2 h 160"/>
              <a:gd name="T2" fmla="*/ 134 w 136"/>
              <a:gd name="T3" fmla="*/ 2 h 160"/>
              <a:gd name="T4" fmla="*/ 136 w 136"/>
              <a:gd name="T5" fmla="*/ 14 h 160"/>
              <a:gd name="T6" fmla="*/ 125 w 136"/>
              <a:gd name="T7" fmla="*/ 29 h 160"/>
              <a:gd name="T8" fmla="*/ 125 w 136"/>
              <a:gd name="T9" fmla="*/ 43 h 160"/>
              <a:gd name="T10" fmla="*/ 121 w 136"/>
              <a:gd name="T11" fmla="*/ 54 h 160"/>
              <a:gd name="T12" fmla="*/ 121 w 136"/>
              <a:gd name="T13" fmla="*/ 66 h 160"/>
              <a:gd name="T14" fmla="*/ 117 w 136"/>
              <a:gd name="T15" fmla="*/ 77 h 160"/>
              <a:gd name="T16" fmla="*/ 104 w 136"/>
              <a:gd name="T17" fmla="*/ 91 h 160"/>
              <a:gd name="T18" fmla="*/ 94 w 136"/>
              <a:gd name="T19" fmla="*/ 97 h 160"/>
              <a:gd name="T20" fmla="*/ 86 w 136"/>
              <a:gd name="T21" fmla="*/ 110 h 160"/>
              <a:gd name="T22" fmla="*/ 88 w 136"/>
              <a:gd name="T23" fmla="*/ 127 h 160"/>
              <a:gd name="T24" fmla="*/ 84 w 136"/>
              <a:gd name="T25" fmla="*/ 139 h 160"/>
              <a:gd name="T26" fmla="*/ 77 w 136"/>
              <a:gd name="T27" fmla="*/ 145 h 160"/>
              <a:gd name="T28" fmla="*/ 63 w 136"/>
              <a:gd name="T29" fmla="*/ 158 h 160"/>
              <a:gd name="T30" fmla="*/ 57 w 136"/>
              <a:gd name="T31" fmla="*/ 150 h 160"/>
              <a:gd name="T32" fmla="*/ 54 w 136"/>
              <a:gd name="T33" fmla="*/ 146 h 160"/>
              <a:gd name="T34" fmla="*/ 46 w 136"/>
              <a:gd name="T35" fmla="*/ 150 h 160"/>
              <a:gd name="T36" fmla="*/ 40 w 136"/>
              <a:gd name="T37" fmla="*/ 156 h 160"/>
              <a:gd name="T38" fmla="*/ 36 w 136"/>
              <a:gd name="T39" fmla="*/ 154 h 160"/>
              <a:gd name="T40" fmla="*/ 34 w 136"/>
              <a:gd name="T41" fmla="*/ 152 h 160"/>
              <a:gd name="T42" fmla="*/ 29 w 136"/>
              <a:gd name="T43" fmla="*/ 148 h 160"/>
              <a:gd name="T44" fmla="*/ 23 w 136"/>
              <a:gd name="T45" fmla="*/ 154 h 160"/>
              <a:gd name="T46" fmla="*/ 17 w 136"/>
              <a:gd name="T47" fmla="*/ 160 h 160"/>
              <a:gd name="T48" fmla="*/ 13 w 136"/>
              <a:gd name="T49" fmla="*/ 154 h 160"/>
              <a:gd name="T50" fmla="*/ 4 w 136"/>
              <a:gd name="T51" fmla="*/ 145 h 160"/>
              <a:gd name="T52" fmla="*/ 2 w 136"/>
              <a:gd name="T53" fmla="*/ 135 h 160"/>
              <a:gd name="T54" fmla="*/ 7 w 136"/>
              <a:gd name="T55" fmla="*/ 133 h 160"/>
              <a:gd name="T56" fmla="*/ 15 w 136"/>
              <a:gd name="T57" fmla="*/ 135 h 160"/>
              <a:gd name="T58" fmla="*/ 11 w 136"/>
              <a:gd name="T59" fmla="*/ 120 h 160"/>
              <a:gd name="T60" fmla="*/ 4 w 136"/>
              <a:gd name="T61" fmla="*/ 120 h 160"/>
              <a:gd name="T62" fmla="*/ 6 w 136"/>
              <a:gd name="T63" fmla="*/ 112 h 160"/>
              <a:gd name="T64" fmla="*/ 13 w 136"/>
              <a:gd name="T65" fmla="*/ 112 h 160"/>
              <a:gd name="T66" fmla="*/ 25 w 136"/>
              <a:gd name="T67" fmla="*/ 110 h 160"/>
              <a:gd name="T68" fmla="*/ 27 w 136"/>
              <a:gd name="T69" fmla="*/ 100 h 160"/>
              <a:gd name="T70" fmla="*/ 34 w 136"/>
              <a:gd name="T71" fmla="*/ 112 h 160"/>
              <a:gd name="T72" fmla="*/ 42 w 136"/>
              <a:gd name="T73" fmla="*/ 110 h 160"/>
              <a:gd name="T74" fmla="*/ 52 w 136"/>
              <a:gd name="T75" fmla="*/ 114 h 160"/>
              <a:gd name="T76" fmla="*/ 52 w 136"/>
              <a:gd name="T77" fmla="*/ 106 h 160"/>
              <a:gd name="T78" fmla="*/ 59 w 136"/>
              <a:gd name="T79" fmla="*/ 83 h 160"/>
              <a:gd name="T80" fmla="*/ 54 w 136"/>
              <a:gd name="T81" fmla="*/ 77 h 160"/>
              <a:gd name="T82" fmla="*/ 50 w 136"/>
              <a:gd name="T83" fmla="*/ 73 h 160"/>
              <a:gd name="T84" fmla="*/ 50 w 136"/>
              <a:gd name="T85" fmla="*/ 70 h 160"/>
              <a:gd name="T86" fmla="*/ 52 w 136"/>
              <a:gd name="T87" fmla="*/ 66 h 160"/>
              <a:gd name="T88" fmla="*/ 56 w 136"/>
              <a:gd name="T89" fmla="*/ 60 h 160"/>
              <a:gd name="T90" fmla="*/ 57 w 136"/>
              <a:gd name="T91" fmla="*/ 54 h 160"/>
              <a:gd name="T92" fmla="*/ 57 w 136"/>
              <a:gd name="T93" fmla="*/ 45 h 160"/>
              <a:gd name="T94" fmla="*/ 44 w 136"/>
              <a:gd name="T95" fmla="*/ 48 h 160"/>
              <a:gd name="T96" fmla="*/ 36 w 136"/>
              <a:gd name="T97" fmla="*/ 48 h 160"/>
              <a:gd name="T98" fmla="*/ 36 w 136"/>
              <a:gd name="T99" fmla="*/ 39 h 160"/>
              <a:gd name="T100" fmla="*/ 59 w 136"/>
              <a:gd name="T101" fmla="*/ 31 h 160"/>
              <a:gd name="T102" fmla="*/ 63 w 136"/>
              <a:gd name="T103" fmla="*/ 31 h 160"/>
              <a:gd name="T104" fmla="*/ 69 w 136"/>
              <a:gd name="T105" fmla="*/ 33 h 160"/>
              <a:gd name="T106" fmla="*/ 73 w 136"/>
              <a:gd name="T107" fmla="*/ 33 h 160"/>
              <a:gd name="T108" fmla="*/ 77 w 136"/>
              <a:gd name="T109" fmla="*/ 35 h 160"/>
              <a:gd name="T110" fmla="*/ 84 w 136"/>
              <a:gd name="T111" fmla="*/ 37 h 160"/>
              <a:gd name="T112" fmla="*/ 88 w 136"/>
              <a:gd name="T113" fmla="*/ 37 h 160"/>
              <a:gd name="T114" fmla="*/ 88 w 136"/>
              <a:gd name="T115" fmla="*/ 31 h 160"/>
              <a:gd name="T116" fmla="*/ 100 w 136"/>
              <a:gd name="T117" fmla="*/ 12 h 160"/>
              <a:gd name="T118" fmla="*/ 107 w 136"/>
              <a:gd name="T119" fmla="*/ 4 h 160"/>
              <a:gd name="T120" fmla="*/ 121 w 136"/>
              <a:gd name="T12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6" h="160">
                <a:moveTo>
                  <a:pt x="121" y="0"/>
                </a:moveTo>
                <a:lnTo>
                  <a:pt x="127" y="0"/>
                </a:lnTo>
                <a:lnTo>
                  <a:pt x="127" y="2"/>
                </a:lnTo>
                <a:lnTo>
                  <a:pt x="130" y="4"/>
                </a:lnTo>
                <a:lnTo>
                  <a:pt x="132" y="2"/>
                </a:lnTo>
                <a:lnTo>
                  <a:pt x="134" y="2"/>
                </a:lnTo>
                <a:lnTo>
                  <a:pt x="134" y="4"/>
                </a:lnTo>
                <a:lnTo>
                  <a:pt x="136" y="8"/>
                </a:lnTo>
                <a:lnTo>
                  <a:pt x="136" y="14"/>
                </a:lnTo>
                <a:lnTo>
                  <a:pt x="132" y="16"/>
                </a:lnTo>
                <a:lnTo>
                  <a:pt x="132" y="20"/>
                </a:lnTo>
                <a:lnTo>
                  <a:pt x="125" y="29"/>
                </a:lnTo>
                <a:lnTo>
                  <a:pt x="125" y="35"/>
                </a:lnTo>
                <a:lnTo>
                  <a:pt x="125" y="39"/>
                </a:lnTo>
                <a:lnTo>
                  <a:pt x="125" y="43"/>
                </a:lnTo>
                <a:lnTo>
                  <a:pt x="121" y="47"/>
                </a:lnTo>
                <a:lnTo>
                  <a:pt x="121" y="52"/>
                </a:lnTo>
                <a:lnTo>
                  <a:pt x="121" y="54"/>
                </a:lnTo>
                <a:lnTo>
                  <a:pt x="121" y="60"/>
                </a:lnTo>
                <a:lnTo>
                  <a:pt x="121" y="60"/>
                </a:lnTo>
                <a:lnTo>
                  <a:pt x="121" y="66"/>
                </a:lnTo>
                <a:lnTo>
                  <a:pt x="119" y="66"/>
                </a:lnTo>
                <a:lnTo>
                  <a:pt x="117" y="72"/>
                </a:lnTo>
                <a:lnTo>
                  <a:pt x="117" y="77"/>
                </a:lnTo>
                <a:lnTo>
                  <a:pt x="111" y="87"/>
                </a:lnTo>
                <a:lnTo>
                  <a:pt x="107" y="89"/>
                </a:lnTo>
                <a:lnTo>
                  <a:pt x="104" y="91"/>
                </a:lnTo>
                <a:lnTo>
                  <a:pt x="102" y="91"/>
                </a:lnTo>
                <a:lnTo>
                  <a:pt x="98" y="93"/>
                </a:lnTo>
                <a:lnTo>
                  <a:pt x="94" y="97"/>
                </a:lnTo>
                <a:lnTo>
                  <a:pt x="94" y="100"/>
                </a:lnTo>
                <a:lnTo>
                  <a:pt x="90" y="106"/>
                </a:lnTo>
                <a:lnTo>
                  <a:pt x="86" y="110"/>
                </a:lnTo>
                <a:lnTo>
                  <a:pt x="88" y="116"/>
                </a:lnTo>
                <a:lnTo>
                  <a:pt x="88" y="118"/>
                </a:lnTo>
                <a:lnTo>
                  <a:pt x="88" y="127"/>
                </a:lnTo>
                <a:lnTo>
                  <a:pt x="86" y="131"/>
                </a:lnTo>
                <a:lnTo>
                  <a:pt x="88" y="135"/>
                </a:lnTo>
                <a:lnTo>
                  <a:pt x="84" y="139"/>
                </a:lnTo>
                <a:lnTo>
                  <a:pt x="80" y="141"/>
                </a:lnTo>
                <a:lnTo>
                  <a:pt x="79" y="143"/>
                </a:lnTo>
                <a:lnTo>
                  <a:pt x="77" y="145"/>
                </a:lnTo>
                <a:lnTo>
                  <a:pt x="71" y="152"/>
                </a:lnTo>
                <a:lnTo>
                  <a:pt x="67" y="156"/>
                </a:lnTo>
                <a:lnTo>
                  <a:pt x="63" y="158"/>
                </a:lnTo>
                <a:lnTo>
                  <a:pt x="59" y="154"/>
                </a:lnTo>
                <a:lnTo>
                  <a:pt x="57" y="152"/>
                </a:lnTo>
                <a:lnTo>
                  <a:pt x="57" y="150"/>
                </a:lnTo>
                <a:lnTo>
                  <a:pt x="59" y="146"/>
                </a:lnTo>
                <a:lnTo>
                  <a:pt x="59" y="145"/>
                </a:lnTo>
                <a:lnTo>
                  <a:pt x="54" y="146"/>
                </a:lnTo>
                <a:lnTo>
                  <a:pt x="50" y="150"/>
                </a:lnTo>
                <a:lnTo>
                  <a:pt x="48" y="150"/>
                </a:lnTo>
                <a:lnTo>
                  <a:pt x="46" y="150"/>
                </a:lnTo>
                <a:lnTo>
                  <a:pt x="46" y="154"/>
                </a:lnTo>
                <a:lnTo>
                  <a:pt x="44" y="156"/>
                </a:lnTo>
                <a:lnTo>
                  <a:pt x="40" y="156"/>
                </a:lnTo>
                <a:lnTo>
                  <a:pt x="40" y="154"/>
                </a:lnTo>
                <a:lnTo>
                  <a:pt x="38" y="152"/>
                </a:lnTo>
                <a:lnTo>
                  <a:pt x="36" y="154"/>
                </a:lnTo>
                <a:lnTo>
                  <a:pt x="34" y="154"/>
                </a:lnTo>
                <a:lnTo>
                  <a:pt x="34" y="154"/>
                </a:lnTo>
                <a:lnTo>
                  <a:pt x="34" y="152"/>
                </a:lnTo>
                <a:lnTo>
                  <a:pt x="32" y="148"/>
                </a:lnTo>
                <a:lnTo>
                  <a:pt x="31" y="148"/>
                </a:lnTo>
                <a:lnTo>
                  <a:pt x="29" y="148"/>
                </a:lnTo>
                <a:lnTo>
                  <a:pt x="25" y="150"/>
                </a:lnTo>
                <a:lnTo>
                  <a:pt x="23" y="150"/>
                </a:lnTo>
                <a:lnTo>
                  <a:pt x="23" y="154"/>
                </a:lnTo>
                <a:lnTo>
                  <a:pt x="19" y="154"/>
                </a:lnTo>
                <a:lnTo>
                  <a:pt x="17" y="154"/>
                </a:lnTo>
                <a:lnTo>
                  <a:pt x="17" y="160"/>
                </a:lnTo>
                <a:lnTo>
                  <a:pt x="15" y="160"/>
                </a:lnTo>
                <a:lnTo>
                  <a:pt x="13" y="158"/>
                </a:lnTo>
                <a:lnTo>
                  <a:pt x="13" y="154"/>
                </a:lnTo>
                <a:lnTo>
                  <a:pt x="9" y="152"/>
                </a:lnTo>
                <a:lnTo>
                  <a:pt x="9" y="148"/>
                </a:lnTo>
                <a:lnTo>
                  <a:pt x="4" y="145"/>
                </a:lnTo>
                <a:lnTo>
                  <a:pt x="4" y="143"/>
                </a:lnTo>
                <a:lnTo>
                  <a:pt x="0" y="139"/>
                </a:lnTo>
                <a:lnTo>
                  <a:pt x="2" y="135"/>
                </a:lnTo>
                <a:lnTo>
                  <a:pt x="2" y="133"/>
                </a:lnTo>
                <a:lnTo>
                  <a:pt x="4" y="133"/>
                </a:lnTo>
                <a:lnTo>
                  <a:pt x="7" y="133"/>
                </a:lnTo>
                <a:lnTo>
                  <a:pt x="7" y="131"/>
                </a:lnTo>
                <a:lnTo>
                  <a:pt x="9" y="131"/>
                </a:lnTo>
                <a:lnTo>
                  <a:pt x="15" y="135"/>
                </a:lnTo>
                <a:lnTo>
                  <a:pt x="15" y="131"/>
                </a:lnTo>
                <a:lnTo>
                  <a:pt x="15" y="121"/>
                </a:lnTo>
                <a:lnTo>
                  <a:pt x="11" y="120"/>
                </a:lnTo>
                <a:lnTo>
                  <a:pt x="9" y="120"/>
                </a:lnTo>
                <a:lnTo>
                  <a:pt x="7" y="120"/>
                </a:lnTo>
                <a:lnTo>
                  <a:pt x="4" y="120"/>
                </a:lnTo>
                <a:lnTo>
                  <a:pt x="6" y="118"/>
                </a:lnTo>
                <a:lnTo>
                  <a:pt x="4" y="114"/>
                </a:lnTo>
                <a:lnTo>
                  <a:pt x="6" y="112"/>
                </a:lnTo>
                <a:lnTo>
                  <a:pt x="9" y="112"/>
                </a:lnTo>
                <a:lnTo>
                  <a:pt x="13" y="114"/>
                </a:lnTo>
                <a:lnTo>
                  <a:pt x="13" y="112"/>
                </a:lnTo>
                <a:lnTo>
                  <a:pt x="15" y="110"/>
                </a:lnTo>
                <a:lnTo>
                  <a:pt x="17" y="110"/>
                </a:lnTo>
                <a:lnTo>
                  <a:pt x="25" y="110"/>
                </a:lnTo>
                <a:lnTo>
                  <a:pt x="25" y="108"/>
                </a:lnTo>
                <a:lnTo>
                  <a:pt x="25" y="104"/>
                </a:lnTo>
                <a:lnTo>
                  <a:pt x="27" y="100"/>
                </a:lnTo>
                <a:lnTo>
                  <a:pt x="29" y="102"/>
                </a:lnTo>
                <a:lnTo>
                  <a:pt x="32" y="108"/>
                </a:lnTo>
                <a:lnTo>
                  <a:pt x="34" y="112"/>
                </a:lnTo>
                <a:lnTo>
                  <a:pt x="38" y="110"/>
                </a:lnTo>
                <a:lnTo>
                  <a:pt x="40" y="112"/>
                </a:lnTo>
                <a:lnTo>
                  <a:pt x="42" y="110"/>
                </a:lnTo>
                <a:lnTo>
                  <a:pt x="46" y="110"/>
                </a:lnTo>
                <a:lnTo>
                  <a:pt x="50" y="112"/>
                </a:lnTo>
                <a:lnTo>
                  <a:pt x="52" y="114"/>
                </a:lnTo>
                <a:lnTo>
                  <a:pt x="54" y="114"/>
                </a:lnTo>
                <a:lnTo>
                  <a:pt x="54" y="110"/>
                </a:lnTo>
                <a:lnTo>
                  <a:pt x="52" y="106"/>
                </a:lnTo>
                <a:lnTo>
                  <a:pt x="57" y="95"/>
                </a:lnTo>
                <a:lnTo>
                  <a:pt x="59" y="87"/>
                </a:lnTo>
                <a:lnTo>
                  <a:pt x="59" y="83"/>
                </a:lnTo>
                <a:lnTo>
                  <a:pt x="57" y="81"/>
                </a:lnTo>
                <a:lnTo>
                  <a:pt x="56" y="79"/>
                </a:lnTo>
                <a:lnTo>
                  <a:pt x="54" y="77"/>
                </a:lnTo>
                <a:lnTo>
                  <a:pt x="54" y="75"/>
                </a:lnTo>
                <a:lnTo>
                  <a:pt x="50" y="75"/>
                </a:lnTo>
                <a:lnTo>
                  <a:pt x="50" y="73"/>
                </a:lnTo>
                <a:lnTo>
                  <a:pt x="48" y="72"/>
                </a:lnTo>
                <a:lnTo>
                  <a:pt x="48" y="70"/>
                </a:lnTo>
                <a:lnTo>
                  <a:pt x="50" y="70"/>
                </a:lnTo>
                <a:lnTo>
                  <a:pt x="52" y="68"/>
                </a:lnTo>
                <a:lnTo>
                  <a:pt x="54" y="68"/>
                </a:lnTo>
                <a:lnTo>
                  <a:pt x="52" y="66"/>
                </a:lnTo>
                <a:lnTo>
                  <a:pt x="52" y="64"/>
                </a:lnTo>
                <a:lnTo>
                  <a:pt x="52" y="62"/>
                </a:lnTo>
                <a:lnTo>
                  <a:pt x="56" y="60"/>
                </a:lnTo>
                <a:lnTo>
                  <a:pt x="57" y="60"/>
                </a:lnTo>
                <a:lnTo>
                  <a:pt x="59" y="56"/>
                </a:lnTo>
                <a:lnTo>
                  <a:pt x="57" y="54"/>
                </a:lnTo>
                <a:lnTo>
                  <a:pt x="59" y="52"/>
                </a:lnTo>
                <a:lnTo>
                  <a:pt x="59" y="47"/>
                </a:lnTo>
                <a:lnTo>
                  <a:pt x="57" y="45"/>
                </a:lnTo>
                <a:lnTo>
                  <a:pt x="52" y="45"/>
                </a:lnTo>
                <a:lnTo>
                  <a:pt x="48" y="47"/>
                </a:lnTo>
                <a:lnTo>
                  <a:pt x="44" y="48"/>
                </a:lnTo>
                <a:lnTo>
                  <a:pt x="40" y="47"/>
                </a:lnTo>
                <a:lnTo>
                  <a:pt x="38" y="48"/>
                </a:lnTo>
                <a:lnTo>
                  <a:pt x="36" y="48"/>
                </a:lnTo>
                <a:lnTo>
                  <a:pt x="36" y="45"/>
                </a:lnTo>
                <a:lnTo>
                  <a:pt x="36" y="43"/>
                </a:lnTo>
                <a:lnTo>
                  <a:pt x="36" y="39"/>
                </a:lnTo>
                <a:lnTo>
                  <a:pt x="34" y="35"/>
                </a:lnTo>
                <a:lnTo>
                  <a:pt x="36" y="31"/>
                </a:lnTo>
                <a:lnTo>
                  <a:pt x="59" y="31"/>
                </a:lnTo>
                <a:lnTo>
                  <a:pt x="61" y="33"/>
                </a:lnTo>
                <a:lnTo>
                  <a:pt x="61" y="31"/>
                </a:lnTo>
                <a:lnTo>
                  <a:pt x="63" y="31"/>
                </a:lnTo>
                <a:lnTo>
                  <a:pt x="65" y="33"/>
                </a:lnTo>
                <a:lnTo>
                  <a:pt x="67" y="33"/>
                </a:lnTo>
                <a:lnTo>
                  <a:pt x="69" y="33"/>
                </a:lnTo>
                <a:lnTo>
                  <a:pt x="69" y="35"/>
                </a:lnTo>
                <a:lnTo>
                  <a:pt x="71" y="35"/>
                </a:lnTo>
                <a:lnTo>
                  <a:pt x="73" y="33"/>
                </a:lnTo>
                <a:lnTo>
                  <a:pt x="73" y="33"/>
                </a:lnTo>
                <a:lnTo>
                  <a:pt x="77" y="35"/>
                </a:lnTo>
                <a:lnTo>
                  <a:pt x="77" y="35"/>
                </a:lnTo>
                <a:lnTo>
                  <a:pt x="80" y="35"/>
                </a:lnTo>
                <a:lnTo>
                  <a:pt x="82" y="37"/>
                </a:lnTo>
                <a:lnTo>
                  <a:pt x="84" y="37"/>
                </a:lnTo>
                <a:lnTo>
                  <a:pt x="86" y="37"/>
                </a:lnTo>
                <a:lnTo>
                  <a:pt x="86" y="37"/>
                </a:lnTo>
                <a:lnTo>
                  <a:pt x="88" y="37"/>
                </a:lnTo>
                <a:lnTo>
                  <a:pt x="88" y="35"/>
                </a:lnTo>
                <a:lnTo>
                  <a:pt x="86" y="33"/>
                </a:lnTo>
                <a:lnTo>
                  <a:pt x="88" y="31"/>
                </a:lnTo>
                <a:lnTo>
                  <a:pt x="90" y="27"/>
                </a:lnTo>
                <a:lnTo>
                  <a:pt x="90" y="25"/>
                </a:lnTo>
                <a:lnTo>
                  <a:pt x="100" y="12"/>
                </a:lnTo>
                <a:lnTo>
                  <a:pt x="104" y="8"/>
                </a:lnTo>
                <a:lnTo>
                  <a:pt x="107" y="6"/>
                </a:lnTo>
                <a:lnTo>
                  <a:pt x="107" y="4"/>
                </a:lnTo>
                <a:lnTo>
                  <a:pt x="115" y="2"/>
                </a:lnTo>
                <a:lnTo>
                  <a:pt x="119" y="2"/>
                </a:lnTo>
                <a:lnTo>
                  <a:pt x="12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53" name="Freeform 64"/>
          <p:cNvSpPr>
            <a:spLocks/>
          </p:cNvSpPr>
          <p:nvPr/>
        </p:nvSpPr>
        <p:spPr bwMode="auto">
          <a:xfrm>
            <a:off x="940097" y="5523400"/>
            <a:ext cx="381795" cy="316636"/>
          </a:xfrm>
          <a:custGeom>
            <a:avLst/>
            <a:gdLst>
              <a:gd name="T0" fmla="*/ 63 w 101"/>
              <a:gd name="T1" fmla="*/ 0 h 110"/>
              <a:gd name="T2" fmla="*/ 67 w 101"/>
              <a:gd name="T3" fmla="*/ 0 h 110"/>
              <a:gd name="T4" fmla="*/ 71 w 101"/>
              <a:gd name="T5" fmla="*/ 0 h 110"/>
              <a:gd name="T6" fmla="*/ 76 w 101"/>
              <a:gd name="T7" fmla="*/ 0 h 110"/>
              <a:gd name="T8" fmla="*/ 78 w 101"/>
              <a:gd name="T9" fmla="*/ 2 h 110"/>
              <a:gd name="T10" fmla="*/ 76 w 101"/>
              <a:gd name="T11" fmla="*/ 6 h 110"/>
              <a:gd name="T12" fmla="*/ 78 w 101"/>
              <a:gd name="T13" fmla="*/ 14 h 110"/>
              <a:gd name="T14" fmla="*/ 78 w 101"/>
              <a:gd name="T15" fmla="*/ 19 h 110"/>
              <a:gd name="T16" fmla="*/ 82 w 101"/>
              <a:gd name="T17" fmla="*/ 18 h 110"/>
              <a:gd name="T18" fmla="*/ 90 w 101"/>
              <a:gd name="T19" fmla="*/ 18 h 110"/>
              <a:gd name="T20" fmla="*/ 99 w 101"/>
              <a:gd name="T21" fmla="*/ 16 h 110"/>
              <a:gd name="T22" fmla="*/ 101 w 101"/>
              <a:gd name="T23" fmla="*/ 23 h 110"/>
              <a:gd name="T24" fmla="*/ 101 w 101"/>
              <a:gd name="T25" fmla="*/ 27 h 110"/>
              <a:gd name="T26" fmla="*/ 98 w 101"/>
              <a:gd name="T27" fmla="*/ 31 h 110"/>
              <a:gd name="T28" fmla="*/ 94 w 101"/>
              <a:gd name="T29" fmla="*/ 35 h 110"/>
              <a:gd name="T30" fmla="*/ 96 w 101"/>
              <a:gd name="T31" fmla="*/ 39 h 110"/>
              <a:gd name="T32" fmla="*/ 92 w 101"/>
              <a:gd name="T33" fmla="*/ 41 h 110"/>
              <a:gd name="T34" fmla="*/ 90 w 101"/>
              <a:gd name="T35" fmla="*/ 43 h 110"/>
              <a:gd name="T36" fmla="*/ 92 w 101"/>
              <a:gd name="T37" fmla="*/ 46 h 110"/>
              <a:gd name="T38" fmla="*/ 96 w 101"/>
              <a:gd name="T39" fmla="*/ 48 h 110"/>
              <a:gd name="T40" fmla="*/ 99 w 101"/>
              <a:gd name="T41" fmla="*/ 52 h 110"/>
              <a:gd name="T42" fmla="*/ 101 w 101"/>
              <a:gd name="T43" fmla="*/ 58 h 110"/>
              <a:gd name="T44" fmla="*/ 94 w 101"/>
              <a:gd name="T45" fmla="*/ 77 h 110"/>
              <a:gd name="T46" fmla="*/ 96 w 101"/>
              <a:gd name="T47" fmla="*/ 85 h 110"/>
              <a:gd name="T48" fmla="*/ 92 w 101"/>
              <a:gd name="T49" fmla="*/ 83 h 110"/>
              <a:gd name="T50" fmla="*/ 84 w 101"/>
              <a:gd name="T51" fmla="*/ 81 h 110"/>
              <a:gd name="T52" fmla="*/ 80 w 101"/>
              <a:gd name="T53" fmla="*/ 81 h 110"/>
              <a:gd name="T54" fmla="*/ 74 w 101"/>
              <a:gd name="T55" fmla="*/ 79 h 110"/>
              <a:gd name="T56" fmla="*/ 69 w 101"/>
              <a:gd name="T57" fmla="*/ 71 h 110"/>
              <a:gd name="T58" fmla="*/ 67 w 101"/>
              <a:gd name="T59" fmla="*/ 79 h 110"/>
              <a:gd name="T60" fmla="*/ 59 w 101"/>
              <a:gd name="T61" fmla="*/ 81 h 110"/>
              <a:gd name="T62" fmla="*/ 55 w 101"/>
              <a:gd name="T63" fmla="*/ 83 h 110"/>
              <a:gd name="T64" fmla="*/ 51 w 101"/>
              <a:gd name="T65" fmla="*/ 83 h 110"/>
              <a:gd name="T66" fmla="*/ 46 w 101"/>
              <a:gd name="T67" fmla="*/ 85 h 110"/>
              <a:gd name="T68" fmla="*/ 46 w 101"/>
              <a:gd name="T69" fmla="*/ 91 h 110"/>
              <a:gd name="T70" fmla="*/ 51 w 101"/>
              <a:gd name="T71" fmla="*/ 91 h 110"/>
              <a:gd name="T72" fmla="*/ 57 w 101"/>
              <a:gd name="T73" fmla="*/ 92 h 110"/>
              <a:gd name="T74" fmla="*/ 57 w 101"/>
              <a:gd name="T75" fmla="*/ 106 h 110"/>
              <a:gd name="T76" fmla="*/ 49 w 101"/>
              <a:gd name="T77" fmla="*/ 102 h 110"/>
              <a:gd name="T78" fmla="*/ 46 w 101"/>
              <a:gd name="T79" fmla="*/ 104 h 110"/>
              <a:gd name="T80" fmla="*/ 44 w 101"/>
              <a:gd name="T81" fmla="*/ 106 h 110"/>
              <a:gd name="T82" fmla="*/ 40 w 101"/>
              <a:gd name="T83" fmla="*/ 110 h 110"/>
              <a:gd name="T84" fmla="*/ 38 w 101"/>
              <a:gd name="T85" fmla="*/ 106 h 110"/>
              <a:gd name="T86" fmla="*/ 28 w 101"/>
              <a:gd name="T87" fmla="*/ 98 h 110"/>
              <a:gd name="T88" fmla="*/ 17 w 101"/>
              <a:gd name="T89" fmla="*/ 87 h 110"/>
              <a:gd name="T90" fmla="*/ 13 w 101"/>
              <a:gd name="T91" fmla="*/ 83 h 110"/>
              <a:gd name="T92" fmla="*/ 9 w 101"/>
              <a:gd name="T93" fmla="*/ 75 h 110"/>
              <a:gd name="T94" fmla="*/ 5 w 101"/>
              <a:gd name="T95" fmla="*/ 66 h 110"/>
              <a:gd name="T96" fmla="*/ 3 w 101"/>
              <a:gd name="T97" fmla="*/ 62 h 110"/>
              <a:gd name="T98" fmla="*/ 0 w 101"/>
              <a:gd name="T99" fmla="*/ 52 h 110"/>
              <a:gd name="T100" fmla="*/ 7 w 101"/>
              <a:gd name="T101" fmla="*/ 50 h 110"/>
              <a:gd name="T102" fmla="*/ 9 w 101"/>
              <a:gd name="T103" fmla="*/ 35 h 110"/>
              <a:gd name="T104" fmla="*/ 19 w 101"/>
              <a:gd name="T105" fmla="*/ 37 h 110"/>
              <a:gd name="T106" fmla="*/ 9 w 101"/>
              <a:gd name="T107" fmla="*/ 29 h 110"/>
              <a:gd name="T108" fmla="*/ 13 w 101"/>
              <a:gd name="T109" fmla="*/ 23 h 110"/>
              <a:gd name="T110" fmla="*/ 19 w 101"/>
              <a:gd name="T111" fmla="*/ 23 h 110"/>
              <a:gd name="T112" fmla="*/ 21 w 101"/>
              <a:gd name="T113" fmla="*/ 23 h 110"/>
              <a:gd name="T114" fmla="*/ 46 w 101"/>
              <a:gd name="T115" fmla="*/ 2 h 110"/>
              <a:gd name="T116" fmla="*/ 48 w 101"/>
              <a:gd name="T117" fmla="*/ 0 h 110"/>
              <a:gd name="T118" fmla="*/ 51 w 101"/>
              <a:gd name="T119" fmla="*/ 0 h 110"/>
              <a:gd name="T120" fmla="*/ 57 w 101"/>
              <a:gd name="T12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" h="110">
                <a:moveTo>
                  <a:pt x="57" y="0"/>
                </a:moveTo>
                <a:lnTo>
                  <a:pt x="63" y="0"/>
                </a:lnTo>
                <a:lnTo>
                  <a:pt x="65" y="0"/>
                </a:lnTo>
                <a:lnTo>
                  <a:pt x="67" y="0"/>
                </a:lnTo>
                <a:lnTo>
                  <a:pt x="71" y="0"/>
                </a:lnTo>
                <a:lnTo>
                  <a:pt x="71" y="0"/>
                </a:lnTo>
                <a:lnTo>
                  <a:pt x="74" y="2"/>
                </a:lnTo>
                <a:lnTo>
                  <a:pt x="76" y="0"/>
                </a:lnTo>
                <a:lnTo>
                  <a:pt x="76" y="0"/>
                </a:lnTo>
                <a:lnTo>
                  <a:pt x="78" y="2"/>
                </a:lnTo>
                <a:lnTo>
                  <a:pt x="78" y="2"/>
                </a:lnTo>
                <a:lnTo>
                  <a:pt x="76" y="6"/>
                </a:lnTo>
                <a:lnTo>
                  <a:pt x="78" y="10"/>
                </a:lnTo>
                <a:lnTo>
                  <a:pt x="78" y="14"/>
                </a:lnTo>
                <a:lnTo>
                  <a:pt x="78" y="16"/>
                </a:lnTo>
                <a:lnTo>
                  <a:pt x="78" y="19"/>
                </a:lnTo>
                <a:lnTo>
                  <a:pt x="80" y="19"/>
                </a:lnTo>
                <a:lnTo>
                  <a:pt x="82" y="18"/>
                </a:lnTo>
                <a:lnTo>
                  <a:pt x="86" y="19"/>
                </a:lnTo>
                <a:lnTo>
                  <a:pt x="90" y="18"/>
                </a:lnTo>
                <a:lnTo>
                  <a:pt x="94" y="16"/>
                </a:lnTo>
                <a:lnTo>
                  <a:pt x="99" y="16"/>
                </a:lnTo>
                <a:lnTo>
                  <a:pt x="101" y="18"/>
                </a:lnTo>
                <a:lnTo>
                  <a:pt x="101" y="23"/>
                </a:lnTo>
                <a:lnTo>
                  <a:pt x="99" y="25"/>
                </a:lnTo>
                <a:lnTo>
                  <a:pt x="101" y="27"/>
                </a:lnTo>
                <a:lnTo>
                  <a:pt x="99" y="31"/>
                </a:lnTo>
                <a:lnTo>
                  <a:pt x="98" y="31"/>
                </a:lnTo>
                <a:lnTo>
                  <a:pt x="94" y="33"/>
                </a:lnTo>
                <a:lnTo>
                  <a:pt x="94" y="35"/>
                </a:lnTo>
                <a:lnTo>
                  <a:pt x="94" y="37"/>
                </a:lnTo>
                <a:lnTo>
                  <a:pt x="96" y="39"/>
                </a:lnTo>
                <a:lnTo>
                  <a:pt x="94" y="39"/>
                </a:lnTo>
                <a:lnTo>
                  <a:pt x="92" y="41"/>
                </a:lnTo>
                <a:lnTo>
                  <a:pt x="90" y="41"/>
                </a:lnTo>
                <a:lnTo>
                  <a:pt x="90" y="43"/>
                </a:lnTo>
                <a:lnTo>
                  <a:pt x="92" y="44"/>
                </a:lnTo>
                <a:lnTo>
                  <a:pt x="92" y="46"/>
                </a:lnTo>
                <a:lnTo>
                  <a:pt x="96" y="46"/>
                </a:lnTo>
                <a:lnTo>
                  <a:pt x="96" y="48"/>
                </a:lnTo>
                <a:lnTo>
                  <a:pt x="98" y="50"/>
                </a:lnTo>
                <a:lnTo>
                  <a:pt x="99" y="52"/>
                </a:lnTo>
                <a:lnTo>
                  <a:pt x="101" y="54"/>
                </a:lnTo>
                <a:lnTo>
                  <a:pt x="101" y="58"/>
                </a:lnTo>
                <a:lnTo>
                  <a:pt x="99" y="66"/>
                </a:lnTo>
                <a:lnTo>
                  <a:pt x="94" y="77"/>
                </a:lnTo>
                <a:lnTo>
                  <a:pt x="96" y="81"/>
                </a:lnTo>
                <a:lnTo>
                  <a:pt x="96" y="85"/>
                </a:lnTo>
                <a:lnTo>
                  <a:pt x="94" y="85"/>
                </a:lnTo>
                <a:lnTo>
                  <a:pt x="92" y="83"/>
                </a:lnTo>
                <a:lnTo>
                  <a:pt x="88" y="81"/>
                </a:lnTo>
                <a:lnTo>
                  <a:pt x="84" y="81"/>
                </a:lnTo>
                <a:lnTo>
                  <a:pt x="82" y="83"/>
                </a:lnTo>
                <a:lnTo>
                  <a:pt x="80" y="81"/>
                </a:lnTo>
                <a:lnTo>
                  <a:pt x="76" y="83"/>
                </a:lnTo>
                <a:lnTo>
                  <a:pt x="74" y="79"/>
                </a:lnTo>
                <a:lnTo>
                  <a:pt x="71" y="73"/>
                </a:lnTo>
                <a:lnTo>
                  <a:pt x="69" y="71"/>
                </a:lnTo>
                <a:lnTo>
                  <a:pt x="67" y="75"/>
                </a:lnTo>
                <a:lnTo>
                  <a:pt x="67" y="79"/>
                </a:lnTo>
                <a:lnTo>
                  <a:pt x="67" y="81"/>
                </a:lnTo>
                <a:lnTo>
                  <a:pt x="59" y="81"/>
                </a:lnTo>
                <a:lnTo>
                  <a:pt x="57" y="81"/>
                </a:lnTo>
                <a:lnTo>
                  <a:pt x="55" y="83"/>
                </a:lnTo>
                <a:lnTo>
                  <a:pt x="55" y="85"/>
                </a:lnTo>
                <a:lnTo>
                  <a:pt x="51" y="83"/>
                </a:lnTo>
                <a:lnTo>
                  <a:pt x="48" y="83"/>
                </a:lnTo>
                <a:lnTo>
                  <a:pt x="46" y="85"/>
                </a:lnTo>
                <a:lnTo>
                  <a:pt x="48" y="89"/>
                </a:lnTo>
                <a:lnTo>
                  <a:pt x="46" y="91"/>
                </a:lnTo>
                <a:lnTo>
                  <a:pt x="49" y="91"/>
                </a:lnTo>
                <a:lnTo>
                  <a:pt x="51" y="91"/>
                </a:lnTo>
                <a:lnTo>
                  <a:pt x="53" y="91"/>
                </a:lnTo>
                <a:lnTo>
                  <a:pt x="57" y="92"/>
                </a:lnTo>
                <a:lnTo>
                  <a:pt x="57" y="102"/>
                </a:lnTo>
                <a:lnTo>
                  <a:pt x="57" y="106"/>
                </a:lnTo>
                <a:lnTo>
                  <a:pt x="51" y="102"/>
                </a:lnTo>
                <a:lnTo>
                  <a:pt x="49" y="102"/>
                </a:lnTo>
                <a:lnTo>
                  <a:pt x="49" y="104"/>
                </a:lnTo>
                <a:lnTo>
                  <a:pt x="46" y="104"/>
                </a:lnTo>
                <a:lnTo>
                  <a:pt x="44" y="104"/>
                </a:lnTo>
                <a:lnTo>
                  <a:pt x="44" y="106"/>
                </a:lnTo>
                <a:lnTo>
                  <a:pt x="42" y="110"/>
                </a:lnTo>
                <a:lnTo>
                  <a:pt x="40" y="110"/>
                </a:lnTo>
                <a:lnTo>
                  <a:pt x="38" y="108"/>
                </a:lnTo>
                <a:lnTo>
                  <a:pt x="38" y="106"/>
                </a:lnTo>
                <a:lnTo>
                  <a:pt x="30" y="102"/>
                </a:lnTo>
                <a:lnTo>
                  <a:pt x="28" y="98"/>
                </a:lnTo>
                <a:lnTo>
                  <a:pt x="21" y="92"/>
                </a:lnTo>
                <a:lnTo>
                  <a:pt x="17" y="87"/>
                </a:lnTo>
                <a:lnTo>
                  <a:pt x="17" y="87"/>
                </a:lnTo>
                <a:lnTo>
                  <a:pt x="13" y="83"/>
                </a:lnTo>
                <a:lnTo>
                  <a:pt x="11" y="77"/>
                </a:lnTo>
                <a:lnTo>
                  <a:pt x="9" y="75"/>
                </a:lnTo>
                <a:lnTo>
                  <a:pt x="9" y="69"/>
                </a:lnTo>
                <a:lnTo>
                  <a:pt x="5" y="66"/>
                </a:lnTo>
                <a:lnTo>
                  <a:pt x="5" y="64"/>
                </a:lnTo>
                <a:lnTo>
                  <a:pt x="3" y="62"/>
                </a:lnTo>
                <a:lnTo>
                  <a:pt x="0" y="54"/>
                </a:lnTo>
                <a:lnTo>
                  <a:pt x="0" y="52"/>
                </a:lnTo>
                <a:lnTo>
                  <a:pt x="3" y="54"/>
                </a:lnTo>
                <a:lnTo>
                  <a:pt x="7" y="50"/>
                </a:lnTo>
                <a:lnTo>
                  <a:pt x="9" y="41"/>
                </a:lnTo>
                <a:lnTo>
                  <a:pt x="9" y="35"/>
                </a:lnTo>
                <a:lnTo>
                  <a:pt x="11" y="37"/>
                </a:lnTo>
                <a:lnTo>
                  <a:pt x="19" y="37"/>
                </a:lnTo>
                <a:lnTo>
                  <a:pt x="13" y="35"/>
                </a:lnTo>
                <a:lnTo>
                  <a:pt x="9" y="29"/>
                </a:lnTo>
                <a:lnTo>
                  <a:pt x="13" y="29"/>
                </a:lnTo>
                <a:lnTo>
                  <a:pt x="13" y="23"/>
                </a:lnTo>
                <a:lnTo>
                  <a:pt x="15" y="25"/>
                </a:lnTo>
                <a:lnTo>
                  <a:pt x="19" y="23"/>
                </a:lnTo>
                <a:lnTo>
                  <a:pt x="21" y="23"/>
                </a:lnTo>
                <a:lnTo>
                  <a:pt x="21" y="23"/>
                </a:lnTo>
                <a:lnTo>
                  <a:pt x="46" y="23"/>
                </a:lnTo>
                <a:lnTo>
                  <a:pt x="46" y="2"/>
                </a:lnTo>
                <a:lnTo>
                  <a:pt x="46" y="2"/>
                </a:lnTo>
                <a:lnTo>
                  <a:pt x="48" y="0"/>
                </a:lnTo>
                <a:lnTo>
                  <a:pt x="49" y="0"/>
                </a:lnTo>
                <a:lnTo>
                  <a:pt x="51" y="0"/>
                </a:lnTo>
                <a:lnTo>
                  <a:pt x="55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61" name="Freeform 73"/>
          <p:cNvSpPr>
            <a:spLocks noEditPoints="1"/>
          </p:cNvSpPr>
          <p:nvPr/>
        </p:nvSpPr>
        <p:spPr bwMode="auto">
          <a:xfrm>
            <a:off x="2614704" y="5353567"/>
            <a:ext cx="567022" cy="518130"/>
          </a:xfrm>
          <a:custGeom>
            <a:avLst/>
            <a:gdLst>
              <a:gd name="T0" fmla="*/ 10 w 150"/>
              <a:gd name="T1" fmla="*/ 23 h 180"/>
              <a:gd name="T2" fmla="*/ 10 w 150"/>
              <a:gd name="T3" fmla="*/ 23 h 180"/>
              <a:gd name="T4" fmla="*/ 33 w 150"/>
              <a:gd name="T5" fmla="*/ 4 h 180"/>
              <a:gd name="T6" fmla="*/ 39 w 150"/>
              <a:gd name="T7" fmla="*/ 2 h 180"/>
              <a:gd name="T8" fmla="*/ 42 w 150"/>
              <a:gd name="T9" fmla="*/ 17 h 180"/>
              <a:gd name="T10" fmla="*/ 50 w 150"/>
              <a:gd name="T11" fmla="*/ 15 h 180"/>
              <a:gd name="T12" fmla="*/ 62 w 150"/>
              <a:gd name="T13" fmla="*/ 17 h 180"/>
              <a:gd name="T14" fmla="*/ 73 w 150"/>
              <a:gd name="T15" fmla="*/ 25 h 180"/>
              <a:gd name="T16" fmla="*/ 81 w 150"/>
              <a:gd name="T17" fmla="*/ 32 h 180"/>
              <a:gd name="T18" fmla="*/ 90 w 150"/>
              <a:gd name="T19" fmla="*/ 32 h 180"/>
              <a:gd name="T20" fmla="*/ 98 w 150"/>
              <a:gd name="T21" fmla="*/ 34 h 180"/>
              <a:gd name="T22" fmla="*/ 104 w 150"/>
              <a:gd name="T23" fmla="*/ 34 h 180"/>
              <a:gd name="T24" fmla="*/ 112 w 150"/>
              <a:gd name="T25" fmla="*/ 27 h 180"/>
              <a:gd name="T26" fmla="*/ 117 w 150"/>
              <a:gd name="T27" fmla="*/ 25 h 180"/>
              <a:gd name="T28" fmla="*/ 121 w 150"/>
              <a:gd name="T29" fmla="*/ 23 h 180"/>
              <a:gd name="T30" fmla="*/ 133 w 150"/>
              <a:gd name="T31" fmla="*/ 23 h 180"/>
              <a:gd name="T32" fmla="*/ 138 w 150"/>
              <a:gd name="T33" fmla="*/ 29 h 180"/>
              <a:gd name="T34" fmla="*/ 150 w 150"/>
              <a:gd name="T35" fmla="*/ 27 h 180"/>
              <a:gd name="T36" fmla="*/ 133 w 150"/>
              <a:gd name="T37" fmla="*/ 113 h 180"/>
              <a:gd name="T38" fmla="*/ 144 w 150"/>
              <a:gd name="T39" fmla="*/ 127 h 180"/>
              <a:gd name="T40" fmla="*/ 138 w 150"/>
              <a:gd name="T41" fmla="*/ 132 h 180"/>
              <a:gd name="T42" fmla="*/ 137 w 150"/>
              <a:gd name="T43" fmla="*/ 138 h 180"/>
              <a:gd name="T44" fmla="*/ 127 w 150"/>
              <a:gd name="T45" fmla="*/ 144 h 180"/>
              <a:gd name="T46" fmla="*/ 119 w 150"/>
              <a:gd name="T47" fmla="*/ 144 h 180"/>
              <a:gd name="T48" fmla="*/ 117 w 150"/>
              <a:gd name="T49" fmla="*/ 150 h 180"/>
              <a:gd name="T50" fmla="*/ 117 w 150"/>
              <a:gd name="T51" fmla="*/ 151 h 180"/>
              <a:gd name="T52" fmla="*/ 112 w 150"/>
              <a:gd name="T53" fmla="*/ 159 h 180"/>
              <a:gd name="T54" fmla="*/ 110 w 150"/>
              <a:gd name="T55" fmla="*/ 169 h 180"/>
              <a:gd name="T56" fmla="*/ 100 w 150"/>
              <a:gd name="T57" fmla="*/ 180 h 180"/>
              <a:gd name="T58" fmla="*/ 75 w 150"/>
              <a:gd name="T59" fmla="*/ 165 h 180"/>
              <a:gd name="T60" fmla="*/ 73 w 150"/>
              <a:gd name="T61" fmla="*/ 161 h 180"/>
              <a:gd name="T62" fmla="*/ 71 w 150"/>
              <a:gd name="T63" fmla="*/ 153 h 180"/>
              <a:gd name="T64" fmla="*/ 0 w 150"/>
              <a:gd name="T65" fmla="*/ 115 h 180"/>
              <a:gd name="T66" fmla="*/ 6 w 150"/>
              <a:gd name="T67" fmla="*/ 94 h 180"/>
              <a:gd name="T68" fmla="*/ 12 w 150"/>
              <a:gd name="T69" fmla="*/ 86 h 180"/>
              <a:gd name="T70" fmla="*/ 16 w 150"/>
              <a:gd name="T71" fmla="*/ 80 h 180"/>
              <a:gd name="T72" fmla="*/ 18 w 150"/>
              <a:gd name="T73" fmla="*/ 77 h 180"/>
              <a:gd name="T74" fmla="*/ 25 w 150"/>
              <a:gd name="T75" fmla="*/ 73 h 180"/>
              <a:gd name="T76" fmla="*/ 29 w 150"/>
              <a:gd name="T77" fmla="*/ 65 h 180"/>
              <a:gd name="T78" fmla="*/ 29 w 150"/>
              <a:gd name="T79" fmla="*/ 57 h 180"/>
              <a:gd name="T80" fmla="*/ 27 w 150"/>
              <a:gd name="T81" fmla="*/ 54 h 180"/>
              <a:gd name="T82" fmla="*/ 23 w 150"/>
              <a:gd name="T83" fmla="*/ 50 h 180"/>
              <a:gd name="T84" fmla="*/ 18 w 150"/>
              <a:gd name="T85" fmla="*/ 42 h 180"/>
              <a:gd name="T86" fmla="*/ 16 w 150"/>
              <a:gd name="T87" fmla="*/ 34 h 180"/>
              <a:gd name="T88" fmla="*/ 14 w 150"/>
              <a:gd name="T89" fmla="*/ 30 h 180"/>
              <a:gd name="T90" fmla="*/ 12 w 150"/>
              <a:gd name="T91" fmla="*/ 25 h 180"/>
              <a:gd name="T92" fmla="*/ 10 w 150"/>
              <a:gd name="T93" fmla="*/ 23 h 180"/>
              <a:gd name="T94" fmla="*/ 12 w 150"/>
              <a:gd name="T95" fmla="*/ 19 h 180"/>
              <a:gd name="T96" fmla="*/ 18 w 150"/>
              <a:gd name="T97" fmla="*/ 13 h 180"/>
              <a:gd name="T98" fmla="*/ 23 w 150"/>
              <a:gd name="T99" fmla="*/ 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0" h="180">
                <a:moveTo>
                  <a:pt x="10" y="23"/>
                </a:moveTo>
                <a:lnTo>
                  <a:pt x="10" y="23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31" y="0"/>
                </a:moveTo>
                <a:lnTo>
                  <a:pt x="33" y="4"/>
                </a:lnTo>
                <a:lnTo>
                  <a:pt x="37" y="2"/>
                </a:lnTo>
                <a:lnTo>
                  <a:pt x="39" y="2"/>
                </a:lnTo>
                <a:lnTo>
                  <a:pt x="39" y="13"/>
                </a:lnTo>
                <a:lnTo>
                  <a:pt x="42" y="17"/>
                </a:lnTo>
                <a:lnTo>
                  <a:pt x="46" y="17"/>
                </a:lnTo>
                <a:lnTo>
                  <a:pt x="50" y="15"/>
                </a:lnTo>
                <a:lnTo>
                  <a:pt x="54" y="17"/>
                </a:lnTo>
                <a:lnTo>
                  <a:pt x="62" y="17"/>
                </a:lnTo>
                <a:lnTo>
                  <a:pt x="66" y="19"/>
                </a:lnTo>
                <a:lnTo>
                  <a:pt x="73" y="25"/>
                </a:lnTo>
                <a:lnTo>
                  <a:pt x="77" y="29"/>
                </a:lnTo>
                <a:lnTo>
                  <a:pt x="81" y="32"/>
                </a:lnTo>
                <a:lnTo>
                  <a:pt x="83" y="32"/>
                </a:lnTo>
                <a:lnTo>
                  <a:pt x="90" y="32"/>
                </a:lnTo>
                <a:lnTo>
                  <a:pt x="94" y="34"/>
                </a:lnTo>
                <a:lnTo>
                  <a:pt x="98" y="34"/>
                </a:lnTo>
                <a:lnTo>
                  <a:pt x="102" y="34"/>
                </a:lnTo>
                <a:lnTo>
                  <a:pt x="104" y="34"/>
                </a:lnTo>
                <a:lnTo>
                  <a:pt x="108" y="34"/>
                </a:lnTo>
                <a:lnTo>
                  <a:pt x="112" y="27"/>
                </a:lnTo>
                <a:lnTo>
                  <a:pt x="114" y="25"/>
                </a:lnTo>
                <a:lnTo>
                  <a:pt x="117" y="25"/>
                </a:lnTo>
                <a:lnTo>
                  <a:pt x="119" y="25"/>
                </a:lnTo>
                <a:lnTo>
                  <a:pt x="121" y="23"/>
                </a:lnTo>
                <a:lnTo>
                  <a:pt x="131" y="21"/>
                </a:lnTo>
                <a:lnTo>
                  <a:pt x="133" y="23"/>
                </a:lnTo>
                <a:lnTo>
                  <a:pt x="135" y="27"/>
                </a:lnTo>
                <a:lnTo>
                  <a:pt x="138" y="29"/>
                </a:lnTo>
                <a:lnTo>
                  <a:pt x="144" y="27"/>
                </a:lnTo>
                <a:lnTo>
                  <a:pt x="150" y="27"/>
                </a:lnTo>
                <a:lnTo>
                  <a:pt x="133" y="44"/>
                </a:lnTo>
                <a:lnTo>
                  <a:pt x="133" y="113"/>
                </a:lnTo>
                <a:lnTo>
                  <a:pt x="144" y="125"/>
                </a:lnTo>
                <a:lnTo>
                  <a:pt x="144" y="127"/>
                </a:lnTo>
                <a:lnTo>
                  <a:pt x="138" y="132"/>
                </a:lnTo>
                <a:lnTo>
                  <a:pt x="138" y="132"/>
                </a:lnTo>
                <a:lnTo>
                  <a:pt x="135" y="136"/>
                </a:lnTo>
                <a:lnTo>
                  <a:pt x="137" y="138"/>
                </a:lnTo>
                <a:lnTo>
                  <a:pt x="131" y="140"/>
                </a:lnTo>
                <a:lnTo>
                  <a:pt x="127" y="144"/>
                </a:lnTo>
                <a:lnTo>
                  <a:pt x="121" y="144"/>
                </a:lnTo>
                <a:lnTo>
                  <a:pt x="119" y="144"/>
                </a:lnTo>
                <a:lnTo>
                  <a:pt x="119" y="146"/>
                </a:lnTo>
                <a:lnTo>
                  <a:pt x="117" y="150"/>
                </a:lnTo>
                <a:lnTo>
                  <a:pt x="117" y="151"/>
                </a:lnTo>
                <a:lnTo>
                  <a:pt x="117" y="151"/>
                </a:lnTo>
                <a:lnTo>
                  <a:pt x="115" y="157"/>
                </a:lnTo>
                <a:lnTo>
                  <a:pt x="112" y="159"/>
                </a:lnTo>
                <a:lnTo>
                  <a:pt x="112" y="163"/>
                </a:lnTo>
                <a:lnTo>
                  <a:pt x="110" y="169"/>
                </a:lnTo>
                <a:lnTo>
                  <a:pt x="104" y="178"/>
                </a:lnTo>
                <a:lnTo>
                  <a:pt x="100" y="180"/>
                </a:lnTo>
                <a:lnTo>
                  <a:pt x="98" y="180"/>
                </a:lnTo>
                <a:lnTo>
                  <a:pt x="75" y="165"/>
                </a:lnTo>
                <a:lnTo>
                  <a:pt x="75" y="163"/>
                </a:lnTo>
                <a:lnTo>
                  <a:pt x="73" y="161"/>
                </a:lnTo>
                <a:lnTo>
                  <a:pt x="75" y="159"/>
                </a:lnTo>
                <a:lnTo>
                  <a:pt x="71" y="153"/>
                </a:lnTo>
                <a:lnTo>
                  <a:pt x="6" y="115"/>
                </a:lnTo>
                <a:lnTo>
                  <a:pt x="0" y="115"/>
                </a:lnTo>
                <a:lnTo>
                  <a:pt x="6" y="98"/>
                </a:lnTo>
                <a:lnTo>
                  <a:pt x="6" y="94"/>
                </a:lnTo>
                <a:lnTo>
                  <a:pt x="10" y="90"/>
                </a:lnTo>
                <a:lnTo>
                  <a:pt x="12" y="86"/>
                </a:lnTo>
                <a:lnTo>
                  <a:pt x="16" y="82"/>
                </a:lnTo>
                <a:lnTo>
                  <a:pt x="16" y="80"/>
                </a:lnTo>
                <a:lnTo>
                  <a:pt x="18" y="78"/>
                </a:lnTo>
                <a:lnTo>
                  <a:pt x="18" y="77"/>
                </a:lnTo>
                <a:lnTo>
                  <a:pt x="23" y="77"/>
                </a:lnTo>
                <a:lnTo>
                  <a:pt x="25" y="73"/>
                </a:lnTo>
                <a:lnTo>
                  <a:pt x="25" y="69"/>
                </a:lnTo>
                <a:lnTo>
                  <a:pt x="29" y="65"/>
                </a:lnTo>
                <a:lnTo>
                  <a:pt x="29" y="61"/>
                </a:lnTo>
                <a:lnTo>
                  <a:pt x="29" y="57"/>
                </a:lnTo>
                <a:lnTo>
                  <a:pt x="27" y="55"/>
                </a:lnTo>
                <a:lnTo>
                  <a:pt x="27" y="54"/>
                </a:lnTo>
                <a:lnTo>
                  <a:pt x="25" y="52"/>
                </a:lnTo>
                <a:lnTo>
                  <a:pt x="23" y="50"/>
                </a:lnTo>
                <a:lnTo>
                  <a:pt x="21" y="46"/>
                </a:lnTo>
                <a:lnTo>
                  <a:pt x="18" y="42"/>
                </a:lnTo>
                <a:lnTo>
                  <a:pt x="18" y="38"/>
                </a:lnTo>
                <a:lnTo>
                  <a:pt x="16" y="34"/>
                </a:lnTo>
                <a:lnTo>
                  <a:pt x="14" y="32"/>
                </a:lnTo>
                <a:lnTo>
                  <a:pt x="14" y="30"/>
                </a:lnTo>
                <a:lnTo>
                  <a:pt x="12" y="29"/>
                </a:lnTo>
                <a:lnTo>
                  <a:pt x="12" y="25"/>
                </a:lnTo>
                <a:lnTo>
                  <a:pt x="10" y="23"/>
                </a:lnTo>
                <a:lnTo>
                  <a:pt x="10" y="23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8" y="13"/>
                </a:lnTo>
                <a:lnTo>
                  <a:pt x="19" y="15"/>
                </a:lnTo>
                <a:lnTo>
                  <a:pt x="23" y="7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62" name="Freeform 74"/>
          <p:cNvSpPr>
            <a:spLocks/>
          </p:cNvSpPr>
          <p:nvPr/>
        </p:nvSpPr>
        <p:spPr bwMode="auto">
          <a:xfrm>
            <a:off x="3117464" y="5019662"/>
            <a:ext cx="680427" cy="693718"/>
          </a:xfrm>
          <a:custGeom>
            <a:avLst/>
            <a:gdLst>
              <a:gd name="T0" fmla="*/ 178 w 180"/>
              <a:gd name="T1" fmla="*/ 2 h 241"/>
              <a:gd name="T2" fmla="*/ 178 w 180"/>
              <a:gd name="T3" fmla="*/ 6 h 241"/>
              <a:gd name="T4" fmla="*/ 176 w 180"/>
              <a:gd name="T5" fmla="*/ 14 h 241"/>
              <a:gd name="T6" fmla="*/ 180 w 180"/>
              <a:gd name="T7" fmla="*/ 16 h 241"/>
              <a:gd name="T8" fmla="*/ 178 w 180"/>
              <a:gd name="T9" fmla="*/ 24 h 241"/>
              <a:gd name="T10" fmla="*/ 178 w 180"/>
              <a:gd name="T11" fmla="*/ 29 h 241"/>
              <a:gd name="T12" fmla="*/ 180 w 180"/>
              <a:gd name="T13" fmla="*/ 31 h 241"/>
              <a:gd name="T14" fmla="*/ 176 w 180"/>
              <a:gd name="T15" fmla="*/ 31 h 241"/>
              <a:gd name="T16" fmla="*/ 175 w 180"/>
              <a:gd name="T17" fmla="*/ 37 h 241"/>
              <a:gd name="T18" fmla="*/ 173 w 180"/>
              <a:gd name="T19" fmla="*/ 49 h 241"/>
              <a:gd name="T20" fmla="*/ 161 w 180"/>
              <a:gd name="T21" fmla="*/ 70 h 241"/>
              <a:gd name="T22" fmla="*/ 155 w 180"/>
              <a:gd name="T23" fmla="*/ 75 h 241"/>
              <a:gd name="T24" fmla="*/ 144 w 180"/>
              <a:gd name="T25" fmla="*/ 98 h 241"/>
              <a:gd name="T26" fmla="*/ 136 w 180"/>
              <a:gd name="T27" fmla="*/ 116 h 241"/>
              <a:gd name="T28" fmla="*/ 119 w 180"/>
              <a:gd name="T29" fmla="*/ 143 h 241"/>
              <a:gd name="T30" fmla="*/ 80 w 180"/>
              <a:gd name="T31" fmla="*/ 177 h 241"/>
              <a:gd name="T32" fmla="*/ 63 w 180"/>
              <a:gd name="T33" fmla="*/ 187 h 241"/>
              <a:gd name="T34" fmla="*/ 38 w 180"/>
              <a:gd name="T35" fmla="*/ 212 h 241"/>
              <a:gd name="T36" fmla="*/ 32 w 180"/>
              <a:gd name="T37" fmla="*/ 216 h 241"/>
              <a:gd name="T38" fmla="*/ 13 w 180"/>
              <a:gd name="T39" fmla="*/ 241 h 241"/>
              <a:gd name="T40" fmla="*/ 0 w 180"/>
              <a:gd name="T41" fmla="*/ 160 h 241"/>
              <a:gd name="T42" fmla="*/ 17 w 180"/>
              <a:gd name="T43" fmla="*/ 143 h 241"/>
              <a:gd name="T44" fmla="*/ 29 w 180"/>
              <a:gd name="T45" fmla="*/ 137 h 241"/>
              <a:gd name="T46" fmla="*/ 38 w 180"/>
              <a:gd name="T47" fmla="*/ 129 h 241"/>
              <a:gd name="T48" fmla="*/ 50 w 180"/>
              <a:gd name="T49" fmla="*/ 123 h 241"/>
              <a:gd name="T50" fmla="*/ 126 w 180"/>
              <a:gd name="T51" fmla="*/ 70 h 241"/>
              <a:gd name="T52" fmla="*/ 48 w 180"/>
              <a:gd name="T53" fmla="*/ 50 h 241"/>
              <a:gd name="T54" fmla="*/ 40 w 180"/>
              <a:gd name="T55" fmla="*/ 37 h 241"/>
              <a:gd name="T56" fmla="*/ 30 w 180"/>
              <a:gd name="T57" fmla="*/ 20 h 241"/>
              <a:gd name="T58" fmla="*/ 38 w 180"/>
              <a:gd name="T59" fmla="*/ 12 h 241"/>
              <a:gd name="T60" fmla="*/ 50 w 180"/>
              <a:gd name="T61" fmla="*/ 25 h 241"/>
              <a:gd name="T62" fmla="*/ 61 w 180"/>
              <a:gd name="T63" fmla="*/ 31 h 241"/>
              <a:gd name="T64" fmla="*/ 73 w 180"/>
              <a:gd name="T65" fmla="*/ 25 h 241"/>
              <a:gd name="T66" fmla="*/ 82 w 180"/>
              <a:gd name="T67" fmla="*/ 22 h 241"/>
              <a:gd name="T68" fmla="*/ 90 w 180"/>
              <a:gd name="T69" fmla="*/ 22 h 241"/>
              <a:gd name="T70" fmla="*/ 109 w 180"/>
              <a:gd name="T71" fmla="*/ 16 h 241"/>
              <a:gd name="T72" fmla="*/ 119 w 180"/>
              <a:gd name="T73" fmla="*/ 16 h 241"/>
              <a:gd name="T74" fmla="*/ 134 w 180"/>
              <a:gd name="T75" fmla="*/ 14 h 241"/>
              <a:gd name="T76" fmla="*/ 148 w 180"/>
              <a:gd name="T77" fmla="*/ 12 h 241"/>
              <a:gd name="T78" fmla="*/ 157 w 180"/>
              <a:gd name="T79" fmla="*/ 10 h 241"/>
              <a:gd name="T80" fmla="*/ 165 w 180"/>
              <a:gd name="T81" fmla="*/ 4 h 241"/>
              <a:gd name="T82" fmla="*/ 167 w 180"/>
              <a:gd name="T83" fmla="*/ 2 h 241"/>
              <a:gd name="T84" fmla="*/ 171 w 180"/>
              <a:gd name="T85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0" h="241">
                <a:moveTo>
                  <a:pt x="171" y="0"/>
                </a:moveTo>
                <a:lnTo>
                  <a:pt x="173" y="2"/>
                </a:lnTo>
                <a:lnTo>
                  <a:pt x="178" y="2"/>
                </a:lnTo>
                <a:lnTo>
                  <a:pt x="180" y="2"/>
                </a:lnTo>
                <a:lnTo>
                  <a:pt x="180" y="4"/>
                </a:lnTo>
                <a:lnTo>
                  <a:pt x="178" y="6"/>
                </a:lnTo>
                <a:lnTo>
                  <a:pt x="176" y="8"/>
                </a:lnTo>
                <a:lnTo>
                  <a:pt x="176" y="12"/>
                </a:lnTo>
                <a:lnTo>
                  <a:pt x="176" y="14"/>
                </a:lnTo>
                <a:lnTo>
                  <a:pt x="176" y="16"/>
                </a:lnTo>
                <a:lnTo>
                  <a:pt x="180" y="16"/>
                </a:lnTo>
                <a:lnTo>
                  <a:pt x="180" y="16"/>
                </a:lnTo>
                <a:lnTo>
                  <a:pt x="178" y="18"/>
                </a:lnTo>
                <a:lnTo>
                  <a:pt x="176" y="22"/>
                </a:lnTo>
                <a:lnTo>
                  <a:pt x="178" y="24"/>
                </a:lnTo>
                <a:lnTo>
                  <a:pt x="178" y="27"/>
                </a:lnTo>
                <a:lnTo>
                  <a:pt x="176" y="29"/>
                </a:lnTo>
                <a:lnTo>
                  <a:pt x="178" y="29"/>
                </a:lnTo>
                <a:lnTo>
                  <a:pt x="178" y="27"/>
                </a:lnTo>
                <a:lnTo>
                  <a:pt x="180" y="29"/>
                </a:lnTo>
                <a:lnTo>
                  <a:pt x="180" y="31"/>
                </a:lnTo>
                <a:lnTo>
                  <a:pt x="180" y="31"/>
                </a:lnTo>
                <a:lnTo>
                  <a:pt x="180" y="31"/>
                </a:lnTo>
                <a:lnTo>
                  <a:pt x="176" y="31"/>
                </a:lnTo>
                <a:lnTo>
                  <a:pt x="176" y="31"/>
                </a:lnTo>
                <a:lnTo>
                  <a:pt x="173" y="35"/>
                </a:lnTo>
                <a:lnTo>
                  <a:pt x="175" y="37"/>
                </a:lnTo>
                <a:lnTo>
                  <a:pt x="175" y="43"/>
                </a:lnTo>
                <a:lnTo>
                  <a:pt x="173" y="45"/>
                </a:lnTo>
                <a:lnTo>
                  <a:pt x="173" y="49"/>
                </a:lnTo>
                <a:lnTo>
                  <a:pt x="167" y="56"/>
                </a:lnTo>
                <a:lnTo>
                  <a:pt x="163" y="66"/>
                </a:lnTo>
                <a:lnTo>
                  <a:pt x="161" y="70"/>
                </a:lnTo>
                <a:lnTo>
                  <a:pt x="159" y="70"/>
                </a:lnTo>
                <a:lnTo>
                  <a:pt x="155" y="73"/>
                </a:lnTo>
                <a:lnTo>
                  <a:pt x="155" y="75"/>
                </a:lnTo>
                <a:lnTo>
                  <a:pt x="157" y="77"/>
                </a:lnTo>
                <a:lnTo>
                  <a:pt x="153" y="79"/>
                </a:lnTo>
                <a:lnTo>
                  <a:pt x="144" y="98"/>
                </a:lnTo>
                <a:lnTo>
                  <a:pt x="144" y="104"/>
                </a:lnTo>
                <a:lnTo>
                  <a:pt x="138" y="114"/>
                </a:lnTo>
                <a:lnTo>
                  <a:pt x="136" y="116"/>
                </a:lnTo>
                <a:lnTo>
                  <a:pt x="125" y="133"/>
                </a:lnTo>
                <a:lnTo>
                  <a:pt x="125" y="137"/>
                </a:lnTo>
                <a:lnTo>
                  <a:pt x="119" y="143"/>
                </a:lnTo>
                <a:lnTo>
                  <a:pt x="109" y="154"/>
                </a:lnTo>
                <a:lnTo>
                  <a:pt x="90" y="171"/>
                </a:lnTo>
                <a:lnTo>
                  <a:pt x="80" y="177"/>
                </a:lnTo>
                <a:lnTo>
                  <a:pt x="75" y="179"/>
                </a:lnTo>
                <a:lnTo>
                  <a:pt x="71" y="183"/>
                </a:lnTo>
                <a:lnTo>
                  <a:pt x="63" y="187"/>
                </a:lnTo>
                <a:lnTo>
                  <a:pt x="52" y="200"/>
                </a:lnTo>
                <a:lnTo>
                  <a:pt x="50" y="200"/>
                </a:lnTo>
                <a:lnTo>
                  <a:pt x="38" y="212"/>
                </a:lnTo>
                <a:lnTo>
                  <a:pt x="38" y="212"/>
                </a:lnTo>
                <a:lnTo>
                  <a:pt x="36" y="216"/>
                </a:lnTo>
                <a:lnTo>
                  <a:pt x="32" y="216"/>
                </a:lnTo>
                <a:lnTo>
                  <a:pt x="29" y="219"/>
                </a:lnTo>
                <a:lnTo>
                  <a:pt x="27" y="223"/>
                </a:lnTo>
                <a:lnTo>
                  <a:pt x="13" y="241"/>
                </a:lnTo>
                <a:lnTo>
                  <a:pt x="11" y="241"/>
                </a:lnTo>
                <a:lnTo>
                  <a:pt x="0" y="229"/>
                </a:lnTo>
                <a:lnTo>
                  <a:pt x="0" y="160"/>
                </a:lnTo>
                <a:lnTo>
                  <a:pt x="17" y="143"/>
                </a:lnTo>
                <a:lnTo>
                  <a:pt x="17" y="143"/>
                </a:lnTo>
                <a:lnTo>
                  <a:pt x="17" y="143"/>
                </a:lnTo>
                <a:lnTo>
                  <a:pt x="19" y="141"/>
                </a:lnTo>
                <a:lnTo>
                  <a:pt x="25" y="139"/>
                </a:lnTo>
                <a:lnTo>
                  <a:pt x="29" y="137"/>
                </a:lnTo>
                <a:lnTo>
                  <a:pt x="34" y="135"/>
                </a:lnTo>
                <a:lnTo>
                  <a:pt x="38" y="133"/>
                </a:lnTo>
                <a:lnTo>
                  <a:pt x="38" y="129"/>
                </a:lnTo>
                <a:lnTo>
                  <a:pt x="44" y="127"/>
                </a:lnTo>
                <a:lnTo>
                  <a:pt x="46" y="127"/>
                </a:lnTo>
                <a:lnTo>
                  <a:pt x="50" y="123"/>
                </a:lnTo>
                <a:lnTo>
                  <a:pt x="61" y="123"/>
                </a:lnTo>
                <a:lnTo>
                  <a:pt x="71" y="123"/>
                </a:lnTo>
                <a:lnTo>
                  <a:pt x="126" y="70"/>
                </a:lnTo>
                <a:lnTo>
                  <a:pt x="103" y="70"/>
                </a:lnTo>
                <a:lnTo>
                  <a:pt x="52" y="54"/>
                </a:lnTo>
                <a:lnTo>
                  <a:pt x="48" y="50"/>
                </a:lnTo>
                <a:lnTo>
                  <a:pt x="42" y="49"/>
                </a:lnTo>
                <a:lnTo>
                  <a:pt x="38" y="43"/>
                </a:lnTo>
                <a:lnTo>
                  <a:pt x="40" y="37"/>
                </a:lnTo>
                <a:lnTo>
                  <a:pt x="34" y="35"/>
                </a:lnTo>
                <a:lnTo>
                  <a:pt x="32" y="25"/>
                </a:lnTo>
                <a:lnTo>
                  <a:pt x="30" y="20"/>
                </a:lnTo>
                <a:lnTo>
                  <a:pt x="32" y="16"/>
                </a:lnTo>
                <a:lnTo>
                  <a:pt x="36" y="8"/>
                </a:lnTo>
                <a:lnTo>
                  <a:pt x="38" y="12"/>
                </a:lnTo>
                <a:lnTo>
                  <a:pt x="38" y="12"/>
                </a:lnTo>
                <a:lnTo>
                  <a:pt x="50" y="24"/>
                </a:lnTo>
                <a:lnTo>
                  <a:pt x="50" y="25"/>
                </a:lnTo>
                <a:lnTo>
                  <a:pt x="52" y="25"/>
                </a:lnTo>
                <a:lnTo>
                  <a:pt x="57" y="31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73" y="25"/>
                </a:lnTo>
                <a:lnTo>
                  <a:pt x="75" y="25"/>
                </a:lnTo>
                <a:lnTo>
                  <a:pt x="80" y="22"/>
                </a:lnTo>
                <a:lnTo>
                  <a:pt x="82" y="22"/>
                </a:lnTo>
                <a:lnTo>
                  <a:pt x="84" y="22"/>
                </a:lnTo>
                <a:lnTo>
                  <a:pt x="88" y="22"/>
                </a:lnTo>
                <a:lnTo>
                  <a:pt x="90" y="22"/>
                </a:lnTo>
                <a:lnTo>
                  <a:pt x="94" y="24"/>
                </a:lnTo>
                <a:lnTo>
                  <a:pt x="100" y="22"/>
                </a:lnTo>
                <a:lnTo>
                  <a:pt x="109" y="16"/>
                </a:lnTo>
                <a:lnTo>
                  <a:pt x="113" y="16"/>
                </a:lnTo>
                <a:lnTo>
                  <a:pt x="117" y="16"/>
                </a:lnTo>
                <a:lnTo>
                  <a:pt x="119" y="16"/>
                </a:lnTo>
                <a:lnTo>
                  <a:pt x="125" y="16"/>
                </a:lnTo>
                <a:lnTo>
                  <a:pt x="128" y="14"/>
                </a:lnTo>
                <a:lnTo>
                  <a:pt x="134" y="14"/>
                </a:lnTo>
                <a:lnTo>
                  <a:pt x="136" y="14"/>
                </a:lnTo>
                <a:lnTo>
                  <a:pt x="138" y="14"/>
                </a:lnTo>
                <a:lnTo>
                  <a:pt x="148" y="12"/>
                </a:lnTo>
                <a:lnTo>
                  <a:pt x="150" y="10"/>
                </a:lnTo>
                <a:lnTo>
                  <a:pt x="155" y="10"/>
                </a:lnTo>
                <a:lnTo>
                  <a:pt x="157" y="10"/>
                </a:lnTo>
                <a:lnTo>
                  <a:pt x="157" y="8"/>
                </a:lnTo>
                <a:lnTo>
                  <a:pt x="163" y="8"/>
                </a:lnTo>
                <a:lnTo>
                  <a:pt x="165" y="4"/>
                </a:lnTo>
                <a:lnTo>
                  <a:pt x="167" y="6"/>
                </a:lnTo>
                <a:lnTo>
                  <a:pt x="169" y="2"/>
                </a:lnTo>
                <a:lnTo>
                  <a:pt x="167" y="2"/>
                </a:lnTo>
                <a:lnTo>
                  <a:pt x="169" y="0"/>
                </a:lnTo>
                <a:lnTo>
                  <a:pt x="171" y="0"/>
                </a:lnTo>
                <a:lnTo>
                  <a:pt x="1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472" name="Freeform 93"/>
          <p:cNvSpPr>
            <a:spLocks/>
          </p:cNvSpPr>
          <p:nvPr/>
        </p:nvSpPr>
        <p:spPr bwMode="auto">
          <a:xfrm>
            <a:off x="-417532" y="3708223"/>
            <a:ext cx="1499897" cy="1040236"/>
          </a:xfrm>
          <a:custGeom>
            <a:avLst/>
            <a:gdLst>
              <a:gd name="T0" fmla="*/ 257 w 355"/>
              <a:gd name="T1" fmla="*/ 4 h 344"/>
              <a:gd name="T2" fmla="*/ 267 w 355"/>
              <a:gd name="T3" fmla="*/ 0 h 344"/>
              <a:gd name="T4" fmla="*/ 282 w 355"/>
              <a:gd name="T5" fmla="*/ 2 h 344"/>
              <a:gd name="T6" fmla="*/ 290 w 355"/>
              <a:gd name="T7" fmla="*/ 4 h 344"/>
              <a:gd name="T8" fmla="*/ 290 w 355"/>
              <a:gd name="T9" fmla="*/ 13 h 344"/>
              <a:gd name="T10" fmla="*/ 288 w 355"/>
              <a:gd name="T11" fmla="*/ 33 h 344"/>
              <a:gd name="T12" fmla="*/ 290 w 355"/>
              <a:gd name="T13" fmla="*/ 37 h 344"/>
              <a:gd name="T14" fmla="*/ 288 w 355"/>
              <a:gd name="T15" fmla="*/ 44 h 344"/>
              <a:gd name="T16" fmla="*/ 284 w 355"/>
              <a:gd name="T17" fmla="*/ 54 h 344"/>
              <a:gd name="T18" fmla="*/ 277 w 355"/>
              <a:gd name="T19" fmla="*/ 67 h 344"/>
              <a:gd name="T20" fmla="*/ 279 w 355"/>
              <a:gd name="T21" fmla="*/ 75 h 344"/>
              <a:gd name="T22" fmla="*/ 288 w 355"/>
              <a:gd name="T23" fmla="*/ 83 h 344"/>
              <a:gd name="T24" fmla="*/ 294 w 355"/>
              <a:gd name="T25" fmla="*/ 92 h 344"/>
              <a:gd name="T26" fmla="*/ 313 w 355"/>
              <a:gd name="T27" fmla="*/ 133 h 344"/>
              <a:gd name="T28" fmla="*/ 313 w 355"/>
              <a:gd name="T29" fmla="*/ 140 h 344"/>
              <a:gd name="T30" fmla="*/ 315 w 355"/>
              <a:gd name="T31" fmla="*/ 163 h 344"/>
              <a:gd name="T32" fmla="*/ 319 w 355"/>
              <a:gd name="T33" fmla="*/ 179 h 344"/>
              <a:gd name="T34" fmla="*/ 317 w 355"/>
              <a:gd name="T35" fmla="*/ 196 h 344"/>
              <a:gd name="T36" fmla="*/ 313 w 355"/>
              <a:gd name="T37" fmla="*/ 207 h 344"/>
              <a:gd name="T38" fmla="*/ 313 w 355"/>
              <a:gd name="T39" fmla="*/ 213 h 344"/>
              <a:gd name="T40" fmla="*/ 321 w 355"/>
              <a:gd name="T41" fmla="*/ 227 h 344"/>
              <a:gd name="T42" fmla="*/ 323 w 355"/>
              <a:gd name="T43" fmla="*/ 238 h 344"/>
              <a:gd name="T44" fmla="*/ 327 w 355"/>
              <a:gd name="T45" fmla="*/ 246 h 344"/>
              <a:gd name="T46" fmla="*/ 344 w 355"/>
              <a:gd name="T47" fmla="*/ 248 h 344"/>
              <a:gd name="T48" fmla="*/ 351 w 355"/>
              <a:gd name="T49" fmla="*/ 261 h 344"/>
              <a:gd name="T50" fmla="*/ 355 w 355"/>
              <a:gd name="T51" fmla="*/ 265 h 344"/>
              <a:gd name="T52" fmla="*/ 227 w 355"/>
              <a:gd name="T53" fmla="*/ 342 h 344"/>
              <a:gd name="T54" fmla="*/ 211 w 355"/>
              <a:gd name="T55" fmla="*/ 344 h 344"/>
              <a:gd name="T56" fmla="*/ 209 w 355"/>
              <a:gd name="T57" fmla="*/ 334 h 344"/>
              <a:gd name="T58" fmla="*/ 202 w 355"/>
              <a:gd name="T59" fmla="*/ 327 h 344"/>
              <a:gd name="T60" fmla="*/ 186 w 355"/>
              <a:gd name="T61" fmla="*/ 323 h 344"/>
              <a:gd name="T62" fmla="*/ 65 w 355"/>
              <a:gd name="T63" fmla="*/ 232 h 344"/>
              <a:gd name="T64" fmla="*/ 0 w 355"/>
              <a:gd name="T65" fmla="*/ 190 h 344"/>
              <a:gd name="T66" fmla="*/ 0 w 355"/>
              <a:gd name="T67" fmla="*/ 184 h 344"/>
              <a:gd name="T68" fmla="*/ 12 w 355"/>
              <a:gd name="T69" fmla="*/ 159 h 344"/>
              <a:gd name="T70" fmla="*/ 33 w 355"/>
              <a:gd name="T71" fmla="*/ 154 h 344"/>
              <a:gd name="T72" fmla="*/ 48 w 355"/>
              <a:gd name="T73" fmla="*/ 152 h 344"/>
              <a:gd name="T74" fmla="*/ 94 w 355"/>
              <a:gd name="T75" fmla="*/ 123 h 344"/>
              <a:gd name="T76" fmla="*/ 98 w 355"/>
              <a:gd name="T77" fmla="*/ 111 h 344"/>
              <a:gd name="T78" fmla="*/ 110 w 355"/>
              <a:gd name="T79" fmla="*/ 100 h 344"/>
              <a:gd name="T80" fmla="*/ 133 w 355"/>
              <a:gd name="T81" fmla="*/ 96 h 344"/>
              <a:gd name="T82" fmla="*/ 131 w 355"/>
              <a:gd name="T83" fmla="*/ 88 h 344"/>
              <a:gd name="T84" fmla="*/ 125 w 355"/>
              <a:gd name="T85" fmla="*/ 83 h 344"/>
              <a:gd name="T86" fmla="*/ 121 w 355"/>
              <a:gd name="T87" fmla="*/ 62 h 344"/>
              <a:gd name="T88" fmla="*/ 121 w 355"/>
              <a:gd name="T89" fmla="*/ 48 h 344"/>
              <a:gd name="T90" fmla="*/ 117 w 355"/>
              <a:gd name="T91" fmla="*/ 40 h 344"/>
              <a:gd name="T92" fmla="*/ 127 w 355"/>
              <a:gd name="T93" fmla="*/ 37 h 344"/>
              <a:gd name="T94" fmla="*/ 133 w 355"/>
              <a:gd name="T95" fmla="*/ 29 h 344"/>
              <a:gd name="T96" fmla="*/ 142 w 355"/>
              <a:gd name="T97" fmla="*/ 25 h 344"/>
              <a:gd name="T98" fmla="*/ 148 w 355"/>
              <a:gd name="T99" fmla="*/ 25 h 344"/>
              <a:gd name="T100" fmla="*/ 152 w 355"/>
              <a:gd name="T101" fmla="*/ 19 h 344"/>
              <a:gd name="T102" fmla="*/ 163 w 355"/>
              <a:gd name="T103" fmla="*/ 15 h 344"/>
              <a:gd name="T104" fmla="*/ 182 w 355"/>
              <a:gd name="T105" fmla="*/ 10 h 344"/>
              <a:gd name="T106" fmla="*/ 194 w 355"/>
              <a:gd name="T107" fmla="*/ 10 h 344"/>
              <a:gd name="T108" fmla="*/ 206 w 355"/>
              <a:gd name="T109" fmla="*/ 8 h 344"/>
              <a:gd name="T110" fmla="*/ 213 w 355"/>
              <a:gd name="T111" fmla="*/ 4 h 344"/>
              <a:gd name="T112" fmla="*/ 223 w 355"/>
              <a:gd name="T113" fmla="*/ 4 h 344"/>
              <a:gd name="T114" fmla="*/ 232 w 355"/>
              <a:gd name="T115" fmla="*/ 8 h 344"/>
              <a:gd name="T116" fmla="*/ 242 w 355"/>
              <a:gd name="T117" fmla="*/ 6 h 344"/>
              <a:gd name="T118" fmla="*/ 250 w 355"/>
              <a:gd name="T119" fmla="*/ 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5" h="344">
                <a:moveTo>
                  <a:pt x="254" y="0"/>
                </a:moveTo>
                <a:lnTo>
                  <a:pt x="257" y="2"/>
                </a:lnTo>
                <a:lnTo>
                  <a:pt x="257" y="4"/>
                </a:lnTo>
                <a:lnTo>
                  <a:pt x="263" y="4"/>
                </a:lnTo>
                <a:lnTo>
                  <a:pt x="267" y="2"/>
                </a:lnTo>
                <a:lnTo>
                  <a:pt x="267" y="0"/>
                </a:lnTo>
                <a:lnTo>
                  <a:pt x="271" y="2"/>
                </a:lnTo>
                <a:lnTo>
                  <a:pt x="275" y="6"/>
                </a:lnTo>
                <a:lnTo>
                  <a:pt x="282" y="2"/>
                </a:lnTo>
                <a:lnTo>
                  <a:pt x="286" y="4"/>
                </a:lnTo>
                <a:lnTo>
                  <a:pt x="290" y="2"/>
                </a:lnTo>
                <a:lnTo>
                  <a:pt x="290" y="4"/>
                </a:lnTo>
                <a:lnTo>
                  <a:pt x="290" y="6"/>
                </a:lnTo>
                <a:lnTo>
                  <a:pt x="290" y="8"/>
                </a:lnTo>
                <a:lnTo>
                  <a:pt x="290" y="13"/>
                </a:lnTo>
                <a:lnTo>
                  <a:pt x="290" y="19"/>
                </a:lnTo>
                <a:lnTo>
                  <a:pt x="288" y="27"/>
                </a:lnTo>
                <a:lnTo>
                  <a:pt x="288" y="33"/>
                </a:lnTo>
                <a:lnTo>
                  <a:pt x="290" y="35"/>
                </a:lnTo>
                <a:lnTo>
                  <a:pt x="290" y="37"/>
                </a:lnTo>
                <a:lnTo>
                  <a:pt x="290" y="37"/>
                </a:lnTo>
                <a:lnTo>
                  <a:pt x="288" y="40"/>
                </a:lnTo>
                <a:lnTo>
                  <a:pt x="290" y="42"/>
                </a:lnTo>
                <a:lnTo>
                  <a:pt x="288" y="44"/>
                </a:lnTo>
                <a:lnTo>
                  <a:pt x="288" y="50"/>
                </a:lnTo>
                <a:lnTo>
                  <a:pt x="286" y="52"/>
                </a:lnTo>
                <a:lnTo>
                  <a:pt x="284" y="54"/>
                </a:lnTo>
                <a:lnTo>
                  <a:pt x="282" y="54"/>
                </a:lnTo>
                <a:lnTo>
                  <a:pt x="279" y="60"/>
                </a:lnTo>
                <a:lnTo>
                  <a:pt x="277" y="67"/>
                </a:lnTo>
                <a:lnTo>
                  <a:pt x="277" y="69"/>
                </a:lnTo>
                <a:lnTo>
                  <a:pt x="279" y="73"/>
                </a:lnTo>
                <a:lnTo>
                  <a:pt x="279" y="75"/>
                </a:lnTo>
                <a:lnTo>
                  <a:pt x="280" y="79"/>
                </a:lnTo>
                <a:lnTo>
                  <a:pt x="282" y="79"/>
                </a:lnTo>
                <a:lnTo>
                  <a:pt x="288" y="83"/>
                </a:lnTo>
                <a:lnTo>
                  <a:pt x="288" y="88"/>
                </a:lnTo>
                <a:lnTo>
                  <a:pt x="292" y="90"/>
                </a:lnTo>
                <a:lnTo>
                  <a:pt x="294" y="92"/>
                </a:lnTo>
                <a:lnTo>
                  <a:pt x="298" y="92"/>
                </a:lnTo>
                <a:lnTo>
                  <a:pt x="302" y="96"/>
                </a:lnTo>
                <a:lnTo>
                  <a:pt x="313" y="133"/>
                </a:lnTo>
                <a:lnTo>
                  <a:pt x="311" y="135"/>
                </a:lnTo>
                <a:lnTo>
                  <a:pt x="311" y="140"/>
                </a:lnTo>
                <a:lnTo>
                  <a:pt x="313" y="140"/>
                </a:lnTo>
                <a:lnTo>
                  <a:pt x="315" y="146"/>
                </a:lnTo>
                <a:lnTo>
                  <a:pt x="315" y="158"/>
                </a:lnTo>
                <a:lnTo>
                  <a:pt x="315" y="163"/>
                </a:lnTo>
                <a:lnTo>
                  <a:pt x="315" y="165"/>
                </a:lnTo>
                <a:lnTo>
                  <a:pt x="317" y="175"/>
                </a:lnTo>
                <a:lnTo>
                  <a:pt x="319" y="179"/>
                </a:lnTo>
                <a:lnTo>
                  <a:pt x="317" y="188"/>
                </a:lnTo>
                <a:lnTo>
                  <a:pt x="317" y="190"/>
                </a:lnTo>
                <a:lnTo>
                  <a:pt x="317" y="196"/>
                </a:lnTo>
                <a:lnTo>
                  <a:pt x="319" y="202"/>
                </a:lnTo>
                <a:lnTo>
                  <a:pt x="317" y="204"/>
                </a:lnTo>
                <a:lnTo>
                  <a:pt x="313" y="207"/>
                </a:lnTo>
                <a:lnTo>
                  <a:pt x="311" y="209"/>
                </a:lnTo>
                <a:lnTo>
                  <a:pt x="309" y="209"/>
                </a:lnTo>
                <a:lnTo>
                  <a:pt x="313" y="213"/>
                </a:lnTo>
                <a:lnTo>
                  <a:pt x="317" y="217"/>
                </a:lnTo>
                <a:lnTo>
                  <a:pt x="321" y="225"/>
                </a:lnTo>
                <a:lnTo>
                  <a:pt x="321" y="227"/>
                </a:lnTo>
                <a:lnTo>
                  <a:pt x="323" y="231"/>
                </a:lnTo>
                <a:lnTo>
                  <a:pt x="321" y="232"/>
                </a:lnTo>
                <a:lnTo>
                  <a:pt x="323" y="238"/>
                </a:lnTo>
                <a:lnTo>
                  <a:pt x="325" y="240"/>
                </a:lnTo>
                <a:lnTo>
                  <a:pt x="325" y="244"/>
                </a:lnTo>
                <a:lnTo>
                  <a:pt x="327" y="246"/>
                </a:lnTo>
                <a:lnTo>
                  <a:pt x="334" y="246"/>
                </a:lnTo>
                <a:lnTo>
                  <a:pt x="340" y="246"/>
                </a:lnTo>
                <a:lnTo>
                  <a:pt x="344" y="248"/>
                </a:lnTo>
                <a:lnTo>
                  <a:pt x="346" y="252"/>
                </a:lnTo>
                <a:lnTo>
                  <a:pt x="350" y="259"/>
                </a:lnTo>
                <a:lnTo>
                  <a:pt x="351" y="261"/>
                </a:lnTo>
                <a:lnTo>
                  <a:pt x="353" y="263"/>
                </a:lnTo>
                <a:lnTo>
                  <a:pt x="355" y="265"/>
                </a:lnTo>
                <a:lnTo>
                  <a:pt x="355" y="265"/>
                </a:lnTo>
                <a:lnTo>
                  <a:pt x="277" y="315"/>
                </a:lnTo>
                <a:lnTo>
                  <a:pt x="254" y="334"/>
                </a:lnTo>
                <a:lnTo>
                  <a:pt x="227" y="342"/>
                </a:lnTo>
                <a:lnTo>
                  <a:pt x="227" y="342"/>
                </a:lnTo>
                <a:lnTo>
                  <a:pt x="221" y="344"/>
                </a:lnTo>
                <a:lnTo>
                  <a:pt x="211" y="344"/>
                </a:lnTo>
                <a:lnTo>
                  <a:pt x="207" y="342"/>
                </a:lnTo>
                <a:lnTo>
                  <a:pt x="207" y="340"/>
                </a:lnTo>
                <a:lnTo>
                  <a:pt x="209" y="334"/>
                </a:lnTo>
                <a:lnTo>
                  <a:pt x="209" y="332"/>
                </a:lnTo>
                <a:lnTo>
                  <a:pt x="206" y="329"/>
                </a:lnTo>
                <a:lnTo>
                  <a:pt x="202" y="327"/>
                </a:lnTo>
                <a:lnTo>
                  <a:pt x="198" y="323"/>
                </a:lnTo>
                <a:lnTo>
                  <a:pt x="192" y="323"/>
                </a:lnTo>
                <a:lnTo>
                  <a:pt x="186" y="323"/>
                </a:lnTo>
                <a:lnTo>
                  <a:pt x="182" y="319"/>
                </a:lnTo>
                <a:lnTo>
                  <a:pt x="181" y="309"/>
                </a:lnTo>
                <a:lnTo>
                  <a:pt x="65" y="232"/>
                </a:lnTo>
                <a:lnTo>
                  <a:pt x="65" y="232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0" y="184"/>
                </a:lnTo>
                <a:lnTo>
                  <a:pt x="0" y="184"/>
                </a:lnTo>
                <a:lnTo>
                  <a:pt x="0" y="169"/>
                </a:lnTo>
                <a:lnTo>
                  <a:pt x="10" y="163"/>
                </a:lnTo>
                <a:lnTo>
                  <a:pt x="12" y="159"/>
                </a:lnTo>
                <a:lnTo>
                  <a:pt x="17" y="156"/>
                </a:lnTo>
                <a:lnTo>
                  <a:pt x="27" y="154"/>
                </a:lnTo>
                <a:lnTo>
                  <a:pt x="33" y="154"/>
                </a:lnTo>
                <a:lnTo>
                  <a:pt x="35" y="154"/>
                </a:lnTo>
                <a:lnTo>
                  <a:pt x="42" y="154"/>
                </a:lnTo>
                <a:lnTo>
                  <a:pt x="48" y="152"/>
                </a:lnTo>
                <a:lnTo>
                  <a:pt x="63" y="142"/>
                </a:lnTo>
                <a:lnTo>
                  <a:pt x="83" y="133"/>
                </a:lnTo>
                <a:lnTo>
                  <a:pt x="94" y="123"/>
                </a:lnTo>
                <a:lnTo>
                  <a:pt x="96" y="121"/>
                </a:lnTo>
                <a:lnTo>
                  <a:pt x="96" y="115"/>
                </a:lnTo>
                <a:lnTo>
                  <a:pt x="98" y="111"/>
                </a:lnTo>
                <a:lnTo>
                  <a:pt x="102" y="108"/>
                </a:lnTo>
                <a:lnTo>
                  <a:pt x="106" y="100"/>
                </a:lnTo>
                <a:lnTo>
                  <a:pt x="110" y="100"/>
                </a:lnTo>
                <a:lnTo>
                  <a:pt x="131" y="100"/>
                </a:lnTo>
                <a:lnTo>
                  <a:pt x="133" y="96"/>
                </a:lnTo>
                <a:lnTo>
                  <a:pt x="133" y="96"/>
                </a:lnTo>
                <a:lnTo>
                  <a:pt x="134" y="90"/>
                </a:lnTo>
                <a:lnTo>
                  <a:pt x="133" y="88"/>
                </a:lnTo>
                <a:lnTo>
                  <a:pt x="131" y="88"/>
                </a:lnTo>
                <a:lnTo>
                  <a:pt x="129" y="86"/>
                </a:lnTo>
                <a:lnTo>
                  <a:pt x="127" y="86"/>
                </a:lnTo>
                <a:lnTo>
                  <a:pt x="125" y="83"/>
                </a:lnTo>
                <a:lnTo>
                  <a:pt x="123" y="79"/>
                </a:lnTo>
                <a:lnTo>
                  <a:pt x="121" y="65"/>
                </a:lnTo>
                <a:lnTo>
                  <a:pt x="121" y="62"/>
                </a:lnTo>
                <a:lnTo>
                  <a:pt x="121" y="56"/>
                </a:lnTo>
                <a:lnTo>
                  <a:pt x="121" y="50"/>
                </a:lnTo>
                <a:lnTo>
                  <a:pt x="121" y="48"/>
                </a:lnTo>
                <a:lnTo>
                  <a:pt x="119" y="44"/>
                </a:lnTo>
                <a:lnTo>
                  <a:pt x="117" y="42"/>
                </a:lnTo>
                <a:lnTo>
                  <a:pt x="117" y="40"/>
                </a:lnTo>
                <a:lnTo>
                  <a:pt x="115" y="38"/>
                </a:lnTo>
                <a:lnTo>
                  <a:pt x="121" y="38"/>
                </a:lnTo>
                <a:lnTo>
                  <a:pt x="127" y="37"/>
                </a:lnTo>
                <a:lnTo>
                  <a:pt x="129" y="33"/>
                </a:lnTo>
                <a:lnTo>
                  <a:pt x="131" y="31"/>
                </a:lnTo>
                <a:lnTo>
                  <a:pt x="133" y="29"/>
                </a:lnTo>
                <a:lnTo>
                  <a:pt x="136" y="27"/>
                </a:lnTo>
                <a:lnTo>
                  <a:pt x="142" y="27"/>
                </a:lnTo>
                <a:lnTo>
                  <a:pt x="142" y="25"/>
                </a:lnTo>
                <a:lnTo>
                  <a:pt x="144" y="23"/>
                </a:lnTo>
                <a:lnTo>
                  <a:pt x="146" y="23"/>
                </a:lnTo>
                <a:lnTo>
                  <a:pt x="148" y="25"/>
                </a:lnTo>
                <a:lnTo>
                  <a:pt x="150" y="25"/>
                </a:lnTo>
                <a:lnTo>
                  <a:pt x="152" y="21"/>
                </a:lnTo>
                <a:lnTo>
                  <a:pt x="152" y="19"/>
                </a:lnTo>
                <a:lnTo>
                  <a:pt x="156" y="15"/>
                </a:lnTo>
                <a:lnTo>
                  <a:pt x="159" y="15"/>
                </a:lnTo>
                <a:lnTo>
                  <a:pt x="163" y="15"/>
                </a:lnTo>
                <a:lnTo>
                  <a:pt x="173" y="10"/>
                </a:lnTo>
                <a:lnTo>
                  <a:pt x="177" y="10"/>
                </a:lnTo>
                <a:lnTo>
                  <a:pt x="182" y="10"/>
                </a:lnTo>
                <a:lnTo>
                  <a:pt x="186" y="8"/>
                </a:lnTo>
                <a:lnTo>
                  <a:pt x="190" y="10"/>
                </a:lnTo>
                <a:lnTo>
                  <a:pt x="194" y="10"/>
                </a:lnTo>
                <a:lnTo>
                  <a:pt x="198" y="6"/>
                </a:lnTo>
                <a:lnTo>
                  <a:pt x="202" y="8"/>
                </a:lnTo>
                <a:lnTo>
                  <a:pt x="206" y="8"/>
                </a:lnTo>
                <a:lnTo>
                  <a:pt x="207" y="4"/>
                </a:lnTo>
                <a:lnTo>
                  <a:pt x="209" y="2"/>
                </a:lnTo>
                <a:lnTo>
                  <a:pt x="213" y="4"/>
                </a:lnTo>
                <a:lnTo>
                  <a:pt x="215" y="4"/>
                </a:lnTo>
                <a:lnTo>
                  <a:pt x="219" y="4"/>
                </a:lnTo>
                <a:lnTo>
                  <a:pt x="223" y="4"/>
                </a:lnTo>
                <a:lnTo>
                  <a:pt x="225" y="4"/>
                </a:lnTo>
                <a:lnTo>
                  <a:pt x="231" y="4"/>
                </a:lnTo>
                <a:lnTo>
                  <a:pt x="232" y="8"/>
                </a:lnTo>
                <a:lnTo>
                  <a:pt x="236" y="8"/>
                </a:lnTo>
                <a:lnTo>
                  <a:pt x="240" y="6"/>
                </a:lnTo>
                <a:lnTo>
                  <a:pt x="242" y="6"/>
                </a:lnTo>
                <a:lnTo>
                  <a:pt x="244" y="6"/>
                </a:lnTo>
                <a:lnTo>
                  <a:pt x="246" y="4"/>
                </a:lnTo>
                <a:lnTo>
                  <a:pt x="250" y="2"/>
                </a:lnTo>
                <a:lnTo>
                  <a:pt x="250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593" name="Группа 592"/>
          <p:cNvGrpSpPr/>
          <p:nvPr/>
        </p:nvGrpSpPr>
        <p:grpSpPr>
          <a:xfrm>
            <a:off x="-5125" y="-1"/>
            <a:ext cx="12005781" cy="6696200"/>
            <a:chOff x="-5125" y="-57285"/>
            <a:chExt cx="12005781" cy="6696200"/>
          </a:xfrm>
        </p:grpSpPr>
        <p:sp>
          <p:nvSpPr>
            <p:cNvPr id="591" name="Прямоугольник 590"/>
            <p:cNvSpPr/>
            <p:nvPr/>
          </p:nvSpPr>
          <p:spPr>
            <a:xfrm>
              <a:off x="9768408" y="-57285"/>
              <a:ext cx="2232248" cy="5414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0</a:t>
              </a:r>
              <a:endParaRPr lang="uk-UA" dirty="0"/>
            </a:p>
          </p:txBody>
        </p:sp>
        <p:grpSp>
          <p:nvGrpSpPr>
            <p:cNvPr id="576" name="Группа 575"/>
            <p:cNvGrpSpPr/>
            <p:nvPr/>
          </p:nvGrpSpPr>
          <p:grpSpPr>
            <a:xfrm>
              <a:off x="-5125" y="-57284"/>
              <a:ext cx="10781645" cy="6696199"/>
              <a:chOff x="66883" y="-57284"/>
              <a:chExt cx="10781645" cy="6696199"/>
            </a:xfrm>
          </p:grpSpPr>
          <p:sp>
            <p:nvSpPr>
              <p:cNvPr id="445" name="Прямоугольник 444"/>
              <p:cNvSpPr/>
              <p:nvPr/>
            </p:nvSpPr>
            <p:spPr>
              <a:xfrm>
                <a:off x="66883" y="1"/>
                <a:ext cx="579744" cy="6638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0</a:t>
                </a:r>
                <a:endParaRPr lang="uk-UA" dirty="0"/>
              </a:p>
            </p:txBody>
          </p:sp>
          <p:sp>
            <p:nvSpPr>
              <p:cNvPr id="446" name="Прямоугольник 445"/>
              <p:cNvSpPr/>
              <p:nvPr/>
            </p:nvSpPr>
            <p:spPr>
              <a:xfrm>
                <a:off x="66883" y="5068928"/>
                <a:ext cx="10068295" cy="15669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447" name="Прямоугольник 446"/>
              <p:cNvSpPr/>
              <p:nvPr/>
            </p:nvSpPr>
            <p:spPr>
              <a:xfrm>
                <a:off x="351321" y="-57284"/>
                <a:ext cx="10497207" cy="15434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</p:grpSp>
      </p:grpSp>
      <p:grpSp>
        <p:nvGrpSpPr>
          <p:cNvPr id="594" name="Группа 593"/>
          <p:cNvGrpSpPr/>
          <p:nvPr/>
        </p:nvGrpSpPr>
        <p:grpSpPr>
          <a:xfrm>
            <a:off x="9988112" y="2323837"/>
            <a:ext cx="2290356" cy="492443"/>
            <a:chOff x="9684184" y="2720533"/>
            <a:chExt cx="2290356" cy="492443"/>
          </a:xfrm>
        </p:grpSpPr>
        <p:sp>
          <p:nvSpPr>
            <p:cNvPr id="6" name="object 14837"/>
            <p:cNvSpPr txBox="1"/>
            <p:nvPr/>
          </p:nvSpPr>
          <p:spPr>
            <a:xfrm>
              <a:off x="10118435" y="2720533"/>
              <a:ext cx="1856105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8905" indent="-116205">
                <a:lnSpc>
                  <a:spcPct val="100000"/>
                </a:lnSpc>
                <a:buChar char="-"/>
                <a:tabLst>
                  <a:tab pos="150495" algn="l"/>
                </a:tabLst>
              </a:pPr>
              <a:r>
                <a:rPr lang="uk-UA" sz="1600" spc="100" dirty="0" smtClean="0">
                  <a:cs typeface="Arial"/>
                </a:rPr>
                <a:t>проведені</a:t>
              </a:r>
              <a:r>
                <a:rPr lang="uk-UA" sz="1600" spc="-25" dirty="0" smtClean="0">
                  <a:cs typeface="Arial"/>
                </a:rPr>
                <a:t> </a:t>
              </a:r>
            </a:p>
            <a:p>
              <a:pPr marL="12700">
                <a:lnSpc>
                  <a:spcPct val="100000"/>
                </a:lnSpc>
                <a:tabLst>
                  <a:tab pos="150495" algn="l"/>
                </a:tabLst>
              </a:pPr>
              <a:r>
                <a:rPr lang="uk-UA" sz="1600" spc="-25" dirty="0" smtClean="0">
                  <a:cs typeface="Arial"/>
                </a:rPr>
                <a:t>	</a:t>
              </a:r>
              <a:r>
                <a:rPr lang="uk-UA" sz="1600" spc="85" dirty="0" smtClean="0">
                  <a:cs typeface="Arial"/>
                </a:rPr>
                <a:t>комісії</a:t>
              </a:r>
              <a:endParaRPr lang="uk-UA" sz="1600" dirty="0">
                <a:cs typeface="Arial"/>
              </a:endParaRPr>
            </a:p>
          </p:txBody>
        </p:sp>
        <p:sp>
          <p:nvSpPr>
            <p:cNvPr id="7" name="object 14836"/>
            <p:cNvSpPr/>
            <p:nvPr/>
          </p:nvSpPr>
          <p:spPr>
            <a:xfrm>
              <a:off x="9684184" y="2736569"/>
              <a:ext cx="370205" cy="186690"/>
            </a:xfrm>
            <a:custGeom>
              <a:avLst/>
              <a:gdLst/>
              <a:ahLst/>
              <a:cxnLst/>
              <a:rect l="l" t="t" r="r" b="b"/>
              <a:pathLst>
                <a:path w="370204" h="186689">
                  <a:moveTo>
                    <a:pt x="370090" y="186258"/>
                  </a:moveTo>
                  <a:lnTo>
                    <a:pt x="0" y="186258"/>
                  </a:lnTo>
                  <a:lnTo>
                    <a:pt x="0" y="0"/>
                  </a:lnTo>
                  <a:lnTo>
                    <a:pt x="370090" y="0"/>
                  </a:lnTo>
                  <a:lnTo>
                    <a:pt x="370090" y="186258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uk-UA" sz="1600" dirty="0"/>
            </a:p>
          </p:txBody>
        </p:sp>
      </p:grpSp>
      <p:sp>
        <p:nvSpPr>
          <p:cNvPr id="9" name="object 14846"/>
          <p:cNvSpPr txBox="1"/>
          <p:nvPr/>
        </p:nvSpPr>
        <p:spPr>
          <a:xfrm>
            <a:off x="3742992" y="5403885"/>
            <a:ext cx="5121892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2000" b="1" cap="all" spc="110" dirty="0" smtClean="0">
                <a:solidFill>
                  <a:srgbClr val="C43D59"/>
                </a:solidFill>
                <a:cs typeface="Trebuchet MS"/>
              </a:rPr>
              <a:t>Напрямки</a:t>
            </a:r>
            <a:r>
              <a:rPr lang="uk-UA" sz="2000" b="1" cap="all" spc="-60" dirty="0" smtClean="0">
                <a:solidFill>
                  <a:srgbClr val="C43D59"/>
                </a:solidFill>
                <a:cs typeface="Trebuchet MS"/>
              </a:rPr>
              <a:t> </a:t>
            </a:r>
            <a:r>
              <a:rPr lang="uk-UA" sz="2000" b="1" cap="all" spc="80" dirty="0" smtClean="0">
                <a:solidFill>
                  <a:srgbClr val="C43D59"/>
                </a:solidFill>
                <a:cs typeface="Trebuchet MS"/>
              </a:rPr>
              <a:t>співробітництва</a:t>
            </a:r>
            <a:endParaRPr lang="uk-UA" sz="2000" cap="all" dirty="0">
              <a:solidFill>
                <a:srgbClr val="C43D59"/>
              </a:solidFill>
              <a:cs typeface="Trebuchet MS"/>
            </a:endParaRPr>
          </a:p>
        </p:txBody>
      </p:sp>
      <p:sp>
        <p:nvSpPr>
          <p:cNvPr id="10" name="object 14852"/>
          <p:cNvSpPr txBox="1"/>
          <p:nvPr/>
        </p:nvSpPr>
        <p:spPr>
          <a:xfrm>
            <a:off x="847830" y="5704993"/>
            <a:ext cx="5539146" cy="96436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uk-UA" sz="1800" spc="140" dirty="0" smtClean="0">
                <a:cs typeface="Arial"/>
              </a:rPr>
              <a:t>Логістика</a:t>
            </a:r>
            <a:endParaRPr lang="uk-UA" sz="1800" dirty="0" smtClean="0">
              <a:cs typeface="Arial"/>
            </a:endParaRPr>
          </a:p>
          <a:p>
            <a:pPr marL="298450" marR="113030" indent="-285750">
              <a:lnSpc>
                <a:spcPts val="203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uk-UA" sz="1800" spc="120" dirty="0" smtClean="0">
                <a:cs typeface="Arial"/>
              </a:rPr>
              <a:t>Диверсифікація</a:t>
            </a:r>
            <a:r>
              <a:rPr lang="uk-UA" sz="1800" spc="-5" dirty="0" smtClean="0">
                <a:cs typeface="Arial"/>
              </a:rPr>
              <a:t> </a:t>
            </a:r>
            <a:r>
              <a:rPr lang="uk-UA" sz="1800" spc="135" dirty="0" smtClean="0">
                <a:cs typeface="Arial"/>
              </a:rPr>
              <a:t>поставок  енергоресурсів</a:t>
            </a:r>
            <a:endParaRPr lang="uk-UA" sz="1800" dirty="0" smtClean="0"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uk-UA" sz="1800" spc="110" dirty="0" smtClean="0">
                <a:cs typeface="Arial"/>
              </a:rPr>
              <a:t>Збут </a:t>
            </a:r>
            <a:r>
              <a:rPr lang="uk-UA" sz="1800" spc="120" dirty="0" smtClean="0">
                <a:cs typeface="Arial"/>
              </a:rPr>
              <a:t>української</a:t>
            </a:r>
            <a:r>
              <a:rPr lang="uk-UA" sz="1800" spc="-80" dirty="0" smtClean="0">
                <a:cs typeface="Arial"/>
              </a:rPr>
              <a:t> </a:t>
            </a:r>
            <a:r>
              <a:rPr lang="uk-UA" sz="1800" spc="125" dirty="0" smtClean="0">
                <a:cs typeface="Arial"/>
              </a:rPr>
              <a:t>продукції</a:t>
            </a:r>
            <a:endParaRPr lang="uk-UA" sz="1800" dirty="0">
              <a:cs typeface="Arial"/>
            </a:endParaRPr>
          </a:p>
        </p:txBody>
      </p:sp>
      <p:sp>
        <p:nvSpPr>
          <p:cNvPr id="11" name="object 14857"/>
          <p:cNvSpPr txBox="1"/>
          <p:nvPr/>
        </p:nvSpPr>
        <p:spPr>
          <a:xfrm>
            <a:off x="6318866" y="5773024"/>
            <a:ext cx="5426058" cy="63094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298450" indent="-28575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spc="140">
                <a:cs typeface="Arial"/>
              </a:defRPr>
            </a:lvl1pPr>
          </a:lstStyle>
          <a:p>
            <a:r>
              <a:rPr lang="uk-UA" dirty="0" smtClean="0"/>
              <a:t>Військово-технічне співробітництво  </a:t>
            </a:r>
          </a:p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sp>
        <p:nvSpPr>
          <p:cNvPr id="12" name="object 4"/>
          <p:cNvSpPr txBox="1"/>
          <p:nvPr/>
        </p:nvSpPr>
        <p:spPr>
          <a:xfrm>
            <a:off x="975339" y="930786"/>
            <a:ext cx="8858033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5"/>
              </a:spcBef>
            </a:pPr>
            <a:r>
              <a:rPr lang="uk-UA" sz="2000" b="1" cap="all" dirty="0" smtClean="0">
                <a:solidFill>
                  <a:srgbClr val="C43D59"/>
                </a:solidFill>
                <a:cs typeface="Arial"/>
              </a:rPr>
              <a:t>Проведено </a:t>
            </a:r>
            <a:r>
              <a:rPr lang="uk-UA" sz="3600" b="1" cap="all" dirty="0" smtClean="0">
                <a:solidFill>
                  <a:srgbClr val="C43D59"/>
                </a:solidFill>
                <a:cs typeface="Arial"/>
              </a:rPr>
              <a:t>4 </a:t>
            </a:r>
            <a:r>
              <a:rPr lang="uk-UA" sz="2000" b="1" cap="all" dirty="0" smtClean="0">
                <a:solidFill>
                  <a:srgbClr val="C43D59"/>
                </a:solidFill>
                <a:cs typeface="Trebuchet MS"/>
              </a:rPr>
              <a:t>Міжурядові Комісії </a:t>
            </a:r>
            <a:r>
              <a:rPr lang="uk-UA" sz="2000" b="1" cap="all" dirty="0" smtClean="0">
                <a:solidFill>
                  <a:srgbClr val="C43D59"/>
                </a:solidFill>
                <a:cs typeface="Arial"/>
              </a:rPr>
              <a:t>під </a:t>
            </a:r>
            <a:r>
              <a:rPr lang="uk-UA" sz="2000" b="1" cap="all" dirty="0" err="1" smtClean="0">
                <a:solidFill>
                  <a:srgbClr val="C43D59"/>
                </a:solidFill>
                <a:cs typeface="Arial"/>
              </a:rPr>
              <a:t>співголовуванням</a:t>
            </a:r>
            <a:r>
              <a:rPr lang="uk-UA" sz="2000" b="1" cap="all" dirty="0" smtClean="0">
                <a:solidFill>
                  <a:srgbClr val="C43D59"/>
                </a:solidFill>
                <a:cs typeface="Arial"/>
              </a:rPr>
              <a:t> ВПМ]</a:t>
            </a:r>
            <a:endParaRPr lang="uk-UA" sz="2000" b="1" cap="all" dirty="0">
              <a:solidFill>
                <a:srgbClr val="C43D59"/>
              </a:solidFill>
              <a:cs typeface="Arial"/>
            </a:endParaRPr>
          </a:p>
        </p:txBody>
      </p:sp>
      <p:grpSp>
        <p:nvGrpSpPr>
          <p:cNvPr id="572" name="Группа 571"/>
          <p:cNvGrpSpPr/>
          <p:nvPr/>
        </p:nvGrpSpPr>
        <p:grpSpPr>
          <a:xfrm>
            <a:off x="9988112" y="3512066"/>
            <a:ext cx="2516600" cy="528350"/>
            <a:chOff x="9422268" y="3404706"/>
            <a:chExt cx="2516600" cy="528350"/>
          </a:xfrm>
        </p:grpSpPr>
        <p:sp>
          <p:nvSpPr>
            <p:cNvPr id="8" name="object 14838"/>
            <p:cNvSpPr/>
            <p:nvPr/>
          </p:nvSpPr>
          <p:spPr>
            <a:xfrm>
              <a:off x="9422268" y="3435799"/>
              <a:ext cx="370205" cy="186690"/>
            </a:xfrm>
            <a:custGeom>
              <a:avLst/>
              <a:gdLst/>
              <a:ahLst/>
              <a:cxnLst/>
              <a:rect l="l" t="t" r="r" b="b"/>
              <a:pathLst>
                <a:path w="370204" h="186689">
                  <a:moveTo>
                    <a:pt x="370090" y="186258"/>
                  </a:moveTo>
                  <a:lnTo>
                    <a:pt x="0" y="186258"/>
                  </a:lnTo>
                  <a:lnTo>
                    <a:pt x="0" y="0"/>
                  </a:lnTo>
                  <a:lnTo>
                    <a:pt x="370090" y="0"/>
                  </a:lnTo>
                  <a:lnTo>
                    <a:pt x="370090" y="186258"/>
                  </a:lnTo>
                  <a:close/>
                </a:path>
              </a:pathLst>
            </a:custGeom>
            <a:solidFill>
              <a:srgbClr val="EEBB10"/>
            </a:solidFill>
          </p:spPr>
          <p:txBody>
            <a:bodyPr wrap="square" lIns="0" tIns="0" rIns="0" bIns="0" rtlCol="0"/>
            <a:lstStyle/>
            <a:p>
              <a:endParaRPr lang="uk-UA" sz="1600" dirty="0"/>
            </a:p>
          </p:txBody>
        </p:sp>
        <p:sp>
          <p:nvSpPr>
            <p:cNvPr id="570" name="Прямоугольник 569"/>
            <p:cNvSpPr/>
            <p:nvPr/>
          </p:nvSpPr>
          <p:spPr>
            <a:xfrm>
              <a:off x="9768408" y="3404706"/>
              <a:ext cx="2170460" cy="52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905" marR="662305" indent="-116205">
                <a:lnSpc>
                  <a:spcPts val="1700"/>
                </a:lnSpc>
                <a:spcBef>
                  <a:spcPts val="1045"/>
                </a:spcBef>
                <a:buChar char="-"/>
                <a:tabLst>
                  <a:tab pos="150495" algn="l"/>
                </a:tabLst>
              </a:pPr>
              <a:r>
                <a:rPr lang="uk-UA" sz="1600" spc="150" dirty="0" smtClean="0">
                  <a:cs typeface="Arial"/>
                </a:rPr>
                <a:t>у </a:t>
              </a:r>
              <a:r>
                <a:rPr lang="uk-UA" sz="1600" spc="114" dirty="0" smtClean="0">
                  <a:cs typeface="Arial"/>
                </a:rPr>
                <a:t>процесі  </a:t>
              </a:r>
              <a:r>
                <a:rPr lang="uk-UA" sz="1600" spc="105" dirty="0" smtClean="0">
                  <a:cs typeface="Arial"/>
                </a:rPr>
                <a:t>під</a:t>
              </a:r>
              <a:r>
                <a:rPr lang="uk-UA" sz="1600" spc="35" dirty="0" smtClean="0">
                  <a:cs typeface="Arial"/>
                </a:rPr>
                <a:t>г</a:t>
              </a:r>
              <a:r>
                <a:rPr lang="uk-UA" sz="1600" spc="114" dirty="0" smtClean="0">
                  <a:cs typeface="Arial"/>
                </a:rPr>
                <a:t>о</a:t>
              </a:r>
              <a:r>
                <a:rPr lang="uk-UA" sz="1600" spc="40" dirty="0" smtClean="0">
                  <a:cs typeface="Arial"/>
                </a:rPr>
                <a:t>т</a:t>
              </a:r>
              <a:r>
                <a:rPr lang="uk-UA" sz="1600" spc="145" dirty="0" smtClean="0">
                  <a:cs typeface="Arial"/>
                </a:rPr>
                <a:t>овки</a:t>
              </a:r>
              <a:endParaRPr lang="uk-UA" sz="1600" dirty="0">
                <a:cs typeface="Arial"/>
              </a:endParaRPr>
            </a:p>
          </p:txBody>
        </p:sp>
      </p:grpSp>
      <p:sp>
        <p:nvSpPr>
          <p:cNvPr id="577" name="Rectangle 3"/>
          <p:cNvSpPr txBox="1">
            <a:spLocks noChangeArrowheads="1"/>
          </p:cNvSpPr>
          <p:nvPr/>
        </p:nvSpPr>
        <p:spPr>
          <a:xfrm>
            <a:off x="1265915" y="188341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МІЖНАРОДНЕ СПІВРОБІТНИЦТВО</a:t>
            </a:r>
            <a:endParaRPr lang="uk-UA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131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32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/>
          <p:cNvSpPr txBox="1"/>
          <p:nvPr/>
        </p:nvSpPr>
        <p:spPr>
          <a:xfrm>
            <a:off x="6162538" y="3567704"/>
            <a:ext cx="228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КИТАЙ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688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84601" y="209263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МІЖНАРОДНЕ СПІВРОБІТНИЦТВО</a:t>
            </a:r>
            <a:endParaRPr lang="uk-UA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graphicFrame>
        <p:nvGraphicFramePr>
          <p:cNvPr id="1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59429"/>
              </p:ext>
            </p:extLst>
          </p:nvPr>
        </p:nvGraphicFramePr>
        <p:xfrm>
          <a:off x="335360" y="980728"/>
          <a:ext cx="1058517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6153866">
                  <a:extLst>
                    <a:ext uri="{9D8B030D-6E8A-4147-A177-3AD203B41FA5}">
                      <a16:colId xmlns="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2343078"/>
              </a:tblGrid>
              <a:tr h="508410">
                <a:tc>
                  <a:txBody>
                    <a:bodyPr/>
                    <a:lstStyle/>
                    <a:p>
                      <a:pPr algn="ctr"/>
                      <a:endParaRPr lang="uk-UA" sz="2000" b="1" noProof="0" dirty="0">
                        <a:solidFill>
                          <a:srgbClr val="25528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Програми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Сума, млн </a:t>
                      </a:r>
                      <a:r>
                        <a:rPr lang="uk-UA" sz="2000" b="1" kern="1200" noProof="0" dirty="0" err="1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долл</a:t>
                      </a:r>
                      <a:endParaRPr lang="uk-UA" sz="2000" b="1" kern="1200" noProof="0" dirty="0" smtClean="0">
                        <a:solidFill>
                          <a:srgbClr val="25528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544126">
                <a:tc rowSpan="3">
                  <a:txBody>
                    <a:bodyPr/>
                    <a:lstStyle/>
                    <a:p>
                      <a:endParaRPr lang="uk-UA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uk-UA" sz="20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міської інфраструктури</a:t>
                      </a:r>
                      <a:endParaRPr lang="uk-UA" sz="2000" b="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544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uk-UA" sz="20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міської інфраструктури -2</a:t>
                      </a:r>
                      <a:endParaRPr lang="uk-UA" sz="2000" b="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710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Підвищення ЕЕ в секторі централізованого</a:t>
                      </a:r>
                      <a:r>
                        <a:rPr lang="uk-UA" sz="20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теплопостачання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  <a:tr h="767169">
                <a:tc>
                  <a:txBody>
                    <a:bodyPr/>
                    <a:lstStyle/>
                    <a:p>
                      <a:endParaRPr lang="uk-UA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Незв’язний фінансовий кредит між Урядом України та </a:t>
                      </a:r>
                    </a:p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Урядом Німеччини на відновлення</a:t>
                      </a:r>
                      <a:r>
                        <a:rPr lang="uk-UA" sz="2000" b="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Донбасу</a:t>
                      </a:r>
                      <a:endParaRPr lang="uk-UA" sz="2000" b="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43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630329">
                <a:tc>
                  <a:txBody>
                    <a:bodyPr/>
                    <a:lstStyle/>
                    <a:p>
                      <a:endParaRPr lang="uk-UA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Надзвичайна кредитна програма для відновлення України</a:t>
                      </a:r>
                      <a:endParaRPr lang="uk-UA" sz="2000" b="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  <a:endParaRPr lang="uk-UA" sz="2400" b="1" kern="1200" noProof="0" dirty="0">
                        <a:solidFill>
                          <a:srgbClr val="25528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596770">
                <a:tc>
                  <a:txBody>
                    <a:bodyPr/>
                    <a:lstStyle/>
                    <a:p>
                      <a:endParaRPr lang="uk-UA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Модернізація муніципальної інфраструктури в Україні</a:t>
                      </a:r>
                      <a:endParaRPr lang="uk-UA" sz="2000" b="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440</a:t>
                      </a:r>
                      <a:endParaRPr lang="uk-UA" sz="2400" b="1" kern="1200" noProof="0" dirty="0">
                        <a:solidFill>
                          <a:srgbClr val="25528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811353">
                <a:tc>
                  <a:txBody>
                    <a:bodyPr/>
                    <a:lstStyle/>
                    <a:p>
                      <a:endParaRPr lang="uk-UA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Реконструкція </a:t>
                      </a:r>
                      <a:r>
                        <a:rPr lang="uk-UA" sz="2000" kern="1200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Бортницької</a:t>
                      </a:r>
                      <a:r>
                        <a:rPr lang="uk-UA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станції аерації</a:t>
                      </a:r>
                    </a:p>
                  </a:txBody>
                  <a:tcPr marL="7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63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noProof="0" dirty="0" smtClean="0">
                          <a:solidFill>
                            <a:srgbClr val="25528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869</a:t>
                      </a:r>
                      <a:endParaRPr lang="uk-UA" sz="2400" b="1" kern="1200" noProof="0" dirty="0">
                        <a:solidFill>
                          <a:srgbClr val="25528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32000" marR="36000" marT="874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  <p:pic>
        <p:nvPicPr>
          <p:cNvPr id="14" name="Picture 8" descr="C:\Users\Денис Соболев\Downloads\The-World-Bank-logo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7" y="1919104"/>
            <a:ext cx="1869741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5" y="3368939"/>
            <a:ext cx="1240521" cy="5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4189272"/>
            <a:ext cx="1701885" cy="9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22700" r="12201" b="22701"/>
          <a:stretch/>
        </p:blipFill>
        <p:spPr>
          <a:xfrm>
            <a:off x="826301" y="5386864"/>
            <a:ext cx="994005" cy="5582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35360" y="6165304"/>
            <a:ext cx="10615745" cy="584775"/>
          </a:xfrm>
          <a:prstGeom prst="rect">
            <a:avLst/>
          </a:prstGeom>
          <a:solidFill>
            <a:srgbClr val="EEBB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Calibri" panose="020F0502020204030204" pitchFamily="34" charset="0"/>
              </a:rPr>
              <a:t>ЗАГАЛЬНА ЗАЛУЧЕНА СУМА КОШТІВ МФО ~ $2.75 МЛРД</a:t>
            </a:r>
            <a:endParaRPr lang="uk-UA" sz="3200" dirty="0">
              <a:latin typeface="Calibri" panose="020F0502020204030204" pitchFamily="34" charset="0"/>
            </a:endParaRP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21" name="Изображение 1" descr="minregion_logo_concep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24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0680658" y="1323629"/>
            <a:ext cx="828000" cy="612000"/>
            <a:chOff x="5704471" y="1337481"/>
            <a:chExt cx="2648251" cy="2127600"/>
          </a:xfrm>
        </p:grpSpPr>
        <p:sp>
          <p:nvSpPr>
            <p:cNvPr id="40" name="Овал 39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616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61646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 rot="20530726">
              <a:off x="5704471" y="2030112"/>
              <a:ext cx="2648251" cy="742338"/>
            </a:xfrm>
            <a:prstGeom prst="roundRect">
              <a:avLst/>
            </a:prstGeom>
            <a:solidFill>
              <a:srgbClr val="616466"/>
            </a:solidFill>
            <a:ln>
              <a:solidFill>
                <a:srgbClr val="616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750" b="1" dirty="0" smtClean="0">
                  <a:latin typeface="Comic Sans MS" panose="030F0702030302020204" pitchFamily="66" charset="0"/>
                </a:rPr>
                <a:t>ЗАВЕРШЕНО</a:t>
              </a:r>
              <a:endParaRPr lang="uk-UA" sz="75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704512" y="1996342"/>
            <a:ext cx="828000" cy="612000"/>
            <a:chOff x="5704471" y="1337481"/>
            <a:chExt cx="2648251" cy="2127600"/>
          </a:xfrm>
        </p:grpSpPr>
        <p:sp>
          <p:nvSpPr>
            <p:cNvPr id="44" name="Овал 43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25528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255286"/>
            </a:solidFill>
            <a:ln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" b="1" dirty="0" smtClean="0">
                  <a:latin typeface="Comic Sans MS" panose="030F0702030302020204" pitchFamily="66" charset="0"/>
                </a:rPr>
                <a:t>ВИКОНУЄТЬСЯ</a:t>
              </a:r>
              <a:endParaRPr lang="uk-UA" sz="66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695765" y="2658907"/>
            <a:ext cx="828000" cy="612000"/>
            <a:chOff x="5704471" y="1337481"/>
            <a:chExt cx="2648251" cy="2127600"/>
          </a:xfrm>
        </p:grpSpPr>
        <p:sp>
          <p:nvSpPr>
            <p:cNvPr id="60" name="Овал 59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25528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255286"/>
            </a:solidFill>
            <a:ln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" b="1" dirty="0" smtClean="0">
                  <a:latin typeface="Comic Sans MS" panose="030F0702030302020204" pitchFamily="66" charset="0"/>
                </a:rPr>
                <a:t>ВИКОНУЄТЬСЯ</a:t>
              </a:r>
              <a:endParaRPr lang="uk-UA" sz="66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676715" y="3336312"/>
            <a:ext cx="828000" cy="612000"/>
            <a:chOff x="5704471" y="1337481"/>
            <a:chExt cx="2648251" cy="2127600"/>
          </a:xfrm>
        </p:grpSpPr>
        <p:sp>
          <p:nvSpPr>
            <p:cNvPr id="64" name="Овал 63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25528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255286"/>
            </a:solidFill>
            <a:ln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" b="1" dirty="0" smtClean="0">
                  <a:latin typeface="Comic Sans MS" panose="030F0702030302020204" pitchFamily="66" charset="0"/>
                </a:rPr>
                <a:t>ВИКОНУЄТЬСЯ</a:t>
              </a:r>
              <a:endParaRPr lang="uk-UA" sz="66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0698608" y="3990446"/>
            <a:ext cx="828000" cy="612000"/>
            <a:chOff x="5704471" y="1337481"/>
            <a:chExt cx="2648251" cy="2127600"/>
          </a:xfrm>
        </p:grpSpPr>
        <p:sp>
          <p:nvSpPr>
            <p:cNvPr id="68" name="Овал 67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25528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255286"/>
            </a:solidFill>
            <a:ln>
              <a:solidFill>
                <a:srgbClr val="255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" b="1" dirty="0" smtClean="0">
                  <a:latin typeface="Comic Sans MS" panose="030F0702030302020204" pitchFamily="66" charset="0"/>
                </a:rPr>
                <a:t>ВИКОНУЄТЬСЯ</a:t>
              </a:r>
              <a:endParaRPr lang="uk-UA" sz="66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697721" y="4652749"/>
            <a:ext cx="828000" cy="612000"/>
            <a:chOff x="5704471" y="1337481"/>
            <a:chExt cx="2648251" cy="2127600"/>
          </a:xfrm>
        </p:grpSpPr>
        <p:sp>
          <p:nvSpPr>
            <p:cNvPr id="72" name="Овал 71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C43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C43D5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C43D59"/>
            </a:solidFill>
            <a:ln>
              <a:solidFill>
                <a:srgbClr val="C43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800" b="1" dirty="0" smtClean="0">
                  <a:latin typeface="Comic Sans MS" panose="030F0702030302020204" pitchFamily="66" charset="0"/>
                </a:rPr>
                <a:t>ЗАЛУЧЕНО</a:t>
              </a:r>
              <a:endParaRPr lang="uk-UA" sz="8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0685797" y="5315052"/>
            <a:ext cx="828000" cy="612000"/>
            <a:chOff x="5704471" y="1337481"/>
            <a:chExt cx="2648251" cy="2127600"/>
          </a:xfrm>
        </p:grpSpPr>
        <p:sp>
          <p:nvSpPr>
            <p:cNvPr id="76" name="Овал 75"/>
            <p:cNvSpPr/>
            <p:nvPr/>
          </p:nvSpPr>
          <p:spPr>
            <a:xfrm>
              <a:off x="5964073" y="1337481"/>
              <a:ext cx="2129050" cy="2127600"/>
            </a:xfrm>
            <a:prstGeom prst="ellipse">
              <a:avLst/>
            </a:prstGeom>
            <a:noFill/>
            <a:ln w="38100">
              <a:solidFill>
                <a:srgbClr val="C43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6266637" y="1647887"/>
              <a:ext cx="1512000" cy="1512000"/>
            </a:xfrm>
            <a:prstGeom prst="ellipse">
              <a:avLst/>
            </a:prstGeom>
            <a:noFill/>
            <a:ln w="28575" cap="sq" cmpd="sng">
              <a:solidFill>
                <a:srgbClr val="C43D5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 rot="20530726">
              <a:off x="5704471" y="2030112"/>
              <a:ext cx="2648251" cy="742339"/>
            </a:xfrm>
            <a:prstGeom prst="roundRect">
              <a:avLst/>
            </a:prstGeom>
            <a:solidFill>
              <a:srgbClr val="C43D59"/>
            </a:solidFill>
            <a:ln>
              <a:solidFill>
                <a:srgbClr val="C43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800" b="1" dirty="0" smtClean="0">
                  <a:latin typeface="Comic Sans MS" panose="030F0702030302020204" pitchFamily="66" charset="0"/>
                </a:rPr>
                <a:t>ЗАЛУЧЕНО</a:t>
              </a:r>
              <a:endParaRPr lang="uk-UA" sz="8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9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1464" y="202145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МІЖНАРОДНЕ СПІВРОБІТНИЦТВО</a:t>
            </a:r>
            <a:endParaRPr lang="ru-RU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55440" y="1628800"/>
            <a:ext cx="10409853" cy="5285830"/>
            <a:chOff x="1828800" y="1260435"/>
            <a:chExt cx="9206625" cy="4566282"/>
          </a:xfrm>
        </p:grpSpPr>
        <p:sp>
          <p:nvSpPr>
            <p:cNvPr id="8" name="AutoShape 94"/>
            <p:cNvSpPr>
              <a:spLocks noChangeArrowheads="1"/>
            </p:cNvSpPr>
            <p:nvPr/>
          </p:nvSpPr>
          <p:spPr bwMode="auto">
            <a:xfrm>
              <a:off x="9231648" y="1961949"/>
              <a:ext cx="1158227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ЕРГ</a:t>
              </a:r>
            </a:p>
            <a:p>
              <a:pPr algn="ctr">
                <a:spcBef>
                  <a:spcPct val="0"/>
                </a:spcBef>
              </a:pPr>
              <a:r>
                <a:rPr lang="uk-UA" altLang="uk-UA" sz="1400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за участю ЄІБ</a:t>
              </a:r>
            </a:p>
          </p:txBody>
        </p:sp>
        <p:sp>
          <p:nvSpPr>
            <p:cNvPr id="9" name="AutoShape 97"/>
            <p:cNvSpPr>
              <a:spLocks noChangeArrowheads="1"/>
            </p:cNvSpPr>
            <p:nvPr/>
          </p:nvSpPr>
          <p:spPr bwMode="auto">
            <a:xfrm>
              <a:off x="9216543" y="3282042"/>
              <a:ext cx="1188000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Мінрегіон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 Box 103"/>
            <p:cNvSpPr txBox="1">
              <a:spLocks noChangeArrowheads="1"/>
            </p:cNvSpPr>
            <p:nvPr/>
          </p:nvSpPr>
          <p:spPr bwMode="auto">
            <a:xfrm>
              <a:off x="8324662" y="2631645"/>
              <a:ext cx="1084209" cy="101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uk-UA" altLang="uk-UA" sz="1100" i="1" dirty="0">
                  <a:latin typeface="Calibri" panose="020F0502020204030204" pitchFamily="34" charset="0"/>
                </a:rPr>
                <a:t>За результатами </a:t>
              </a:r>
              <a:r>
                <a:rPr lang="uk-UA" altLang="uk-UA" sz="1100" b="1" i="1" dirty="0">
                  <a:latin typeface="Calibri" panose="020F0502020204030204" pitchFamily="34" charset="0"/>
                </a:rPr>
                <a:t>відбору пропозиції щодо переліку проектів</a:t>
              </a:r>
              <a:endParaRPr lang="uk-UA" altLang="uk-UA" sz="1100" i="1" dirty="0">
                <a:latin typeface="Calibri" panose="020F0502020204030204" pitchFamily="34" charset="0"/>
              </a:endParaRPr>
            </a:p>
          </p:txBody>
        </p:sp>
        <p:sp>
          <p:nvSpPr>
            <p:cNvPr id="11" name="AutoShape 90"/>
            <p:cNvSpPr>
              <a:spLocks noChangeArrowheads="1"/>
            </p:cNvSpPr>
            <p:nvPr/>
          </p:nvSpPr>
          <p:spPr bwMode="auto">
            <a:xfrm>
              <a:off x="1928277" y="4585984"/>
              <a:ext cx="1188000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Мінфін</a:t>
              </a:r>
            </a:p>
            <a:p>
              <a:pPr algn="ctr">
                <a:spcBef>
                  <a:spcPct val="0"/>
                </a:spcBef>
              </a:pPr>
              <a:r>
                <a:rPr lang="uk-UA" altLang="uk-UA" sz="1400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Мінрегіон</a:t>
              </a:r>
              <a:r>
                <a:rPr lang="uk-UA" altLang="uk-UA" sz="1400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 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AutoShape 89"/>
            <p:cNvSpPr>
              <a:spLocks noChangeArrowheads="1"/>
            </p:cNvSpPr>
            <p:nvPr/>
          </p:nvSpPr>
          <p:spPr bwMode="auto">
            <a:xfrm>
              <a:off x="4326485" y="1969317"/>
              <a:ext cx="1188000" cy="720000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Ініціатор</a:t>
              </a:r>
            </a:p>
          </p:txBody>
        </p:sp>
        <p:sp>
          <p:nvSpPr>
            <p:cNvPr id="13" name="Text Box 108"/>
            <p:cNvSpPr txBox="1">
              <a:spLocks noChangeArrowheads="1"/>
            </p:cNvSpPr>
            <p:nvPr/>
          </p:nvSpPr>
          <p:spPr bwMode="auto">
            <a:xfrm>
              <a:off x="2701015" y="2937939"/>
              <a:ext cx="937082" cy="101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Укладення договорів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про безповоротну передачу коштів</a:t>
              </a: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>
              <a:off x="6727629" y="1969317"/>
              <a:ext cx="1188000" cy="720000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Мінрегіон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ЄІБ</a:t>
              </a:r>
            </a:p>
          </p:txBody>
        </p:sp>
        <p:sp>
          <p:nvSpPr>
            <p:cNvPr id="18" name="Text Box 101"/>
            <p:cNvSpPr txBox="1">
              <a:spLocks noChangeArrowheads="1"/>
            </p:cNvSpPr>
            <p:nvPr/>
          </p:nvSpPr>
          <p:spPr bwMode="auto">
            <a:xfrm>
              <a:off x="5140416" y="1541554"/>
              <a:ext cx="1921145" cy="59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uk-UA"/>
              </a:defPPr>
              <a:lvl1pPr algn="ctr">
                <a:spcBef>
                  <a:spcPct val="50000"/>
                </a:spcBef>
                <a:buClrTx/>
                <a:buFontTx/>
                <a:buNone/>
                <a:defRPr sz="1100" b="1"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9pPr>
            </a:lstStyle>
            <a:p>
              <a:r>
                <a:rPr lang="uk-UA" altLang="uk-UA" sz="1200" i="1" dirty="0"/>
                <a:t>подання переліку </a:t>
              </a:r>
              <a:r>
                <a:rPr lang="uk-UA" altLang="uk-UA" sz="1200" b="0" i="1" dirty="0"/>
                <a:t>проектів та пакету документів щодо кожного проекту</a:t>
              </a: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6055103" y="3902902"/>
              <a:ext cx="2055698" cy="706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None/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Проект постави  КМУ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про затвердження порядку використання коштів  (субвенція) та переліку проектів </a:t>
              </a:r>
            </a:p>
          </p:txBody>
        </p:sp>
        <p:sp>
          <p:nvSpPr>
            <p:cNvPr id="20" name="AutoShape 140"/>
            <p:cNvSpPr>
              <a:spLocks noChangeArrowheads="1"/>
            </p:cNvSpPr>
            <p:nvPr/>
          </p:nvSpPr>
          <p:spPr bwMode="auto">
            <a:xfrm>
              <a:off x="7356059" y="4570274"/>
              <a:ext cx="1188000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Мінрегіон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AutoShape 143"/>
            <p:cNvSpPr>
              <a:spLocks noChangeArrowheads="1"/>
            </p:cNvSpPr>
            <p:nvPr/>
          </p:nvSpPr>
          <p:spPr bwMode="auto">
            <a:xfrm>
              <a:off x="1925341" y="1969317"/>
              <a:ext cx="1188000" cy="720000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uk-UA" sz="1800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Кінцевий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uk-UA" sz="1800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бенефіціар</a:t>
              </a:r>
              <a:endParaRPr lang="uk-UA" altLang="uk-UA" sz="1800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Text Box 149"/>
            <p:cNvSpPr txBox="1">
              <a:spLocks noChangeArrowheads="1"/>
            </p:cNvSpPr>
            <p:nvPr/>
          </p:nvSpPr>
          <p:spPr bwMode="auto">
            <a:xfrm>
              <a:off x="2694587" y="2381531"/>
              <a:ext cx="343650" cy="478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uk-UA" altLang="uk-UA" sz="2000">
                <a:latin typeface="Calibri" panose="020F0502020204030204" pitchFamily="34" charset="0"/>
              </a:endParaRPr>
            </a:p>
          </p:txBody>
        </p:sp>
        <p:sp>
          <p:nvSpPr>
            <p:cNvPr id="23" name="Text Box 108"/>
            <p:cNvSpPr txBox="1">
              <a:spLocks noChangeArrowheads="1"/>
            </p:cNvSpPr>
            <p:nvPr/>
          </p:nvSpPr>
          <p:spPr bwMode="auto">
            <a:xfrm>
              <a:off x="2897595" y="1546680"/>
              <a:ext cx="1623415" cy="593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ClrTx/>
                <a:buNone/>
              </a:pPr>
              <a:r>
                <a:rPr lang="uk-UA" altLang="uk-UA" sz="1200" b="1" i="1" dirty="0">
                  <a:latin typeface="Calibri" panose="020F0502020204030204" pitchFamily="34" charset="0"/>
                </a:rPr>
                <a:t>визначення проектів</a:t>
              </a:r>
              <a:r>
                <a:rPr lang="uk-UA" altLang="uk-UA" sz="1200" i="1" dirty="0">
                  <a:latin typeface="Calibri" panose="020F0502020204030204" pitchFamily="34" charset="0"/>
                </a:rPr>
                <a:t>, </a:t>
              </a:r>
            </a:p>
            <a:p>
              <a:pPr algn="ctr">
                <a:spcBef>
                  <a:spcPts val="0"/>
                </a:spcBef>
                <a:buClrTx/>
                <a:buNone/>
              </a:pPr>
              <a:r>
                <a:rPr lang="uk-UA" altLang="uk-UA" sz="1200" i="1" dirty="0">
                  <a:latin typeface="Calibri" panose="020F0502020204030204" pitchFamily="34" charset="0"/>
                </a:rPr>
                <a:t>які доцільно подати на розгляд ЕРГ</a:t>
              </a:r>
            </a:p>
          </p:txBody>
        </p:sp>
        <p:sp>
          <p:nvSpPr>
            <p:cNvPr id="24" name="Прямокутник 2"/>
            <p:cNvSpPr>
              <a:spLocks noChangeArrowheads="1"/>
            </p:cNvSpPr>
            <p:nvPr/>
          </p:nvSpPr>
          <p:spPr bwMode="auto">
            <a:xfrm>
              <a:off x="7750225" y="1570026"/>
              <a:ext cx="1635027" cy="423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uk-UA" sz="1200" i="1" dirty="0">
                  <a:latin typeface="Calibri" panose="020F0502020204030204" pitchFamily="34" charset="0"/>
                </a:rPr>
                <a:t>перелік проектів,</a:t>
              </a:r>
              <a:r>
                <a:rPr lang="uk-UA" altLang="uk-UA" sz="1200" b="1" i="1" dirty="0">
                  <a:latin typeface="Calibri" panose="020F0502020204030204" pitchFamily="34" charset="0"/>
                </a:rPr>
                <a:t> погоджений ЄІБ </a:t>
              </a:r>
            </a:p>
          </p:txBody>
        </p:sp>
        <p:sp>
          <p:nvSpPr>
            <p:cNvPr id="25" name="Text Box 101"/>
            <p:cNvSpPr txBox="1">
              <a:spLocks noChangeArrowheads="1"/>
            </p:cNvSpPr>
            <p:nvPr/>
          </p:nvSpPr>
          <p:spPr bwMode="auto">
            <a:xfrm>
              <a:off x="4547737" y="5383628"/>
              <a:ext cx="1729945" cy="23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uk-UA"/>
              </a:defPPr>
              <a:lvl1pPr algn="ctr">
                <a:spcBef>
                  <a:spcPct val="0"/>
                </a:spcBef>
                <a:buClrTx/>
                <a:buFontTx/>
                <a:buNone/>
                <a:defRPr sz="1100" b="1" i="1">
                  <a:solidFill>
                    <a:srgbClr val="FFC000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latin typeface="Verdana" panose="020B0604030504040204" pitchFamily="34" charset="0"/>
                </a:defRPr>
              </a:lvl9pPr>
            </a:lstStyle>
            <a:p>
              <a:r>
                <a:rPr lang="uk-UA" altLang="uk-UA" sz="1200" dirty="0">
                  <a:solidFill>
                    <a:srgbClr val="255286"/>
                  </a:solidFill>
                </a:rPr>
                <a:t>5-7  робочих днів</a:t>
              </a:r>
            </a:p>
          </p:txBody>
        </p:sp>
        <p:sp>
          <p:nvSpPr>
            <p:cNvPr id="26" name="Text Box 101"/>
            <p:cNvSpPr txBox="1">
              <a:spLocks noChangeArrowheads="1"/>
            </p:cNvSpPr>
            <p:nvPr/>
          </p:nvSpPr>
          <p:spPr bwMode="auto">
            <a:xfrm>
              <a:off x="1828800" y="2722769"/>
              <a:ext cx="2601912" cy="23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uk-UA" sz="1200" b="1" i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2-3 робочих дні</a:t>
              </a:r>
              <a:endParaRPr lang="uk-UA" altLang="uk-UA" sz="1200" i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Text Box 101"/>
            <p:cNvSpPr txBox="1">
              <a:spLocks noChangeArrowheads="1"/>
            </p:cNvSpPr>
            <p:nvPr/>
          </p:nvSpPr>
          <p:spPr bwMode="auto">
            <a:xfrm>
              <a:off x="3591496" y="1370026"/>
              <a:ext cx="2601913" cy="23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uk-UA" sz="1200" b="1" i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1 </a:t>
              </a:r>
              <a:r>
                <a:rPr lang="uk-UA" altLang="uk-UA" sz="1200" b="1" i="1" dirty="0" smtClean="0">
                  <a:solidFill>
                    <a:srgbClr val="255286"/>
                  </a:solidFill>
                  <a:latin typeface="Calibri" panose="020F0502020204030204" pitchFamily="34" charset="0"/>
                </a:rPr>
                <a:t>робочий день</a:t>
              </a:r>
              <a:endParaRPr lang="uk-UA" altLang="uk-UA" sz="1200" b="1" i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6094231" y="1341367"/>
              <a:ext cx="2601913" cy="239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uk-UA" altLang="uk-UA" sz="1200" b="1" i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2 </a:t>
              </a:r>
              <a:r>
                <a:rPr lang="uk-UA" altLang="uk-UA" sz="1200" b="1" i="1" dirty="0" smtClean="0">
                  <a:solidFill>
                    <a:srgbClr val="255286"/>
                  </a:solidFill>
                  <a:latin typeface="Calibri" panose="020F0502020204030204" pitchFamily="34" charset="0"/>
                </a:rPr>
                <a:t>робочих дні</a:t>
              </a:r>
              <a:endParaRPr lang="uk-UA" altLang="uk-UA" sz="1200" b="1" i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50"/>
            <p:cNvSpPr/>
            <p:nvPr/>
          </p:nvSpPr>
          <p:spPr>
            <a:xfrm>
              <a:off x="9420069" y="1260435"/>
              <a:ext cx="1615356" cy="63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uk-UA" altLang="uk-UA" sz="1400" i="1" dirty="0">
                  <a:latin typeface="Calibri" panose="020F0502020204030204" pitchFamily="34" charset="0"/>
                </a:rPr>
                <a:t>Очолює заступник</a:t>
              </a:r>
            </a:p>
            <a:p>
              <a:pPr algn="ctr">
                <a:spcBef>
                  <a:spcPct val="0"/>
                </a:spcBef>
              </a:pPr>
              <a:r>
                <a:rPr lang="uk-UA" altLang="uk-UA" sz="1400" i="1" dirty="0">
                  <a:latin typeface="Calibri" panose="020F0502020204030204" pitchFamily="34" charset="0"/>
                </a:rPr>
                <a:t> Міністра</a:t>
              </a:r>
              <a:r>
                <a:rPr lang="en-US" altLang="uk-UA" sz="1400" i="1" dirty="0">
                  <a:latin typeface="Calibri" panose="020F0502020204030204" pitchFamily="34" charset="0"/>
                </a:rPr>
                <a:t> </a:t>
              </a:r>
              <a:r>
                <a:rPr lang="uk-UA" altLang="uk-UA" sz="1400" i="1" dirty="0" err="1">
                  <a:latin typeface="Calibri" panose="020F0502020204030204" pitchFamily="34" charset="0"/>
                </a:rPr>
                <a:t>Мінрегіону</a:t>
              </a:r>
              <a:endParaRPr lang="uk-UA" altLang="uk-UA" sz="1400" i="1" dirty="0"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Arrow Connector 52"/>
            <p:cNvCxnSpPr>
              <a:stCxn id="21" idx="3"/>
              <a:endCxn id="12" idx="1"/>
            </p:cNvCxnSpPr>
            <p:nvPr/>
          </p:nvCxnSpPr>
          <p:spPr bwMode="auto">
            <a:xfrm>
              <a:off x="3113341" y="2329317"/>
              <a:ext cx="121314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55"/>
            <p:cNvSpPr/>
            <p:nvPr/>
          </p:nvSpPr>
          <p:spPr bwMode="auto">
            <a:xfrm>
              <a:off x="3547493" y="2140661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1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cxnSp>
          <p:nvCxnSpPr>
            <p:cNvPr id="32" name="Straight Arrow Connector 57"/>
            <p:cNvCxnSpPr>
              <a:stCxn id="12" idx="3"/>
              <a:endCxn id="14" idx="1"/>
            </p:cNvCxnSpPr>
            <p:nvPr/>
          </p:nvCxnSpPr>
          <p:spPr bwMode="auto">
            <a:xfrm>
              <a:off x="5514485" y="2329317"/>
              <a:ext cx="121314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 58"/>
            <p:cNvSpPr/>
            <p:nvPr/>
          </p:nvSpPr>
          <p:spPr bwMode="auto">
            <a:xfrm>
              <a:off x="5946075" y="2140988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2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cxnSp>
          <p:nvCxnSpPr>
            <p:cNvPr id="34" name="Straight Arrow Connector 59"/>
            <p:cNvCxnSpPr>
              <a:stCxn id="14" idx="3"/>
              <a:endCxn id="8" idx="1"/>
            </p:cNvCxnSpPr>
            <p:nvPr/>
          </p:nvCxnSpPr>
          <p:spPr bwMode="auto">
            <a:xfrm flipV="1">
              <a:off x="7915629" y="2314764"/>
              <a:ext cx="1316019" cy="145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Oval 62"/>
            <p:cNvSpPr/>
            <p:nvPr/>
          </p:nvSpPr>
          <p:spPr bwMode="auto">
            <a:xfrm>
              <a:off x="8366102" y="2156142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3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cxnSp>
          <p:nvCxnSpPr>
            <p:cNvPr id="36" name="Straight Arrow Connector 64"/>
            <p:cNvCxnSpPr>
              <a:stCxn id="8" idx="2"/>
              <a:endCxn id="9" idx="0"/>
            </p:cNvCxnSpPr>
            <p:nvPr/>
          </p:nvCxnSpPr>
          <p:spPr bwMode="auto">
            <a:xfrm flipH="1">
              <a:off x="9810543" y="2667580"/>
              <a:ext cx="218" cy="6144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67"/>
            <p:cNvSpPr/>
            <p:nvPr/>
          </p:nvSpPr>
          <p:spPr bwMode="auto">
            <a:xfrm>
              <a:off x="9629575" y="2758124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4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cxnSp>
          <p:nvCxnSpPr>
            <p:cNvPr id="38" name="Straight Arrow Connector 68"/>
            <p:cNvCxnSpPr>
              <a:stCxn id="48" idx="1"/>
            </p:cNvCxnSpPr>
            <p:nvPr/>
          </p:nvCxnSpPr>
          <p:spPr bwMode="auto">
            <a:xfrm flipH="1">
              <a:off x="8522201" y="4931748"/>
              <a:ext cx="695984" cy="14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71"/>
            <p:cNvCxnSpPr>
              <a:stCxn id="53" idx="1"/>
            </p:cNvCxnSpPr>
            <p:nvPr/>
          </p:nvCxnSpPr>
          <p:spPr bwMode="auto">
            <a:xfrm flipH="1">
              <a:off x="5135243" y="4934472"/>
              <a:ext cx="668044" cy="113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75"/>
            <p:cNvSpPr/>
            <p:nvPr/>
          </p:nvSpPr>
          <p:spPr bwMode="auto">
            <a:xfrm>
              <a:off x="8711484" y="4765852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6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cxnSp>
          <p:nvCxnSpPr>
            <p:cNvPr id="41" name="Straight Arrow Connector 76"/>
            <p:cNvCxnSpPr>
              <a:stCxn id="21" idx="2"/>
              <a:endCxn id="11" idx="0"/>
            </p:cNvCxnSpPr>
            <p:nvPr/>
          </p:nvCxnSpPr>
          <p:spPr bwMode="auto">
            <a:xfrm>
              <a:off x="2519341" y="2689318"/>
              <a:ext cx="2936" cy="18966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79"/>
            <p:cNvCxnSpPr/>
            <p:nvPr/>
          </p:nvCxnSpPr>
          <p:spPr bwMode="auto">
            <a:xfrm flipH="1">
              <a:off x="2905622" y="2644308"/>
              <a:ext cx="1487787" cy="1948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Oval 82"/>
            <p:cNvSpPr/>
            <p:nvPr/>
          </p:nvSpPr>
          <p:spPr bwMode="auto">
            <a:xfrm>
              <a:off x="5308221" y="4755274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8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44" name="Oval 83"/>
            <p:cNvSpPr/>
            <p:nvPr/>
          </p:nvSpPr>
          <p:spPr bwMode="auto">
            <a:xfrm>
              <a:off x="2303232" y="3379059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10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45" name="AutoShape 140"/>
            <p:cNvSpPr>
              <a:spLocks noChangeArrowheads="1"/>
            </p:cNvSpPr>
            <p:nvPr/>
          </p:nvSpPr>
          <p:spPr bwMode="auto">
            <a:xfrm>
              <a:off x="3763800" y="4593036"/>
              <a:ext cx="1384920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ВРУ </a:t>
              </a:r>
            </a:p>
            <a:p>
              <a:pPr algn="ctr">
                <a:spcBef>
                  <a:spcPct val="0"/>
                </a:spcBef>
              </a:pPr>
              <a:r>
                <a:rPr lang="uk-UA" altLang="uk-UA" sz="1200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Бюджетний </a:t>
              </a:r>
              <a:r>
                <a:rPr lang="uk-UA" altLang="uk-UA" sz="1200" b="1" dirty="0" smtClean="0">
                  <a:solidFill>
                    <a:srgbClr val="255286"/>
                  </a:solidFill>
                  <a:latin typeface="Calibri" panose="020F0502020204030204" pitchFamily="34" charset="0"/>
                </a:rPr>
                <a:t>Комітет</a:t>
              </a:r>
              <a:endParaRPr lang="uk-UA" altLang="uk-UA" sz="1200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ts val="300"/>
                </a:spcBef>
              </a:pPr>
              <a:r>
                <a:rPr lang="uk-UA" altLang="uk-UA" sz="1200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Місцеві ради</a:t>
              </a:r>
            </a:p>
          </p:txBody>
        </p:sp>
        <p:cxnSp>
          <p:nvCxnSpPr>
            <p:cNvPr id="46" name="Straight Arrow Connector 51"/>
            <p:cNvCxnSpPr>
              <a:stCxn id="45" idx="1"/>
              <a:endCxn id="11" idx="3"/>
            </p:cNvCxnSpPr>
            <p:nvPr/>
          </p:nvCxnSpPr>
          <p:spPr bwMode="auto">
            <a:xfrm flipH="1" flipV="1">
              <a:off x="3116278" y="4938800"/>
              <a:ext cx="647522" cy="7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 Box 107"/>
            <p:cNvSpPr txBox="1">
              <a:spLocks noChangeArrowheads="1"/>
            </p:cNvSpPr>
            <p:nvPr/>
          </p:nvSpPr>
          <p:spPr bwMode="auto">
            <a:xfrm>
              <a:off x="4896734" y="4032862"/>
              <a:ext cx="1046786" cy="706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Погодження Комітетом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постанови КМУ</a:t>
              </a:r>
            </a:p>
          </p:txBody>
        </p:sp>
        <p:sp>
          <p:nvSpPr>
            <p:cNvPr id="48" name="AutoShape 97"/>
            <p:cNvSpPr>
              <a:spLocks noChangeArrowheads="1"/>
            </p:cNvSpPr>
            <p:nvPr/>
          </p:nvSpPr>
          <p:spPr bwMode="auto">
            <a:xfrm>
              <a:off x="9218185" y="4578932"/>
              <a:ext cx="1188000" cy="705632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Віце-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uk-UA" altLang="uk-UA" b="1" dirty="0" err="1">
                  <a:solidFill>
                    <a:srgbClr val="255286"/>
                  </a:solidFill>
                  <a:latin typeface="Calibri" panose="020F0502020204030204" pitchFamily="34" charset="0"/>
                </a:rPr>
                <a:t>прем'єр-</a:t>
              </a:r>
              <a:endParaRPr lang="uk-UA" altLang="uk-UA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міністр</a:t>
              </a:r>
            </a:p>
          </p:txBody>
        </p:sp>
        <p:cxnSp>
          <p:nvCxnSpPr>
            <p:cNvPr id="49" name="Straight Arrow Connector 64"/>
            <p:cNvCxnSpPr>
              <a:stCxn id="9" idx="2"/>
              <a:endCxn id="48" idx="0"/>
            </p:cNvCxnSpPr>
            <p:nvPr/>
          </p:nvCxnSpPr>
          <p:spPr bwMode="auto">
            <a:xfrm>
              <a:off x="9810543" y="3987674"/>
              <a:ext cx="1642" cy="5912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74"/>
            <p:cNvSpPr/>
            <p:nvPr/>
          </p:nvSpPr>
          <p:spPr bwMode="auto">
            <a:xfrm>
              <a:off x="9621844" y="4060442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5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51" name="Text Box 106"/>
            <p:cNvSpPr txBox="1">
              <a:spLocks noChangeArrowheads="1"/>
            </p:cNvSpPr>
            <p:nvPr/>
          </p:nvSpPr>
          <p:spPr bwMode="auto">
            <a:xfrm>
              <a:off x="8455191" y="4012929"/>
              <a:ext cx="1138680" cy="55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None/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Лист з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Переліком проектів</a:t>
              </a:r>
            </a:p>
          </p:txBody>
        </p:sp>
        <p:sp>
          <p:nvSpPr>
            <p:cNvPr id="52" name="Text Box 106"/>
            <p:cNvSpPr txBox="1">
              <a:spLocks noChangeArrowheads="1"/>
            </p:cNvSpPr>
            <p:nvPr/>
          </p:nvSpPr>
          <p:spPr bwMode="auto">
            <a:xfrm>
              <a:off x="7861192" y="5275906"/>
              <a:ext cx="1950994" cy="550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None/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Доручення КМУ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щодо розроблення проекту постанови </a:t>
              </a:r>
            </a:p>
          </p:txBody>
        </p:sp>
        <p:sp>
          <p:nvSpPr>
            <p:cNvPr id="53" name="AutoShape 140"/>
            <p:cNvSpPr>
              <a:spLocks noChangeArrowheads="1"/>
            </p:cNvSpPr>
            <p:nvPr/>
          </p:nvSpPr>
          <p:spPr bwMode="auto">
            <a:xfrm>
              <a:off x="5803287" y="4593036"/>
              <a:ext cx="921833" cy="682870"/>
            </a:xfrm>
            <a:prstGeom prst="roundRect">
              <a:avLst>
                <a:gd name="adj" fmla="val 16667"/>
              </a:avLst>
            </a:prstGeom>
            <a:ln>
              <a:solidFill>
                <a:srgbClr val="25528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uk-UA" altLang="uk-UA" b="1" dirty="0">
                  <a:solidFill>
                    <a:srgbClr val="255286"/>
                  </a:solidFill>
                  <a:latin typeface="Calibri" panose="020F0502020204030204" pitchFamily="34" charset="0"/>
                </a:rPr>
                <a:t>КМУ</a:t>
              </a:r>
              <a:endParaRPr lang="uk-UA" altLang="uk-UA" sz="1200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Straight Arrow Connector 71"/>
            <p:cNvCxnSpPr>
              <a:stCxn id="20" idx="1"/>
              <a:endCxn id="53" idx="3"/>
            </p:cNvCxnSpPr>
            <p:nvPr/>
          </p:nvCxnSpPr>
          <p:spPr bwMode="auto">
            <a:xfrm flipH="1">
              <a:off x="6725120" y="4923090"/>
              <a:ext cx="630939" cy="113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255286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82"/>
            <p:cNvSpPr/>
            <p:nvPr/>
          </p:nvSpPr>
          <p:spPr bwMode="auto">
            <a:xfrm>
              <a:off x="3283782" y="4739521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9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56" name="Прямокутник 104"/>
            <p:cNvSpPr/>
            <p:nvPr/>
          </p:nvSpPr>
          <p:spPr>
            <a:xfrm>
              <a:off x="3424876" y="3751348"/>
              <a:ext cx="1524485" cy="86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uk-UA" sz="1100" b="1" i="1" dirty="0">
                  <a:latin typeface="Calibri" panose="020F0502020204030204" pitchFamily="34" charset="0"/>
                </a:rPr>
                <a:t>Рішення місцевих рад </a:t>
              </a:r>
              <a:r>
                <a:rPr lang="uk-UA" altLang="uk-UA" sz="1100" i="1" dirty="0">
                  <a:latin typeface="Calibri" panose="020F0502020204030204" pitchFamily="34" charset="0"/>
                </a:rPr>
                <a:t>про визначення розпорядників субвенції за місцевими бюджетами</a:t>
              </a:r>
            </a:p>
          </p:txBody>
        </p:sp>
        <p:sp>
          <p:nvSpPr>
            <p:cNvPr id="57" name="Oval 83"/>
            <p:cNvSpPr/>
            <p:nvPr/>
          </p:nvSpPr>
          <p:spPr bwMode="auto">
            <a:xfrm>
              <a:off x="3599468" y="3239896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10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sp>
          <p:nvSpPr>
            <p:cNvPr id="58" name="Oval 53"/>
            <p:cNvSpPr/>
            <p:nvPr/>
          </p:nvSpPr>
          <p:spPr bwMode="auto">
            <a:xfrm>
              <a:off x="6883158" y="4741757"/>
              <a:ext cx="404354" cy="394962"/>
            </a:xfrm>
            <a:prstGeom prst="ellipse">
              <a:avLst/>
            </a:prstGeom>
            <a:solidFill>
              <a:srgbClr val="25528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 pitchFamily="34" charset="-128"/>
                </a:rPr>
                <a:t>7</a:t>
              </a:r>
              <a:endPara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79376" y="980728"/>
            <a:ext cx="11120064" cy="584775"/>
          </a:xfrm>
          <a:prstGeom prst="rect">
            <a:avLst/>
          </a:prstGeom>
          <a:solidFill>
            <a:srgbClr val="EEBB10"/>
          </a:solidFill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tabLst>
                <a:tab pos="879279" algn="l"/>
              </a:tabLst>
            </a:pPr>
            <a:r>
              <a:rPr lang="uk-UA" altLang="ru-RU" sz="2000" dirty="0" smtClean="0">
                <a:latin typeface="Calibri" pitchFamily="34" charset="0"/>
                <a:cs typeface="Arial" pitchFamily="34" charset="0"/>
              </a:rPr>
              <a:t>ТРИВАЛІСТЬ ПРОЦЕДУРИ ВІДБОРУ ПРОЕКТІВ СКОРОЧЕНА з 2-Х МІСЯЦІВ </a:t>
            </a:r>
            <a:r>
              <a:rPr lang="uk-UA" altLang="ru-RU" sz="3200" dirty="0" smtClean="0">
                <a:latin typeface="Calibri" pitchFamily="34" charset="0"/>
                <a:cs typeface="Arial" pitchFamily="34" charset="0"/>
              </a:rPr>
              <a:t>ДО 10 – 14 ДНІВ</a:t>
            </a:r>
            <a:endParaRPr lang="ru-RU" altLang="ru-RU" sz="20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9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63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 txBox="1">
            <a:spLocks noChangeArrowheads="1"/>
          </p:cNvSpPr>
          <p:nvPr/>
        </p:nvSpPr>
        <p:spPr>
          <a:xfrm>
            <a:off x="1271588" y="202288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ПРОГРАМА ВІДНОВЛЕННЯ ДОНБАСУ</a:t>
            </a:r>
            <a:endParaRPr lang="ru-RU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48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50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70802" y="5661248"/>
            <a:ext cx="11455360" cy="523220"/>
          </a:xfrm>
          <a:prstGeom prst="rect">
            <a:avLst/>
          </a:prstGeom>
          <a:solidFill>
            <a:srgbClr val="EDC1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ЗАГАЛЬНИЙ ДОСТУПНИЙ ОБСЯГ ФІНАНСУВАННЯ БІЛЬШЕ 500 МЛН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ЄВРО</a:t>
            </a:r>
            <a:endParaRPr lang="ru-RU" sz="2800" dirty="0">
              <a:latin typeface="Calibri" panose="020F0502020204030204" pitchFamily="34" charset="0"/>
            </a:endParaRPr>
          </a:p>
        </p:txBody>
      </p:sp>
      <p:grpSp>
        <p:nvGrpSpPr>
          <p:cNvPr id="54" name="Group 1"/>
          <p:cNvGrpSpPr>
            <a:grpSpLocks noChangeAspect="1"/>
          </p:cNvGrpSpPr>
          <p:nvPr/>
        </p:nvGrpSpPr>
        <p:grpSpPr bwMode="auto">
          <a:xfrm>
            <a:off x="-1328485" y="266236"/>
            <a:ext cx="6986406" cy="5323004"/>
            <a:chOff x="4006" y="4085"/>
            <a:chExt cx="2440" cy="1887"/>
          </a:xfrm>
          <a:solidFill>
            <a:schemeClr val="bg1">
              <a:lumMod val="85000"/>
            </a:schemeClr>
          </a:solidFill>
        </p:grpSpPr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5046" y="4329"/>
              <a:ext cx="820" cy="782"/>
            </a:xfrm>
            <a:custGeom>
              <a:avLst/>
              <a:gdLst/>
              <a:ahLst/>
              <a:cxnLst>
                <a:cxn ang="0">
                  <a:pos x="102" y="33"/>
                </a:cxn>
                <a:cxn ang="0">
                  <a:pos x="79" y="45"/>
                </a:cxn>
                <a:cxn ang="0">
                  <a:pos x="51" y="61"/>
                </a:cxn>
                <a:cxn ang="0">
                  <a:pos x="32" y="69"/>
                </a:cxn>
                <a:cxn ang="0">
                  <a:pos x="14" y="77"/>
                </a:cxn>
                <a:cxn ang="0">
                  <a:pos x="12" y="100"/>
                </a:cxn>
                <a:cxn ang="0">
                  <a:pos x="15" y="120"/>
                </a:cxn>
                <a:cxn ang="0">
                  <a:pos x="37" y="131"/>
                </a:cxn>
                <a:cxn ang="0">
                  <a:pos x="51" y="145"/>
                </a:cxn>
                <a:cxn ang="0">
                  <a:pos x="71" y="160"/>
                </a:cxn>
                <a:cxn ang="0">
                  <a:pos x="81" y="168"/>
                </a:cxn>
                <a:cxn ang="0">
                  <a:pos x="78" y="193"/>
                </a:cxn>
                <a:cxn ang="0">
                  <a:pos x="71" y="206"/>
                </a:cxn>
                <a:cxn ang="0">
                  <a:pos x="68" y="224"/>
                </a:cxn>
                <a:cxn ang="0">
                  <a:pos x="47" y="229"/>
                </a:cxn>
                <a:cxn ang="0">
                  <a:pos x="31" y="254"/>
                </a:cxn>
                <a:cxn ang="0">
                  <a:pos x="64" y="265"/>
                </a:cxn>
                <a:cxn ang="0">
                  <a:pos x="102" y="287"/>
                </a:cxn>
                <a:cxn ang="0">
                  <a:pos x="132" y="287"/>
                </a:cxn>
                <a:cxn ang="0">
                  <a:pos x="157" y="303"/>
                </a:cxn>
                <a:cxn ang="0">
                  <a:pos x="175" y="321"/>
                </a:cxn>
                <a:cxn ang="0">
                  <a:pos x="185" y="333"/>
                </a:cxn>
                <a:cxn ang="0">
                  <a:pos x="195" y="349"/>
                </a:cxn>
                <a:cxn ang="0">
                  <a:pos x="208" y="349"/>
                </a:cxn>
                <a:cxn ang="0">
                  <a:pos x="228" y="339"/>
                </a:cxn>
                <a:cxn ang="0">
                  <a:pos x="245" y="338"/>
                </a:cxn>
                <a:cxn ang="0">
                  <a:pos x="241" y="316"/>
                </a:cxn>
                <a:cxn ang="0">
                  <a:pos x="254" y="310"/>
                </a:cxn>
                <a:cxn ang="0">
                  <a:pos x="263" y="303"/>
                </a:cxn>
                <a:cxn ang="0">
                  <a:pos x="278" y="309"/>
                </a:cxn>
                <a:cxn ang="0">
                  <a:pos x="284" y="298"/>
                </a:cxn>
                <a:cxn ang="0">
                  <a:pos x="296" y="299"/>
                </a:cxn>
                <a:cxn ang="0">
                  <a:pos x="304" y="282"/>
                </a:cxn>
                <a:cxn ang="0">
                  <a:pos x="310" y="267"/>
                </a:cxn>
                <a:cxn ang="0">
                  <a:pos x="328" y="245"/>
                </a:cxn>
                <a:cxn ang="0">
                  <a:pos x="343" y="231"/>
                </a:cxn>
                <a:cxn ang="0">
                  <a:pos x="332" y="226"/>
                </a:cxn>
                <a:cxn ang="0">
                  <a:pos x="348" y="221"/>
                </a:cxn>
                <a:cxn ang="0">
                  <a:pos x="371" y="218"/>
                </a:cxn>
                <a:cxn ang="0">
                  <a:pos x="373" y="200"/>
                </a:cxn>
                <a:cxn ang="0">
                  <a:pos x="373" y="169"/>
                </a:cxn>
                <a:cxn ang="0">
                  <a:pos x="376" y="153"/>
                </a:cxn>
                <a:cxn ang="0">
                  <a:pos x="380" y="134"/>
                </a:cxn>
                <a:cxn ang="0">
                  <a:pos x="377" y="120"/>
                </a:cxn>
                <a:cxn ang="0">
                  <a:pos x="384" y="103"/>
                </a:cxn>
                <a:cxn ang="0">
                  <a:pos x="381" y="87"/>
                </a:cxn>
                <a:cxn ang="0">
                  <a:pos x="374" y="80"/>
                </a:cxn>
                <a:cxn ang="0">
                  <a:pos x="346" y="65"/>
                </a:cxn>
                <a:cxn ang="0">
                  <a:pos x="328" y="41"/>
                </a:cxn>
                <a:cxn ang="0">
                  <a:pos x="318" y="21"/>
                </a:cxn>
                <a:cxn ang="0">
                  <a:pos x="308" y="8"/>
                </a:cxn>
                <a:cxn ang="0">
                  <a:pos x="292" y="3"/>
                </a:cxn>
                <a:cxn ang="0">
                  <a:pos x="259" y="22"/>
                </a:cxn>
                <a:cxn ang="0">
                  <a:pos x="230" y="35"/>
                </a:cxn>
                <a:cxn ang="0">
                  <a:pos x="219" y="45"/>
                </a:cxn>
                <a:cxn ang="0">
                  <a:pos x="203" y="45"/>
                </a:cxn>
                <a:cxn ang="0">
                  <a:pos x="184" y="39"/>
                </a:cxn>
                <a:cxn ang="0">
                  <a:pos x="166" y="30"/>
                </a:cxn>
                <a:cxn ang="0">
                  <a:pos x="141" y="14"/>
                </a:cxn>
                <a:cxn ang="0">
                  <a:pos x="112" y="25"/>
                </a:cxn>
                <a:cxn ang="0">
                  <a:pos x="102" y="33"/>
                </a:cxn>
                <a:cxn ang="0">
                  <a:pos x="102" y="33"/>
                </a:cxn>
              </a:cxnLst>
              <a:rect l="0" t="0" r="r" b="b"/>
              <a:pathLst>
                <a:path w="385" h="369">
                  <a:moveTo>
                    <a:pt x="102" y="33"/>
                  </a:moveTo>
                  <a:cubicBezTo>
                    <a:pt x="102" y="47"/>
                    <a:pt x="83" y="39"/>
                    <a:pt x="79" y="45"/>
                  </a:cubicBezTo>
                  <a:cubicBezTo>
                    <a:pt x="75" y="39"/>
                    <a:pt x="54" y="46"/>
                    <a:pt x="51" y="61"/>
                  </a:cubicBezTo>
                  <a:cubicBezTo>
                    <a:pt x="51" y="61"/>
                    <a:pt x="37" y="57"/>
                    <a:pt x="32" y="69"/>
                  </a:cubicBezTo>
                  <a:cubicBezTo>
                    <a:pt x="32" y="69"/>
                    <a:pt x="21" y="68"/>
                    <a:pt x="14" y="77"/>
                  </a:cubicBezTo>
                  <a:cubicBezTo>
                    <a:pt x="17" y="91"/>
                    <a:pt x="12" y="100"/>
                    <a:pt x="12" y="100"/>
                  </a:cubicBezTo>
                  <a:cubicBezTo>
                    <a:pt x="0" y="116"/>
                    <a:pt x="15" y="120"/>
                    <a:pt x="15" y="120"/>
                  </a:cubicBezTo>
                  <a:cubicBezTo>
                    <a:pt x="19" y="127"/>
                    <a:pt x="28" y="118"/>
                    <a:pt x="37" y="131"/>
                  </a:cubicBezTo>
                  <a:cubicBezTo>
                    <a:pt x="57" y="130"/>
                    <a:pt x="51" y="145"/>
                    <a:pt x="51" y="145"/>
                  </a:cubicBezTo>
                  <a:cubicBezTo>
                    <a:pt x="56" y="166"/>
                    <a:pt x="71" y="160"/>
                    <a:pt x="71" y="160"/>
                  </a:cubicBezTo>
                  <a:cubicBezTo>
                    <a:pt x="81" y="154"/>
                    <a:pt x="81" y="168"/>
                    <a:pt x="81" y="168"/>
                  </a:cubicBezTo>
                  <a:cubicBezTo>
                    <a:pt x="88" y="195"/>
                    <a:pt x="78" y="193"/>
                    <a:pt x="78" y="193"/>
                  </a:cubicBezTo>
                  <a:cubicBezTo>
                    <a:pt x="63" y="191"/>
                    <a:pt x="71" y="206"/>
                    <a:pt x="71" y="206"/>
                  </a:cubicBezTo>
                  <a:cubicBezTo>
                    <a:pt x="80" y="211"/>
                    <a:pt x="68" y="224"/>
                    <a:pt x="68" y="224"/>
                  </a:cubicBezTo>
                  <a:cubicBezTo>
                    <a:pt x="61" y="232"/>
                    <a:pt x="47" y="229"/>
                    <a:pt x="47" y="229"/>
                  </a:cubicBezTo>
                  <a:cubicBezTo>
                    <a:pt x="17" y="219"/>
                    <a:pt x="31" y="254"/>
                    <a:pt x="31" y="254"/>
                  </a:cubicBezTo>
                  <a:cubicBezTo>
                    <a:pt x="33" y="259"/>
                    <a:pt x="54" y="250"/>
                    <a:pt x="64" y="265"/>
                  </a:cubicBezTo>
                  <a:cubicBezTo>
                    <a:pt x="82" y="281"/>
                    <a:pt x="90" y="290"/>
                    <a:pt x="102" y="287"/>
                  </a:cubicBezTo>
                  <a:cubicBezTo>
                    <a:pt x="116" y="289"/>
                    <a:pt x="132" y="287"/>
                    <a:pt x="132" y="287"/>
                  </a:cubicBezTo>
                  <a:cubicBezTo>
                    <a:pt x="159" y="271"/>
                    <a:pt x="157" y="303"/>
                    <a:pt x="157" y="303"/>
                  </a:cubicBezTo>
                  <a:cubicBezTo>
                    <a:pt x="180" y="313"/>
                    <a:pt x="175" y="321"/>
                    <a:pt x="175" y="321"/>
                  </a:cubicBezTo>
                  <a:cubicBezTo>
                    <a:pt x="178" y="332"/>
                    <a:pt x="185" y="333"/>
                    <a:pt x="185" y="333"/>
                  </a:cubicBezTo>
                  <a:cubicBezTo>
                    <a:pt x="197" y="338"/>
                    <a:pt x="195" y="349"/>
                    <a:pt x="195" y="349"/>
                  </a:cubicBezTo>
                  <a:cubicBezTo>
                    <a:pt x="197" y="369"/>
                    <a:pt x="208" y="349"/>
                    <a:pt x="208" y="349"/>
                  </a:cubicBezTo>
                  <a:cubicBezTo>
                    <a:pt x="215" y="330"/>
                    <a:pt x="228" y="339"/>
                    <a:pt x="228" y="339"/>
                  </a:cubicBezTo>
                  <a:cubicBezTo>
                    <a:pt x="230" y="348"/>
                    <a:pt x="245" y="338"/>
                    <a:pt x="245" y="338"/>
                  </a:cubicBezTo>
                  <a:cubicBezTo>
                    <a:pt x="248" y="321"/>
                    <a:pt x="240" y="325"/>
                    <a:pt x="241" y="316"/>
                  </a:cubicBezTo>
                  <a:cubicBezTo>
                    <a:pt x="241" y="316"/>
                    <a:pt x="239" y="303"/>
                    <a:pt x="254" y="310"/>
                  </a:cubicBezTo>
                  <a:cubicBezTo>
                    <a:pt x="259" y="313"/>
                    <a:pt x="260" y="304"/>
                    <a:pt x="263" y="303"/>
                  </a:cubicBezTo>
                  <a:cubicBezTo>
                    <a:pt x="263" y="303"/>
                    <a:pt x="270" y="309"/>
                    <a:pt x="278" y="309"/>
                  </a:cubicBezTo>
                  <a:cubicBezTo>
                    <a:pt x="278" y="309"/>
                    <a:pt x="273" y="303"/>
                    <a:pt x="284" y="298"/>
                  </a:cubicBezTo>
                  <a:cubicBezTo>
                    <a:pt x="284" y="298"/>
                    <a:pt x="290" y="292"/>
                    <a:pt x="296" y="299"/>
                  </a:cubicBezTo>
                  <a:cubicBezTo>
                    <a:pt x="296" y="299"/>
                    <a:pt x="291" y="288"/>
                    <a:pt x="304" y="282"/>
                  </a:cubicBezTo>
                  <a:cubicBezTo>
                    <a:pt x="304" y="282"/>
                    <a:pt x="316" y="278"/>
                    <a:pt x="310" y="267"/>
                  </a:cubicBezTo>
                  <a:cubicBezTo>
                    <a:pt x="310" y="267"/>
                    <a:pt x="310" y="259"/>
                    <a:pt x="328" y="245"/>
                  </a:cubicBezTo>
                  <a:cubicBezTo>
                    <a:pt x="328" y="245"/>
                    <a:pt x="343" y="240"/>
                    <a:pt x="343" y="231"/>
                  </a:cubicBezTo>
                  <a:cubicBezTo>
                    <a:pt x="343" y="224"/>
                    <a:pt x="329" y="232"/>
                    <a:pt x="332" y="226"/>
                  </a:cubicBezTo>
                  <a:cubicBezTo>
                    <a:pt x="332" y="226"/>
                    <a:pt x="337" y="212"/>
                    <a:pt x="348" y="221"/>
                  </a:cubicBezTo>
                  <a:cubicBezTo>
                    <a:pt x="348" y="221"/>
                    <a:pt x="364" y="223"/>
                    <a:pt x="371" y="218"/>
                  </a:cubicBezTo>
                  <a:cubicBezTo>
                    <a:pt x="371" y="218"/>
                    <a:pt x="383" y="203"/>
                    <a:pt x="373" y="200"/>
                  </a:cubicBezTo>
                  <a:cubicBezTo>
                    <a:pt x="373" y="200"/>
                    <a:pt x="368" y="193"/>
                    <a:pt x="373" y="169"/>
                  </a:cubicBezTo>
                  <a:cubicBezTo>
                    <a:pt x="373" y="169"/>
                    <a:pt x="382" y="163"/>
                    <a:pt x="376" y="153"/>
                  </a:cubicBezTo>
                  <a:cubicBezTo>
                    <a:pt x="369" y="142"/>
                    <a:pt x="385" y="141"/>
                    <a:pt x="380" y="134"/>
                  </a:cubicBezTo>
                  <a:cubicBezTo>
                    <a:pt x="380" y="134"/>
                    <a:pt x="373" y="128"/>
                    <a:pt x="377" y="120"/>
                  </a:cubicBezTo>
                  <a:cubicBezTo>
                    <a:pt x="381" y="118"/>
                    <a:pt x="376" y="110"/>
                    <a:pt x="384" y="103"/>
                  </a:cubicBezTo>
                  <a:cubicBezTo>
                    <a:pt x="384" y="103"/>
                    <a:pt x="376" y="96"/>
                    <a:pt x="381" y="87"/>
                  </a:cubicBezTo>
                  <a:cubicBezTo>
                    <a:pt x="376" y="87"/>
                    <a:pt x="374" y="80"/>
                    <a:pt x="374" y="80"/>
                  </a:cubicBezTo>
                  <a:cubicBezTo>
                    <a:pt x="363" y="63"/>
                    <a:pt x="346" y="65"/>
                    <a:pt x="346" y="65"/>
                  </a:cubicBezTo>
                  <a:cubicBezTo>
                    <a:pt x="336" y="46"/>
                    <a:pt x="328" y="41"/>
                    <a:pt x="328" y="41"/>
                  </a:cubicBezTo>
                  <a:cubicBezTo>
                    <a:pt x="330" y="17"/>
                    <a:pt x="318" y="21"/>
                    <a:pt x="318" y="21"/>
                  </a:cubicBezTo>
                  <a:cubicBezTo>
                    <a:pt x="307" y="17"/>
                    <a:pt x="308" y="8"/>
                    <a:pt x="308" y="8"/>
                  </a:cubicBezTo>
                  <a:cubicBezTo>
                    <a:pt x="307" y="0"/>
                    <a:pt x="292" y="3"/>
                    <a:pt x="292" y="3"/>
                  </a:cubicBezTo>
                  <a:cubicBezTo>
                    <a:pt x="270" y="28"/>
                    <a:pt x="259" y="22"/>
                    <a:pt x="259" y="22"/>
                  </a:cubicBezTo>
                  <a:cubicBezTo>
                    <a:pt x="241" y="19"/>
                    <a:pt x="230" y="35"/>
                    <a:pt x="230" y="35"/>
                  </a:cubicBezTo>
                  <a:cubicBezTo>
                    <a:pt x="216" y="39"/>
                    <a:pt x="219" y="45"/>
                    <a:pt x="219" y="45"/>
                  </a:cubicBezTo>
                  <a:cubicBezTo>
                    <a:pt x="208" y="57"/>
                    <a:pt x="203" y="45"/>
                    <a:pt x="203" y="45"/>
                  </a:cubicBezTo>
                  <a:cubicBezTo>
                    <a:pt x="192" y="24"/>
                    <a:pt x="184" y="39"/>
                    <a:pt x="184" y="39"/>
                  </a:cubicBezTo>
                  <a:cubicBezTo>
                    <a:pt x="173" y="46"/>
                    <a:pt x="166" y="30"/>
                    <a:pt x="166" y="30"/>
                  </a:cubicBezTo>
                  <a:cubicBezTo>
                    <a:pt x="157" y="10"/>
                    <a:pt x="141" y="14"/>
                    <a:pt x="141" y="14"/>
                  </a:cubicBezTo>
                  <a:cubicBezTo>
                    <a:pt x="118" y="12"/>
                    <a:pt x="112" y="25"/>
                    <a:pt x="112" y="25"/>
                  </a:cubicBezTo>
                  <a:cubicBezTo>
                    <a:pt x="109" y="32"/>
                    <a:pt x="105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830" y="4450"/>
              <a:ext cx="616" cy="827"/>
            </a:xfrm>
            <a:custGeom>
              <a:avLst/>
              <a:gdLst/>
              <a:ahLst/>
              <a:cxnLst>
                <a:cxn ang="0">
                  <a:pos x="4" y="161"/>
                </a:cxn>
                <a:cxn ang="0">
                  <a:pos x="5" y="143"/>
                </a:cxn>
                <a:cxn ang="0">
                  <a:pos x="5" y="112"/>
                </a:cxn>
                <a:cxn ang="0">
                  <a:pos x="8" y="96"/>
                </a:cxn>
                <a:cxn ang="0">
                  <a:pos x="12" y="77"/>
                </a:cxn>
                <a:cxn ang="0">
                  <a:pos x="9" y="63"/>
                </a:cxn>
                <a:cxn ang="0">
                  <a:pos x="16" y="46"/>
                </a:cxn>
                <a:cxn ang="0">
                  <a:pos x="13" y="30"/>
                </a:cxn>
                <a:cxn ang="0">
                  <a:pos x="20" y="29"/>
                </a:cxn>
                <a:cxn ang="0">
                  <a:pos x="30" y="15"/>
                </a:cxn>
                <a:cxn ang="0">
                  <a:pos x="38" y="2"/>
                </a:cxn>
                <a:cxn ang="0">
                  <a:pos x="56" y="15"/>
                </a:cxn>
                <a:cxn ang="0">
                  <a:pos x="73" y="17"/>
                </a:cxn>
                <a:cxn ang="0">
                  <a:pos x="96" y="26"/>
                </a:cxn>
                <a:cxn ang="0">
                  <a:pos x="115" y="33"/>
                </a:cxn>
                <a:cxn ang="0">
                  <a:pos x="137" y="33"/>
                </a:cxn>
                <a:cxn ang="0">
                  <a:pos x="155" y="36"/>
                </a:cxn>
                <a:cxn ang="0">
                  <a:pos x="176" y="45"/>
                </a:cxn>
                <a:cxn ang="0">
                  <a:pos x="192" y="46"/>
                </a:cxn>
                <a:cxn ang="0">
                  <a:pos x="201" y="56"/>
                </a:cxn>
                <a:cxn ang="0">
                  <a:pos x="221" y="67"/>
                </a:cxn>
                <a:cxn ang="0">
                  <a:pos x="242" y="68"/>
                </a:cxn>
                <a:cxn ang="0">
                  <a:pos x="260" y="58"/>
                </a:cxn>
                <a:cxn ang="0">
                  <a:pos x="261" y="72"/>
                </a:cxn>
                <a:cxn ang="0">
                  <a:pos x="265" y="98"/>
                </a:cxn>
                <a:cxn ang="0">
                  <a:pos x="258" y="146"/>
                </a:cxn>
                <a:cxn ang="0">
                  <a:pos x="235" y="165"/>
                </a:cxn>
                <a:cxn ang="0">
                  <a:pos x="232" y="183"/>
                </a:cxn>
                <a:cxn ang="0">
                  <a:pos x="251" y="191"/>
                </a:cxn>
                <a:cxn ang="0">
                  <a:pos x="262" y="195"/>
                </a:cxn>
                <a:cxn ang="0">
                  <a:pos x="269" y="202"/>
                </a:cxn>
                <a:cxn ang="0">
                  <a:pos x="254" y="205"/>
                </a:cxn>
                <a:cxn ang="0">
                  <a:pos x="236" y="213"/>
                </a:cxn>
                <a:cxn ang="0">
                  <a:pos x="232" y="238"/>
                </a:cxn>
                <a:cxn ang="0">
                  <a:pos x="243" y="249"/>
                </a:cxn>
                <a:cxn ang="0">
                  <a:pos x="259" y="268"/>
                </a:cxn>
                <a:cxn ang="0">
                  <a:pos x="265" y="290"/>
                </a:cxn>
                <a:cxn ang="0">
                  <a:pos x="269" y="297"/>
                </a:cxn>
                <a:cxn ang="0">
                  <a:pos x="269" y="319"/>
                </a:cxn>
                <a:cxn ang="0">
                  <a:pos x="262" y="364"/>
                </a:cxn>
                <a:cxn ang="0">
                  <a:pos x="247" y="386"/>
                </a:cxn>
                <a:cxn ang="0">
                  <a:pos x="194" y="389"/>
                </a:cxn>
                <a:cxn ang="0">
                  <a:pos x="170" y="390"/>
                </a:cxn>
                <a:cxn ang="0">
                  <a:pos x="170" y="390"/>
                </a:cxn>
                <a:cxn ang="0">
                  <a:pos x="170" y="378"/>
                </a:cxn>
                <a:cxn ang="0">
                  <a:pos x="170" y="378"/>
                </a:cxn>
                <a:cxn ang="0">
                  <a:pos x="154" y="362"/>
                </a:cxn>
                <a:cxn ang="0">
                  <a:pos x="137" y="356"/>
                </a:cxn>
                <a:cxn ang="0">
                  <a:pos x="111" y="343"/>
                </a:cxn>
                <a:cxn ang="0">
                  <a:pos x="89" y="304"/>
                </a:cxn>
                <a:cxn ang="0">
                  <a:pos x="73" y="295"/>
                </a:cxn>
                <a:cxn ang="0">
                  <a:pos x="64" y="272"/>
                </a:cxn>
                <a:cxn ang="0">
                  <a:pos x="62" y="251"/>
                </a:cxn>
                <a:cxn ang="0">
                  <a:pos x="60" y="238"/>
                </a:cxn>
                <a:cxn ang="0">
                  <a:pos x="53" y="222"/>
                </a:cxn>
                <a:cxn ang="0">
                  <a:pos x="39" y="209"/>
                </a:cxn>
                <a:cxn ang="0">
                  <a:pos x="30" y="201"/>
                </a:cxn>
                <a:cxn ang="0">
                  <a:pos x="30" y="185"/>
                </a:cxn>
                <a:cxn ang="0">
                  <a:pos x="19" y="173"/>
                </a:cxn>
                <a:cxn ang="0">
                  <a:pos x="10" y="169"/>
                </a:cxn>
                <a:cxn ang="0">
                  <a:pos x="4" y="161"/>
                </a:cxn>
                <a:cxn ang="0">
                  <a:pos x="4" y="161"/>
                </a:cxn>
              </a:cxnLst>
              <a:rect l="0" t="0" r="r" b="b"/>
              <a:pathLst>
                <a:path w="289" h="390">
                  <a:moveTo>
                    <a:pt x="4" y="161"/>
                  </a:moveTo>
                  <a:cubicBezTo>
                    <a:pt x="4" y="161"/>
                    <a:pt x="15" y="146"/>
                    <a:pt x="5" y="143"/>
                  </a:cubicBezTo>
                  <a:cubicBezTo>
                    <a:pt x="5" y="143"/>
                    <a:pt x="0" y="136"/>
                    <a:pt x="5" y="112"/>
                  </a:cubicBezTo>
                  <a:cubicBezTo>
                    <a:pt x="5" y="112"/>
                    <a:pt x="14" y="106"/>
                    <a:pt x="8" y="96"/>
                  </a:cubicBezTo>
                  <a:cubicBezTo>
                    <a:pt x="1" y="85"/>
                    <a:pt x="17" y="84"/>
                    <a:pt x="12" y="77"/>
                  </a:cubicBezTo>
                  <a:cubicBezTo>
                    <a:pt x="12" y="77"/>
                    <a:pt x="5" y="71"/>
                    <a:pt x="9" y="63"/>
                  </a:cubicBezTo>
                  <a:cubicBezTo>
                    <a:pt x="13" y="61"/>
                    <a:pt x="8" y="53"/>
                    <a:pt x="16" y="46"/>
                  </a:cubicBezTo>
                  <a:cubicBezTo>
                    <a:pt x="16" y="46"/>
                    <a:pt x="8" y="39"/>
                    <a:pt x="13" y="30"/>
                  </a:cubicBezTo>
                  <a:cubicBezTo>
                    <a:pt x="16" y="31"/>
                    <a:pt x="18" y="30"/>
                    <a:pt x="20" y="29"/>
                  </a:cubicBezTo>
                  <a:cubicBezTo>
                    <a:pt x="20" y="29"/>
                    <a:pt x="31" y="32"/>
                    <a:pt x="30" y="15"/>
                  </a:cubicBezTo>
                  <a:cubicBezTo>
                    <a:pt x="30" y="15"/>
                    <a:pt x="25" y="1"/>
                    <a:pt x="38" y="2"/>
                  </a:cubicBezTo>
                  <a:cubicBezTo>
                    <a:pt x="49" y="0"/>
                    <a:pt x="44" y="11"/>
                    <a:pt x="56" y="15"/>
                  </a:cubicBezTo>
                  <a:cubicBezTo>
                    <a:pt x="56" y="15"/>
                    <a:pt x="67" y="21"/>
                    <a:pt x="73" y="17"/>
                  </a:cubicBezTo>
                  <a:cubicBezTo>
                    <a:pt x="73" y="17"/>
                    <a:pt x="87" y="11"/>
                    <a:pt x="96" y="26"/>
                  </a:cubicBezTo>
                  <a:cubicBezTo>
                    <a:pt x="96" y="26"/>
                    <a:pt x="115" y="28"/>
                    <a:pt x="115" y="33"/>
                  </a:cubicBezTo>
                  <a:cubicBezTo>
                    <a:pt x="115" y="33"/>
                    <a:pt x="126" y="47"/>
                    <a:pt x="137" y="33"/>
                  </a:cubicBezTo>
                  <a:cubicBezTo>
                    <a:pt x="137" y="33"/>
                    <a:pt x="145" y="8"/>
                    <a:pt x="155" y="36"/>
                  </a:cubicBezTo>
                  <a:cubicBezTo>
                    <a:pt x="155" y="36"/>
                    <a:pt x="160" y="52"/>
                    <a:pt x="176" y="45"/>
                  </a:cubicBezTo>
                  <a:cubicBezTo>
                    <a:pt x="176" y="45"/>
                    <a:pt x="181" y="39"/>
                    <a:pt x="192" y="46"/>
                  </a:cubicBezTo>
                  <a:cubicBezTo>
                    <a:pt x="192" y="46"/>
                    <a:pt x="203" y="43"/>
                    <a:pt x="201" y="56"/>
                  </a:cubicBezTo>
                  <a:cubicBezTo>
                    <a:pt x="201" y="56"/>
                    <a:pt x="204" y="70"/>
                    <a:pt x="221" y="67"/>
                  </a:cubicBezTo>
                  <a:cubicBezTo>
                    <a:pt x="221" y="67"/>
                    <a:pt x="226" y="81"/>
                    <a:pt x="242" y="68"/>
                  </a:cubicBezTo>
                  <a:cubicBezTo>
                    <a:pt x="242" y="68"/>
                    <a:pt x="245" y="57"/>
                    <a:pt x="260" y="58"/>
                  </a:cubicBezTo>
                  <a:cubicBezTo>
                    <a:pt x="260" y="58"/>
                    <a:pt x="276" y="61"/>
                    <a:pt x="261" y="72"/>
                  </a:cubicBezTo>
                  <a:cubicBezTo>
                    <a:pt x="261" y="72"/>
                    <a:pt x="245" y="77"/>
                    <a:pt x="265" y="98"/>
                  </a:cubicBezTo>
                  <a:cubicBezTo>
                    <a:pt x="265" y="98"/>
                    <a:pt x="288" y="117"/>
                    <a:pt x="258" y="146"/>
                  </a:cubicBezTo>
                  <a:cubicBezTo>
                    <a:pt x="255" y="170"/>
                    <a:pt x="240" y="158"/>
                    <a:pt x="235" y="165"/>
                  </a:cubicBezTo>
                  <a:cubicBezTo>
                    <a:pt x="235" y="165"/>
                    <a:pt x="219" y="168"/>
                    <a:pt x="232" y="183"/>
                  </a:cubicBezTo>
                  <a:cubicBezTo>
                    <a:pt x="232" y="183"/>
                    <a:pt x="231" y="194"/>
                    <a:pt x="251" y="191"/>
                  </a:cubicBezTo>
                  <a:cubicBezTo>
                    <a:pt x="251" y="191"/>
                    <a:pt x="257" y="191"/>
                    <a:pt x="262" y="195"/>
                  </a:cubicBezTo>
                  <a:cubicBezTo>
                    <a:pt x="273" y="181"/>
                    <a:pt x="280" y="194"/>
                    <a:pt x="269" y="202"/>
                  </a:cubicBezTo>
                  <a:cubicBezTo>
                    <a:pt x="269" y="202"/>
                    <a:pt x="272" y="209"/>
                    <a:pt x="254" y="205"/>
                  </a:cubicBezTo>
                  <a:cubicBezTo>
                    <a:pt x="254" y="205"/>
                    <a:pt x="245" y="197"/>
                    <a:pt x="236" y="213"/>
                  </a:cubicBezTo>
                  <a:cubicBezTo>
                    <a:pt x="236" y="213"/>
                    <a:pt x="232" y="224"/>
                    <a:pt x="232" y="238"/>
                  </a:cubicBezTo>
                  <a:cubicBezTo>
                    <a:pt x="232" y="238"/>
                    <a:pt x="226" y="252"/>
                    <a:pt x="243" y="249"/>
                  </a:cubicBezTo>
                  <a:cubicBezTo>
                    <a:pt x="243" y="249"/>
                    <a:pt x="259" y="244"/>
                    <a:pt x="259" y="268"/>
                  </a:cubicBezTo>
                  <a:cubicBezTo>
                    <a:pt x="259" y="268"/>
                    <a:pt x="271" y="285"/>
                    <a:pt x="265" y="290"/>
                  </a:cubicBezTo>
                  <a:cubicBezTo>
                    <a:pt x="265" y="290"/>
                    <a:pt x="252" y="294"/>
                    <a:pt x="269" y="297"/>
                  </a:cubicBezTo>
                  <a:cubicBezTo>
                    <a:pt x="269" y="297"/>
                    <a:pt x="289" y="289"/>
                    <a:pt x="269" y="319"/>
                  </a:cubicBezTo>
                  <a:cubicBezTo>
                    <a:pt x="269" y="319"/>
                    <a:pt x="262" y="334"/>
                    <a:pt x="262" y="364"/>
                  </a:cubicBezTo>
                  <a:cubicBezTo>
                    <a:pt x="263" y="387"/>
                    <a:pt x="265" y="385"/>
                    <a:pt x="247" y="386"/>
                  </a:cubicBezTo>
                  <a:cubicBezTo>
                    <a:pt x="247" y="386"/>
                    <a:pt x="223" y="383"/>
                    <a:pt x="194" y="389"/>
                  </a:cubicBezTo>
                  <a:cubicBezTo>
                    <a:pt x="194" y="389"/>
                    <a:pt x="185" y="390"/>
                    <a:pt x="170" y="390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4" y="363"/>
                    <a:pt x="154" y="362"/>
                  </a:cubicBezTo>
                  <a:cubicBezTo>
                    <a:pt x="154" y="362"/>
                    <a:pt x="141" y="367"/>
                    <a:pt x="137" y="356"/>
                  </a:cubicBezTo>
                  <a:cubicBezTo>
                    <a:pt x="137" y="356"/>
                    <a:pt x="147" y="348"/>
                    <a:pt x="111" y="343"/>
                  </a:cubicBezTo>
                  <a:cubicBezTo>
                    <a:pt x="111" y="343"/>
                    <a:pt x="115" y="327"/>
                    <a:pt x="89" y="304"/>
                  </a:cubicBezTo>
                  <a:cubicBezTo>
                    <a:pt x="89" y="304"/>
                    <a:pt x="91" y="296"/>
                    <a:pt x="73" y="295"/>
                  </a:cubicBezTo>
                  <a:cubicBezTo>
                    <a:pt x="74" y="279"/>
                    <a:pt x="63" y="285"/>
                    <a:pt x="64" y="272"/>
                  </a:cubicBezTo>
                  <a:cubicBezTo>
                    <a:pt x="64" y="272"/>
                    <a:pt x="56" y="268"/>
                    <a:pt x="62" y="251"/>
                  </a:cubicBezTo>
                  <a:cubicBezTo>
                    <a:pt x="69" y="247"/>
                    <a:pt x="56" y="243"/>
                    <a:pt x="60" y="238"/>
                  </a:cubicBezTo>
                  <a:cubicBezTo>
                    <a:pt x="60" y="238"/>
                    <a:pt x="72" y="236"/>
                    <a:pt x="53" y="222"/>
                  </a:cubicBezTo>
                  <a:cubicBezTo>
                    <a:pt x="53" y="222"/>
                    <a:pt x="56" y="209"/>
                    <a:pt x="39" y="209"/>
                  </a:cubicBezTo>
                  <a:cubicBezTo>
                    <a:pt x="39" y="209"/>
                    <a:pt x="17" y="210"/>
                    <a:pt x="30" y="201"/>
                  </a:cubicBezTo>
                  <a:cubicBezTo>
                    <a:pt x="40" y="198"/>
                    <a:pt x="28" y="194"/>
                    <a:pt x="30" y="185"/>
                  </a:cubicBezTo>
                  <a:cubicBezTo>
                    <a:pt x="30" y="185"/>
                    <a:pt x="33" y="166"/>
                    <a:pt x="19" y="173"/>
                  </a:cubicBezTo>
                  <a:cubicBezTo>
                    <a:pt x="19" y="173"/>
                    <a:pt x="9" y="175"/>
                    <a:pt x="10" y="169"/>
                  </a:cubicBezTo>
                  <a:cubicBezTo>
                    <a:pt x="10" y="169"/>
                    <a:pt x="14" y="162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5527" y="4778"/>
              <a:ext cx="673" cy="931"/>
            </a:xfrm>
            <a:custGeom>
              <a:avLst/>
              <a:gdLst/>
              <a:ahLst/>
              <a:cxnLst>
                <a:cxn ang="0">
                  <a:pos x="26" y="135"/>
                </a:cxn>
                <a:cxn ang="0">
                  <a:pos x="44" y="135"/>
                </a:cxn>
                <a:cxn ang="0">
                  <a:pos x="40" y="180"/>
                </a:cxn>
                <a:cxn ang="0">
                  <a:pos x="48" y="205"/>
                </a:cxn>
                <a:cxn ang="0">
                  <a:pos x="34" y="230"/>
                </a:cxn>
                <a:cxn ang="0">
                  <a:pos x="14" y="244"/>
                </a:cxn>
                <a:cxn ang="0">
                  <a:pos x="15" y="270"/>
                </a:cxn>
                <a:cxn ang="0">
                  <a:pos x="29" y="289"/>
                </a:cxn>
                <a:cxn ang="0">
                  <a:pos x="54" y="314"/>
                </a:cxn>
                <a:cxn ang="0">
                  <a:pos x="85" y="330"/>
                </a:cxn>
                <a:cxn ang="0">
                  <a:pos x="91" y="347"/>
                </a:cxn>
                <a:cxn ang="0">
                  <a:pos x="75" y="361"/>
                </a:cxn>
                <a:cxn ang="0">
                  <a:pos x="59" y="385"/>
                </a:cxn>
                <a:cxn ang="0">
                  <a:pos x="94" y="415"/>
                </a:cxn>
                <a:cxn ang="0">
                  <a:pos x="87" y="439"/>
                </a:cxn>
                <a:cxn ang="0">
                  <a:pos x="123" y="434"/>
                </a:cxn>
                <a:cxn ang="0">
                  <a:pos x="220" y="389"/>
                </a:cxn>
                <a:cxn ang="0">
                  <a:pos x="230" y="358"/>
                </a:cxn>
                <a:cxn ang="0">
                  <a:pos x="229" y="331"/>
                </a:cxn>
                <a:cxn ang="0">
                  <a:pos x="265" y="281"/>
                </a:cxn>
                <a:cxn ang="0">
                  <a:pos x="285" y="255"/>
                </a:cxn>
                <a:cxn ang="0">
                  <a:pos x="312" y="235"/>
                </a:cxn>
                <a:cxn ang="0">
                  <a:pos x="312" y="223"/>
                </a:cxn>
                <a:cxn ang="0">
                  <a:pos x="296" y="207"/>
                </a:cxn>
                <a:cxn ang="0">
                  <a:pos x="253" y="188"/>
                </a:cxn>
                <a:cxn ang="0">
                  <a:pos x="215" y="140"/>
                </a:cxn>
                <a:cxn ang="0">
                  <a:pos x="204" y="96"/>
                </a:cxn>
                <a:cxn ang="0">
                  <a:pos x="195" y="67"/>
                </a:cxn>
                <a:cxn ang="0">
                  <a:pos x="172" y="46"/>
                </a:cxn>
                <a:cxn ang="0">
                  <a:pos x="161" y="18"/>
                </a:cxn>
                <a:cxn ang="0">
                  <a:pos x="145" y="6"/>
                </a:cxn>
                <a:cxn ang="0">
                  <a:pos x="106" y="14"/>
                </a:cxn>
                <a:cxn ang="0">
                  <a:pos x="102" y="33"/>
                </a:cxn>
                <a:cxn ang="0">
                  <a:pos x="78" y="70"/>
                </a:cxn>
                <a:cxn ang="0">
                  <a:pos x="58" y="86"/>
                </a:cxn>
                <a:cxn ang="0">
                  <a:pos x="37" y="91"/>
                </a:cxn>
                <a:cxn ang="0">
                  <a:pos x="15" y="104"/>
                </a:cxn>
                <a:cxn ang="0">
                  <a:pos x="19" y="127"/>
                </a:cxn>
              </a:cxnLst>
              <a:rect l="0" t="0" r="r" b="b"/>
              <a:pathLst>
                <a:path w="316" h="439">
                  <a:moveTo>
                    <a:pt x="19" y="127"/>
                  </a:moveTo>
                  <a:cubicBezTo>
                    <a:pt x="34" y="131"/>
                    <a:pt x="26" y="135"/>
                    <a:pt x="26" y="135"/>
                  </a:cubicBezTo>
                  <a:cubicBezTo>
                    <a:pt x="20" y="141"/>
                    <a:pt x="30" y="145"/>
                    <a:pt x="31" y="137"/>
                  </a:cubicBezTo>
                  <a:cubicBezTo>
                    <a:pt x="37" y="131"/>
                    <a:pt x="44" y="135"/>
                    <a:pt x="44" y="135"/>
                  </a:cubicBezTo>
                  <a:cubicBezTo>
                    <a:pt x="44" y="138"/>
                    <a:pt x="33" y="144"/>
                    <a:pt x="37" y="155"/>
                  </a:cubicBezTo>
                  <a:cubicBezTo>
                    <a:pt x="32" y="180"/>
                    <a:pt x="40" y="180"/>
                    <a:pt x="40" y="180"/>
                  </a:cubicBezTo>
                  <a:cubicBezTo>
                    <a:pt x="50" y="182"/>
                    <a:pt x="51" y="193"/>
                    <a:pt x="51" y="193"/>
                  </a:cubicBezTo>
                  <a:cubicBezTo>
                    <a:pt x="55" y="202"/>
                    <a:pt x="48" y="205"/>
                    <a:pt x="48" y="205"/>
                  </a:cubicBezTo>
                  <a:cubicBezTo>
                    <a:pt x="40" y="206"/>
                    <a:pt x="48" y="220"/>
                    <a:pt x="48" y="220"/>
                  </a:cubicBezTo>
                  <a:cubicBezTo>
                    <a:pt x="55" y="237"/>
                    <a:pt x="34" y="230"/>
                    <a:pt x="34" y="230"/>
                  </a:cubicBezTo>
                  <a:cubicBezTo>
                    <a:pt x="21" y="215"/>
                    <a:pt x="14" y="226"/>
                    <a:pt x="14" y="226"/>
                  </a:cubicBezTo>
                  <a:cubicBezTo>
                    <a:pt x="5" y="237"/>
                    <a:pt x="14" y="244"/>
                    <a:pt x="14" y="244"/>
                  </a:cubicBezTo>
                  <a:cubicBezTo>
                    <a:pt x="24" y="252"/>
                    <a:pt x="14" y="255"/>
                    <a:pt x="14" y="255"/>
                  </a:cubicBezTo>
                  <a:cubicBezTo>
                    <a:pt x="0" y="257"/>
                    <a:pt x="15" y="270"/>
                    <a:pt x="15" y="270"/>
                  </a:cubicBezTo>
                  <a:cubicBezTo>
                    <a:pt x="16" y="279"/>
                    <a:pt x="21" y="278"/>
                    <a:pt x="21" y="278"/>
                  </a:cubicBezTo>
                  <a:cubicBezTo>
                    <a:pt x="28" y="278"/>
                    <a:pt x="29" y="289"/>
                    <a:pt x="29" y="289"/>
                  </a:cubicBezTo>
                  <a:cubicBezTo>
                    <a:pt x="33" y="297"/>
                    <a:pt x="39" y="308"/>
                    <a:pt x="39" y="308"/>
                  </a:cubicBezTo>
                  <a:cubicBezTo>
                    <a:pt x="49" y="305"/>
                    <a:pt x="54" y="314"/>
                    <a:pt x="54" y="314"/>
                  </a:cubicBezTo>
                  <a:cubicBezTo>
                    <a:pt x="58" y="321"/>
                    <a:pt x="62" y="308"/>
                    <a:pt x="69" y="319"/>
                  </a:cubicBezTo>
                  <a:cubicBezTo>
                    <a:pt x="77" y="320"/>
                    <a:pt x="85" y="330"/>
                    <a:pt x="85" y="330"/>
                  </a:cubicBezTo>
                  <a:cubicBezTo>
                    <a:pt x="103" y="329"/>
                    <a:pt x="97" y="340"/>
                    <a:pt x="97" y="340"/>
                  </a:cubicBezTo>
                  <a:cubicBezTo>
                    <a:pt x="79" y="344"/>
                    <a:pt x="91" y="347"/>
                    <a:pt x="91" y="347"/>
                  </a:cubicBezTo>
                  <a:cubicBezTo>
                    <a:pt x="91" y="347"/>
                    <a:pt x="99" y="351"/>
                    <a:pt x="85" y="354"/>
                  </a:cubicBezTo>
                  <a:cubicBezTo>
                    <a:pt x="78" y="353"/>
                    <a:pt x="87" y="365"/>
                    <a:pt x="75" y="361"/>
                  </a:cubicBezTo>
                  <a:cubicBezTo>
                    <a:pt x="54" y="363"/>
                    <a:pt x="65" y="373"/>
                    <a:pt x="65" y="373"/>
                  </a:cubicBezTo>
                  <a:cubicBezTo>
                    <a:pt x="70" y="380"/>
                    <a:pt x="59" y="385"/>
                    <a:pt x="59" y="385"/>
                  </a:cubicBezTo>
                  <a:cubicBezTo>
                    <a:pt x="78" y="389"/>
                    <a:pt x="78" y="405"/>
                    <a:pt x="78" y="405"/>
                  </a:cubicBezTo>
                  <a:cubicBezTo>
                    <a:pt x="99" y="405"/>
                    <a:pt x="94" y="415"/>
                    <a:pt x="94" y="415"/>
                  </a:cubicBezTo>
                  <a:cubicBezTo>
                    <a:pt x="96" y="422"/>
                    <a:pt x="89" y="423"/>
                    <a:pt x="89" y="423"/>
                  </a:cubicBezTo>
                  <a:cubicBezTo>
                    <a:pt x="72" y="426"/>
                    <a:pt x="87" y="439"/>
                    <a:pt x="87" y="439"/>
                  </a:cubicBezTo>
                  <a:cubicBezTo>
                    <a:pt x="89" y="437"/>
                    <a:pt x="92" y="435"/>
                    <a:pt x="95" y="434"/>
                  </a:cubicBezTo>
                  <a:cubicBezTo>
                    <a:pt x="95" y="434"/>
                    <a:pt x="110" y="418"/>
                    <a:pt x="123" y="434"/>
                  </a:cubicBezTo>
                  <a:cubicBezTo>
                    <a:pt x="123" y="434"/>
                    <a:pt x="130" y="415"/>
                    <a:pt x="150" y="395"/>
                  </a:cubicBezTo>
                  <a:cubicBezTo>
                    <a:pt x="180" y="397"/>
                    <a:pt x="191" y="384"/>
                    <a:pt x="220" y="389"/>
                  </a:cubicBezTo>
                  <a:cubicBezTo>
                    <a:pt x="220" y="389"/>
                    <a:pt x="224" y="387"/>
                    <a:pt x="230" y="384"/>
                  </a:cubicBezTo>
                  <a:cubicBezTo>
                    <a:pt x="230" y="372"/>
                    <a:pt x="221" y="366"/>
                    <a:pt x="230" y="358"/>
                  </a:cubicBezTo>
                  <a:cubicBezTo>
                    <a:pt x="237" y="355"/>
                    <a:pt x="242" y="345"/>
                    <a:pt x="230" y="346"/>
                  </a:cubicBezTo>
                  <a:cubicBezTo>
                    <a:pt x="220" y="347"/>
                    <a:pt x="229" y="331"/>
                    <a:pt x="229" y="331"/>
                  </a:cubicBezTo>
                  <a:cubicBezTo>
                    <a:pt x="233" y="325"/>
                    <a:pt x="224" y="299"/>
                    <a:pt x="238" y="288"/>
                  </a:cubicBezTo>
                  <a:cubicBezTo>
                    <a:pt x="249" y="279"/>
                    <a:pt x="254" y="285"/>
                    <a:pt x="265" y="281"/>
                  </a:cubicBezTo>
                  <a:cubicBezTo>
                    <a:pt x="278" y="275"/>
                    <a:pt x="268" y="268"/>
                    <a:pt x="278" y="269"/>
                  </a:cubicBezTo>
                  <a:cubicBezTo>
                    <a:pt x="288" y="270"/>
                    <a:pt x="285" y="255"/>
                    <a:pt x="285" y="255"/>
                  </a:cubicBezTo>
                  <a:cubicBezTo>
                    <a:pt x="283" y="230"/>
                    <a:pt x="303" y="234"/>
                    <a:pt x="303" y="234"/>
                  </a:cubicBezTo>
                  <a:cubicBezTo>
                    <a:pt x="306" y="234"/>
                    <a:pt x="309" y="235"/>
                    <a:pt x="312" y="235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6" y="208"/>
                    <a:pt x="296" y="207"/>
                  </a:cubicBezTo>
                  <a:cubicBezTo>
                    <a:pt x="296" y="207"/>
                    <a:pt x="283" y="212"/>
                    <a:pt x="279" y="201"/>
                  </a:cubicBezTo>
                  <a:cubicBezTo>
                    <a:pt x="279" y="201"/>
                    <a:pt x="289" y="193"/>
                    <a:pt x="253" y="188"/>
                  </a:cubicBezTo>
                  <a:cubicBezTo>
                    <a:pt x="253" y="188"/>
                    <a:pt x="257" y="172"/>
                    <a:pt x="231" y="149"/>
                  </a:cubicBezTo>
                  <a:cubicBezTo>
                    <a:pt x="231" y="149"/>
                    <a:pt x="233" y="141"/>
                    <a:pt x="215" y="140"/>
                  </a:cubicBezTo>
                  <a:cubicBezTo>
                    <a:pt x="216" y="124"/>
                    <a:pt x="205" y="130"/>
                    <a:pt x="206" y="117"/>
                  </a:cubicBezTo>
                  <a:cubicBezTo>
                    <a:pt x="206" y="117"/>
                    <a:pt x="198" y="113"/>
                    <a:pt x="204" y="96"/>
                  </a:cubicBezTo>
                  <a:cubicBezTo>
                    <a:pt x="211" y="92"/>
                    <a:pt x="198" y="88"/>
                    <a:pt x="202" y="83"/>
                  </a:cubicBezTo>
                  <a:cubicBezTo>
                    <a:pt x="202" y="83"/>
                    <a:pt x="214" y="81"/>
                    <a:pt x="195" y="67"/>
                  </a:cubicBezTo>
                  <a:cubicBezTo>
                    <a:pt x="195" y="67"/>
                    <a:pt x="198" y="54"/>
                    <a:pt x="181" y="54"/>
                  </a:cubicBezTo>
                  <a:cubicBezTo>
                    <a:pt x="181" y="54"/>
                    <a:pt x="159" y="55"/>
                    <a:pt x="172" y="46"/>
                  </a:cubicBezTo>
                  <a:cubicBezTo>
                    <a:pt x="182" y="43"/>
                    <a:pt x="170" y="39"/>
                    <a:pt x="172" y="30"/>
                  </a:cubicBezTo>
                  <a:cubicBezTo>
                    <a:pt x="172" y="30"/>
                    <a:pt x="175" y="11"/>
                    <a:pt x="161" y="18"/>
                  </a:cubicBezTo>
                  <a:cubicBezTo>
                    <a:pt x="161" y="18"/>
                    <a:pt x="151" y="20"/>
                    <a:pt x="153" y="14"/>
                  </a:cubicBezTo>
                  <a:cubicBezTo>
                    <a:pt x="153" y="14"/>
                    <a:pt x="155" y="7"/>
                    <a:pt x="145" y="6"/>
                  </a:cubicBezTo>
                  <a:cubicBezTo>
                    <a:pt x="138" y="11"/>
                    <a:pt x="122" y="9"/>
                    <a:pt x="122" y="9"/>
                  </a:cubicBezTo>
                  <a:cubicBezTo>
                    <a:pt x="111" y="0"/>
                    <a:pt x="106" y="14"/>
                    <a:pt x="106" y="14"/>
                  </a:cubicBezTo>
                  <a:cubicBezTo>
                    <a:pt x="103" y="20"/>
                    <a:pt x="117" y="12"/>
                    <a:pt x="117" y="19"/>
                  </a:cubicBezTo>
                  <a:cubicBezTo>
                    <a:pt x="117" y="28"/>
                    <a:pt x="102" y="33"/>
                    <a:pt x="102" y="33"/>
                  </a:cubicBezTo>
                  <a:cubicBezTo>
                    <a:pt x="84" y="47"/>
                    <a:pt x="84" y="55"/>
                    <a:pt x="84" y="55"/>
                  </a:cubicBezTo>
                  <a:cubicBezTo>
                    <a:pt x="90" y="66"/>
                    <a:pt x="78" y="70"/>
                    <a:pt x="78" y="70"/>
                  </a:cubicBezTo>
                  <a:cubicBezTo>
                    <a:pt x="65" y="76"/>
                    <a:pt x="70" y="87"/>
                    <a:pt x="70" y="87"/>
                  </a:cubicBezTo>
                  <a:cubicBezTo>
                    <a:pt x="64" y="80"/>
                    <a:pt x="58" y="86"/>
                    <a:pt x="58" y="86"/>
                  </a:cubicBezTo>
                  <a:cubicBezTo>
                    <a:pt x="47" y="91"/>
                    <a:pt x="52" y="97"/>
                    <a:pt x="52" y="97"/>
                  </a:cubicBezTo>
                  <a:cubicBezTo>
                    <a:pt x="44" y="97"/>
                    <a:pt x="37" y="91"/>
                    <a:pt x="37" y="91"/>
                  </a:cubicBezTo>
                  <a:cubicBezTo>
                    <a:pt x="34" y="92"/>
                    <a:pt x="33" y="101"/>
                    <a:pt x="28" y="98"/>
                  </a:cubicBezTo>
                  <a:cubicBezTo>
                    <a:pt x="13" y="91"/>
                    <a:pt x="15" y="104"/>
                    <a:pt x="15" y="104"/>
                  </a:cubicBezTo>
                  <a:cubicBezTo>
                    <a:pt x="14" y="113"/>
                    <a:pt x="22" y="110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4613" y="4858"/>
              <a:ext cx="1031" cy="679"/>
            </a:xfrm>
            <a:custGeom>
              <a:avLst/>
              <a:gdLst/>
              <a:ahLst/>
              <a:cxnLst>
                <a:cxn ang="0">
                  <a:pos x="429" y="234"/>
                </a:cxn>
                <a:cxn ang="0">
                  <a:pos x="404" y="236"/>
                </a:cxn>
                <a:cxn ang="0">
                  <a:pos x="382" y="229"/>
                </a:cxn>
                <a:cxn ang="0">
                  <a:pos x="374" y="196"/>
                </a:cxn>
                <a:cxn ang="0">
                  <a:pos x="354" y="196"/>
                </a:cxn>
                <a:cxn ang="0">
                  <a:pos x="317" y="192"/>
                </a:cxn>
                <a:cxn ang="0">
                  <a:pos x="272" y="192"/>
                </a:cxn>
                <a:cxn ang="0">
                  <a:pos x="262" y="192"/>
                </a:cxn>
                <a:cxn ang="0">
                  <a:pos x="229" y="206"/>
                </a:cxn>
                <a:cxn ang="0">
                  <a:pos x="238" y="224"/>
                </a:cxn>
                <a:cxn ang="0">
                  <a:pos x="239" y="247"/>
                </a:cxn>
                <a:cxn ang="0">
                  <a:pos x="242" y="287"/>
                </a:cxn>
                <a:cxn ang="0">
                  <a:pos x="220" y="298"/>
                </a:cxn>
                <a:cxn ang="0">
                  <a:pos x="175" y="309"/>
                </a:cxn>
                <a:cxn ang="0">
                  <a:pos x="136" y="314"/>
                </a:cxn>
                <a:cxn ang="0">
                  <a:pos x="110" y="313"/>
                </a:cxn>
                <a:cxn ang="0">
                  <a:pos x="66" y="308"/>
                </a:cxn>
                <a:cxn ang="0">
                  <a:pos x="46" y="309"/>
                </a:cxn>
                <a:cxn ang="0">
                  <a:pos x="20" y="302"/>
                </a:cxn>
                <a:cxn ang="0">
                  <a:pos x="14" y="275"/>
                </a:cxn>
                <a:cxn ang="0">
                  <a:pos x="12" y="239"/>
                </a:cxn>
                <a:cxn ang="0">
                  <a:pos x="35" y="207"/>
                </a:cxn>
                <a:cxn ang="0">
                  <a:pos x="66" y="162"/>
                </a:cxn>
                <a:cxn ang="0">
                  <a:pos x="69" y="121"/>
                </a:cxn>
                <a:cxn ang="0">
                  <a:pos x="86" y="115"/>
                </a:cxn>
                <a:cxn ang="0">
                  <a:pos x="99" y="100"/>
                </a:cxn>
                <a:cxn ang="0">
                  <a:pos x="80" y="79"/>
                </a:cxn>
                <a:cxn ang="0">
                  <a:pos x="100" y="82"/>
                </a:cxn>
                <a:cxn ang="0">
                  <a:pos x="110" y="65"/>
                </a:cxn>
                <a:cxn ang="0">
                  <a:pos x="154" y="79"/>
                </a:cxn>
                <a:cxn ang="0">
                  <a:pos x="161" y="42"/>
                </a:cxn>
                <a:cxn ang="0">
                  <a:pos x="206" y="8"/>
                </a:cxn>
                <a:cxn ang="0">
                  <a:pos x="267" y="15"/>
                </a:cxn>
                <a:cxn ang="0">
                  <a:pos x="335" y="37"/>
                </a:cxn>
                <a:cxn ang="0">
                  <a:pos x="378" y="71"/>
                </a:cxn>
                <a:cxn ang="0">
                  <a:pos x="398" y="99"/>
                </a:cxn>
                <a:cxn ang="0">
                  <a:pos x="431" y="89"/>
                </a:cxn>
                <a:cxn ang="0">
                  <a:pos x="455" y="97"/>
                </a:cxn>
                <a:cxn ang="0">
                  <a:pos x="473" y="97"/>
                </a:cxn>
                <a:cxn ang="0">
                  <a:pos x="469" y="142"/>
                </a:cxn>
                <a:cxn ang="0">
                  <a:pos x="477" y="167"/>
                </a:cxn>
                <a:cxn ang="0">
                  <a:pos x="463" y="192"/>
                </a:cxn>
                <a:cxn ang="0">
                  <a:pos x="443" y="206"/>
                </a:cxn>
                <a:cxn ang="0">
                  <a:pos x="444" y="233"/>
                </a:cxn>
              </a:cxnLst>
              <a:rect l="0" t="0" r="r" b="b"/>
              <a:pathLst>
                <a:path w="484" h="320">
                  <a:moveTo>
                    <a:pt x="444" y="233"/>
                  </a:moveTo>
                  <a:cubicBezTo>
                    <a:pt x="433" y="228"/>
                    <a:pt x="429" y="234"/>
                    <a:pt x="429" y="234"/>
                  </a:cubicBezTo>
                  <a:cubicBezTo>
                    <a:pt x="425" y="239"/>
                    <a:pt x="417" y="233"/>
                    <a:pt x="417" y="233"/>
                  </a:cubicBezTo>
                  <a:cubicBezTo>
                    <a:pt x="405" y="243"/>
                    <a:pt x="404" y="236"/>
                    <a:pt x="404" y="236"/>
                  </a:cubicBezTo>
                  <a:cubicBezTo>
                    <a:pt x="395" y="226"/>
                    <a:pt x="393" y="233"/>
                    <a:pt x="393" y="233"/>
                  </a:cubicBezTo>
                  <a:cubicBezTo>
                    <a:pt x="382" y="238"/>
                    <a:pt x="382" y="229"/>
                    <a:pt x="382" y="229"/>
                  </a:cubicBezTo>
                  <a:cubicBezTo>
                    <a:pt x="396" y="219"/>
                    <a:pt x="379" y="215"/>
                    <a:pt x="379" y="215"/>
                  </a:cubicBezTo>
                  <a:cubicBezTo>
                    <a:pt x="370" y="203"/>
                    <a:pt x="374" y="196"/>
                    <a:pt x="374" y="196"/>
                  </a:cubicBezTo>
                  <a:cubicBezTo>
                    <a:pt x="369" y="205"/>
                    <a:pt x="366" y="199"/>
                    <a:pt x="366" y="199"/>
                  </a:cubicBezTo>
                  <a:cubicBezTo>
                    <a:pt x="365" y="186"/>
                    <a:pt x="354" y="196"/>
                    <a:pt x="354" y="196"/>
                  </a:cubicBezTo>
                  <a:cubicBezTo>
                    <a:pt x="343" y="196"/>
                    <a:pt x="337" y="190"/>
                    <a:pt x="337" y="190"/>
                  </a:cubicBezTo>
                  <a:cubicBezTo>
                    <a:pt x="327" y="181"/>
                    <a:pt x="317" y="192"/>
                    <a:pt x="317" y="192"/>
                  </a:cubicBezTo>
                  <a:cubicBezTo>
                    <a:pt x="306" y="199"/>
                    <a:pt x="297" y="192"/>
                    <a:pt x="297" y="192"/>
                  </a:cubicBezTo>
                  <a:cubicBezTo>
                    <a:pt x="279" y="188"/>
                    <a:pt x="272" y="192"/>
                    <a:pt x="272" y="192"/>
                  </a:cubicBezTo>
                  <a:cubicBezTo>
                    <a:pt x="270" y="193"/>
                    <a:pt x="269" y="192"/>
                    <a:pt x="267" y="191"/>
                  </a:cubicBezTo>
                  <a:cubicBezTo>
                    <a:pt x="265" y="190"/>
                    <a:pt x="264" y="191"/>
                    <a:pt x="262" y="192"/>
                  </a:cubicBezTo>
                  <a:cubicBezTo>
                    <a:pt x="249" y="188"/>
                    <a:pt x="246" y="199"/>
                    <a:pt x="246" y="199"/>
                  </a:cubicBezTo>
                  <a:cubicBezTo>
                    <a:pt x="228" y="197"/>
                    <a:pt x="229" y="206"/>
                    <a:pt x="229" y="206"/>
                  </a:cubicBezTo>
                  <a:cubicBezTo>
                    <a:pt x="231" y="210"/>
                    <a:pt x="225" y="215"/>
                    <a:pt x="225" y="215"/>
                  </a:cubicBezTo>
                  <a:cubicBezTo>
                    <a:pt x="232" y="215"/>
                    <a:pt x="238" y="224"/>
                    <a:pt x="238" y="224"/>
                  </a:cubicBezTo>
                  <a:cubicBezTo>
                    <a:pt x="245" y="227"/>
                    <a:pt x="227" y="226"/>
                    <a:pt x="227" y="236"/>
                  </a:cubicBezTo>
                  <a:cubicBezTo>
                    <a:pt x="227" y="240"/>
                    <a:pt x="239" y="247"/>
                    <a:pt x="239" y="247"/>
                  </a:cubicBezTo>
                  <a:cubicBezTo>
                    <a:pt x="235" y="267"/>
                    <a:pt x="253" y="261"/>
                    <a:pt x="244" y="273"/>
                  </a:cubicBezTo>
                  <a:cubicBezTo>
                    <a:pt x="242" y="277"/>
                    <a:pt x="242" y="287"/>
                    <a:pt x="242" y="287"/>
                  </a:cubicBezTo>
                  <a:cubicBezTo>
                    <a:pt x="246" y="305"/>
                    <a:pt x="237" y="302"/>
                    <a:pt x="237" y="302"/>
                  </a:cubicBezTo>
                  <a:cubicBezTo>
                    <a:pt x="221" y="303"/>
                    <a:pt x="220" y="298"/>
                    <a:pt x="220" y="298"/>
                  </a:cubicBezTo>
                  <a:cubicBezTo>
                    <a:pt x="203" y="291"/>
                    <a:pt x="192" y="300"/>
                    <a:pt x="192" y="300"/>
                  </a:cubicBezTo>
                  <a:cubicBezTo>
                    <a:pt x="187" y="306"/>
                    <a:pt x="175" y="309"/>
                    <a:pt x="175" y="309"/>
                  </a:cubicBezTo>
                  <a:cubicBezTo>
                    <a:pt x="165" y="309"/>
                    <a:pt x="160" y="314"/>
                    <a:pt x="160" y="314"/>
                  </a:cubicBezTo>
                  <a:cubicBezTo>
                    <a:pt x="150" y="315"/>
                    <a:pt x="136" y="314"/>
                    <a:pt x="136" y="314"/>
                  </a:cubicBezTo>
                  <a:cubicBezTo>
                    <a:pt x="127" y="317"/>
                    <a:pt x="126" y="312"/>
                    <a:pt x="126" y="312"/>
                  </a:cubicBezTo>
                  <a:cubicBezTo>
                    <a:pt x="115" y="306"/>
                    <a:pt x="110" y="313"/>
                    <a:pt x="110" y="313"/>
                  </a:cubicBezTo>
                  <a:cubicBezTo>
                    <a:pt x="82" y="319"/>
                    <a:pt x="85" y="309"/>
                    <a:pt x="85" y="309"/>
                  </a:cubicBezTo>
                  <a:cubicBezTo>
                    <a:pt x="75" y="294"/>
                    <a:pt x="66" y="308"/>
                    <a:pt x="66" y="308"/>
                  </a:cubicBezTo>
                  <a:cubicBezTo>
                    <a:pt x="64" y="312"/>
                    <a:pt x="55" y="306"/>
                    <a:pt x="55" y="313"/>
                  </a:cubicBezTo>
                  <a:cubicBezTo>
                    <a:pt x="52" y="320"/>
                    <a:pt x="46" y="309"/>
                    <a:pt x="46" y="309"/>
                  </a:cubicBezTo>
                  <a:cubicBezTo>
                    <a:pt x="44" y="305"/>
                    <a:pt x="33" y="306"/>
                    <a:pt x="33" y="306"/>
                  </a:cubicBezTo>
                  <a:cubicBezTo>
                    <a:pt x="28" y="299"/>
                    <a:pt x="20" y="302"/>
                    <a:pt x="20" y="302"/>
                  </a:cubicBezTo>
                  <a:cubicBezTo>
                    <a:pt x="6" y="298"/>
                    <a:pt x="11" y="289"/>
                    <a:pt x="11" y="289"/>
                  </a:cubicBezTo>
                  <a:cubicBezTo>
                    <a:pt x="0" y="273"/>
                    <a:pt x="14" y="275"/>
                    <a:pt x="14" y="275"/>
                  </a:cubicBezTo>
                  <a:cubicBezTo>
                    <a:pt x="21" y="270"/>
                    <a:pt x="15" y="254"/>
                    <a:pt x="15" y="254"/>
                  </a:cubicBezTo>
                  <a:cubicBezTo>
                    <a:pt x="19" y="243"/>
                    <a:pt x="12" y="239"/>
                    <a:pt x="12" y="239"/>
                  </a:cubicBezTo>
                  <a:cubicBezTo>
                    <a:pt x="8" y="232"/>
                    <a:pt x="11" y="225"/>
                    <a:pt x="11" y="225"/>
                  </a:cubicBezTo>
                  <a:cubicBezTo>
                    <a:pt x="18" y="210"/>
                    <a:pt x="35" y="207"/>
                    <a:pt x="35" y="207"/>
                  </a:cubicBezTo>
                  <a:cubicBezTo>
                    <a:pt x="37" y="192"/>
                    <a:pt x="52" y="192"/>
                    <a:pt x="52" y="192"/>
                  </a:cubicBezTo>
                  <a:cubicBezTo>
                    <a:pt x="75" y="180"/>
                    <a:pt x="66" y="162"/>
                    <a:pt x="66" y="162"/>
                  </a:cubicBezTo>
                  <a:cubicBezTo>
                    <a:pt x="66" y="145"/>
                    <a:pt x="62" y="141"/>
                    <a:pt x="62" y="141"/>
                  </a:cubicBezTo>
                  <a:cubicBezTo>
                    <a:pt x="53" y="129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98" y="108"/>
                    <a:pt x="99" y="100"/>
                    <a:pt x="99" y="100"/>
                  </a:cubicBezTo>
                  <a:cubicBezTo>
                    <a:pt x="96" y="93"/>
                    <a:pt x="80" y="94"/>
                    <a:pt x="80" y="94"/>
                  </a:cubicBezTo>
                  <a:cubicBezTo>
                    <a:pt x="53" y="79"/>
                    <a:pt x="80" y="79"/>
                    <a:pt x="80" y="79"/>
                  </a:cubicBezTo>
                  <a:cubicBezTo>
                    <a:pt x="96" y="7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8" y="69"/>
                    <a:pt x="133" y="76"/>
                    <a:pt x="133" y="76"/>
                  </a:cubicBezTo>
                  <a:cubicBezTo>
                    <a:pt x="151" y="89"/>
                    <a:pt x="154" y="79"/>
                    <a:pt x="154" y="79"/>
                  </a:cubicBezTo>
                  <a:cubicBezTo>
                    <a:pt x="154" y="79"/>
                    <a:pt x="161" y="72"/>
                    <a:pt x="157" y="59"/>
                  </a:cubicBezTo>
                  <a:cubicBezTo>
                    <a:pt x="157" y="59"/>
                    <a:pt x="147" y="56"/>
                    <a:pt x="161" y="42"/>
                  </a:cubicBezTo>
                  <a:cubicBezTo>
                    <a:pt x="161" y="42"/>
                    <a:pt x="164" y="22"/>
                    <a:pt x="176" y="23"/>
                  </a:cubicBezTo>
                  <a:cubicBezTo>
                    <a:pt x="189" y="9"/>
                    <a:pt x="202" y="12"/>
                    <a:pt x="206" y="8"/>
                  </a:cubicBezTo>
                  <a:cubicBezTo>
                    <a:pt x="213" y="1"/>
                    <a:pt x="224" y="9"/>
                    <a:pt x="234" y="4"/>
                  </a:cubicBezTo>
                  <a:cubicBezTo>
                    <a:pt x="236" y="9"/>
                    <a:pt x="257" y="0"/>
                    <a:pt x="267" y="15"/>
                  </a:cubicBezTo>
                  <a:cubicBezTo>
                    <a:pt x="285" y="31"/>
                    <a:pt x="293" y="40"/>
                    <a:pt x="305" y="37"/>
                  </a:cubicBezTo>
                  <a:cubicBezTo>
                    <a:pt x="319" y="39"/>
                    <a:pt x="335" y="37"/>
                    <a:pt x="335" y="37"/>
                  </a:cubicBezTo>
                  <a:cubicBezTo>
                    <a:pt x="362" y="21"/>
                    <a:pt x="360" y="53"/>
                    <a:pt x="360" y="53"/>
                  </a:cubicBezTo>
                  <a:cubicBezTo>
                    <a:pt x="383" y="63"/>
                    <a:pt x="378" y="71"/>
                    <a:pt x="378" y="71"/>
                  </a:cubicBezTo>
                  <a:cubicBezTo>
                    <a:pt x="381" y="82"/>
                    <a:pt x="388" y="83"/>
                    <a:pt x="388" y="83"/>
                  </a:cubicBezTo>
                  <a:cubicBezTo>
                    <a:pt x="400" y="88"/>
                    <a:pt x="398" y="99"/>
                    <a:pt x="398" y="99"/>
                  </a:cubicBezTo>
                  <a:cubicBezTo>
                    <a:pt x="400" y="119"/>
                    <a:pt x="411" y="99"/>
                    <a:pt x="411" y="99"/>
                  </a:cubicBezTo>
                  <a:cubicBezTo>
                    <a:pt x="418" y="80"/>
                    <a:pt x="431" y="89"/>
                    <a:pt x="431" y="89"/>
                  </a:cubicBezTo>
                  <a:cubicBezTo>
                    <a:pt x="433" y="98"/>
                    <a:pt x="448" y="89"/>
                    <a:pt x="448" y="89"/>
                  </a:cubicBezTo>
                  <a:cubicBezTo>
                    <a:pt x="463" y="93"/>
                    <a:pt x="455" y="97"/>
                    <a:pt x="455" y="97"/>
                  </a:cubicBezTo>
                  <a:cubicBezTo>
                    <a:pt x="449" y="103"/>
                    <a:pt x="459" y="107"/>
                    <a:pt x="460" y="99"/>
                  </a:cubicBezTo>
                  <a:cubicBezTo>
                    <a:pt x="466" y="93"/>
                    <a:pt x="473" y="97"/>
                    <a:pt x="473" y="97"/>
                  </a:cubicBezTo>
                  <a:cubicBezTo>
                    <a:pt x="473" y="100"/>
                    <a:pt x="462" y="106"/>
                    <a:pt x="466" y="117"/>
                  </a:cubicBezTo>
                  <a:cubicBezTo>
                    <a:pt x="461" y="142"/>
                    <a:pt x="469" y="142"/>
                    <a:pt x="469" y="142"/>
                  </a:cubicBezTo>
                  <a:cubicBezTo>
                    <a:pt x="479" y="144"/>
                    <a:pt x="480" y="155"/>
                    <a:pt x="480" y="155"/>
                  </a:cubicBezTo>
                  <a:cubicBezTo>
                    <a:pt x="484" y="164"/>
                    <a:pt x="477" y="167"/>
                    <a:pt x="477" y="167"/>
                  </a:cubicBezTo>
                  <a:cubicBezTo>
                    <a:pt x="469" y="168"/>
                    <a:pt x="477" y="182"/>
                    <a:pt x="477" y="182"/>
                  </a:cubicBezTo>
                  <a:cubicBezTo>
                    <a:pt x="484" y="199"/>
                    <a:pt x="463" y="192"/>
                    <a:pt x="463" y="192"/>
                  </a:cubicBezTo>
                  <a:cubicBezTo>
                    <a:pt x="450" y="177"/>
                    <a:pt x="443" y="188"/>
                    <a:pt x="443" y="188"/>
                  </a:cubicBezTo>
                  <a:cubicBezTo>
                    <a:pt x="434" y="199"/>
                    <a:pt x="443" y="206"/>
                    <a:pt x="443" y="206"/>
                  </a:cubicBezTo>
                  <a:cubicBezTo>
                    <a:pt x="453" y="214"/>
                    <a:pt x="443" y="217"/>
                    <a:pt x="443" y="217"/>
                  </a:cubicBezTo>
                  <a:cubicBezTo>
                    <a:pt x="429" y="219"/>
                    <a:pt x="444" y="233"/>
                    <a:pt x="444" y="233"/>
                  </a:cubicBezTo>
                  <a:cubicBezTo>
                    <a:pt x="444" y="233"/>
                    <a:pt x="444" y="233"/>
                    <a:pt x="444" y="2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955" y="5242"/>
              <a:ext cx="792" cy="730"/>
            </a:xfrm>
            <a:custGeom>
              <a:avLst/>
              <a:gdLst/>
              <a:ahLst/>
              <a:cxnLst>
                <a:cxn ang="0">
                  <a:pos x="15" y="128"/>
                </a:cxn>
                <a:cxn ang="0">
                  <a:pos x="60" y="117"/>
                </a:cxn>
                <a:cxn ang="0">
                  <a:pos x="82" y="106"/>
                </a:cxn>
                <a:cxn ang="0">
                  <a:pos x="79" y="66"/>
                </a:cxn>
                <a:cxn ang="0">
                  <a:pos x="78" y="43"/>
                </a:cxn>
                <a:cxn ang="0">
                  <a:pos x="69" y="25"/>
                </a:cxn>
                <a:cxn ang="0">
                  <a:pos x="102" y="11"/>
                </a:cxn>
                <a:cxn ang="0">
                  <a:pos x="112" y="11"/>
                </a:cxn>
                <a:cxn ang="0">
                  <a:pos x="157" y="11"/>
                </a:cxn>
                <a:cxn ang="0">
                  <a:pos x="194" y="15"/>
                </a:cxn>
                <a:cxn ang="0">
                  <a:pos x="214" y="15"/>
                </a:cxn>
                <a:cxn ang="0">
                  <a:pos x="222" y="48"/>
                </a:cxn>
                <a:cxn ang="0">
                  <a:pos x="245" y="55"/>
                </a:cxn>
                <a:cxn ang="0">
                  <a:pos x="269" y="53"/>
                </a:cxn>
                <a:cxn ang="0">
                  <a:pos x="290" y="59"/>
                </a:cxn>
                <a:cxn ang="0">
                  <a:pos x="308" y="89"/>
                </a:cxn>
                <a:cxn ang="0">
                  <a:pos x="338" y="100"/>
                </a:cxn>
                <a:cxn ang="0">
                  <a:pos x="366" y="121"/>
                </a:cxn>
                <a:cxn ang="0">
                  <a:pos x="354" y="135"/>
                </a:cxn>
                <a:cxn ang="0">
                  <a:pos x="334" y="154"/>
                </a:cxn>
                <a:cxn ang="0">
                  <a:pos x="347" y="186"/>
                </a:cxn>
                <a:cxn ang="0">
                  <a:pos x="358" y="204"/>
                </a:cxn>
                <a:cxn ang="0">
                  <a:pos x="328" y="245"/>
                </a:cxn>
                <a:cxn ang="0">
                  <a:pos x="234" y="267"/>
                </a:cxn>
                <a:cxn ang="0">
                  <a:pos x="178" y="309"/>
                </a:cxn>
                <a:cxn ang="0">
                  <a:pos x="152" y="333"/>
                </a:cxn>
                <a:cxn ang="0">
                  <a:pos x="145" y="322"/>
                </a:cxn>
                <a:cxn ang="0">
                  <a:pos x="125" y="343"/>
                </a:cxn>
                <a:cxn ang="0">
                  <a:pos x="101" y="311"/>
                </a:cxn>
                <a:cxn ang="0">
                  <a:pos x="72" y="287"/>
                </a:cxn>
                <a:cxn ang="0">
                  <a:pos x="65" y="264"/>
                </a:cxn>
                <a:cxn ang="0">
                  <a:pos x="70" y="237"/>
                </a:cxn>
                <a:cxn ang="0">
                  <a:pos x="50" y="220"/>
                </a:cxn>
                <a:cxn ang="0">
                  <a:pos x="37" y="176"/>
                </a:cxn>
                <a:cxn ang="0">
                  <a:pos x="9" y="158"/>
                </a:cxn>
                <a:cxn ang="0">
                  <a:pos x="0" y="133"/>
                </a:cxn>
              </a:cxnLst>
              <a:rect l="0" t="0" r="r" b="b"/>
              <a:pathLst>
                <a:path w="372" h="344">
                  <a:moveTo>
                    <a:pt x="0" y="133"/>
                  </a:moveTo>
                  <a:cubicBezTo>
                    <a:pt x="0" y="133"/>
                    <a:pt x="5" y="128"/>
                    <a:pt x="15" y="128"/>
                  </a:cubicBezTo>
                  <a:cubicBezTo>
                    <a:pt x="15" y="128"/>
                    <a:pt x="27" y="125"/>
                    <a:pt x="32" y="119"/>
                  </a:cubicBezTo>
                  <a:cubicBezTo>
                    <a:pt x="32" y="119"/>
                    <a:pt x="43" y="110"/>
                    <a:pt x="60" y="117"/>
                  </a:cubicBezTo>
                  <a:cubicBezTo>
                    <a:pt x="60" y="117"/>
                    <a:pt x="61" y="122"/>
                    <a:pt x="77" y="121"/>
                  </a:cubicBezTo>
                  <a:cubicBezTo>
                    <a:pt x="77" y="121"/>
                    <a:pt x="86" y="124"/>
                    <a:pt x="82" y="106"/>
                  </a:cubicBezTo>
                  <a:cubicBezTo>
                    <a:pt x="82" y="106"/>
                    <a:pt x="82" y="96"/>
                    <a:pt x="84" y="92"/>
                  </a:cubicBezTo>
                  <a:cubicBezTo>
                    <a:pt x="93" y="80"/>
                    <a:pt x="75" y="86"/>
                    <a:pt x="79" y="66"/>
                  </a:cubicBezTo>
                  <a:cubicBezTo>
                    <a:pt x="79" y="66"/>
                    <a:pt x="67" y="59"/>
                    <a:pt x="67" y="55"/>
                  </a:cubicBezTo>
                  <a:cubicBezTo>
                    <a:pt x="67" y="45"/>
                    <a:pt x="85" y="46"/>
                    <a:pt x="78" y="43"/>
                  </a:cubicBezTo>
                  <a:cubicBezTo>
                    <a:pt x="78" y="43"/>
                    <a:pt x="72" y="34"/>
                    <a:pt x="65" y="34"/>
                  </a:cubicBezTo>
                  <a:cubicBezTo>
                    <a:pt x="65" y="34"/>
                    <a:pt x="71" y="29"/>
                    <a:pt x="69" y="25"/>
                  </a:cubicBezTo>
                  <a:cubicBezTo>
                    <a:pt x="69" y="25"/>
                    <a:pt x="68" y="16"/>
                    <a:pt x="86" y="18"/>
                  </a:cubicBezTo>
                  <a:cubicBezTo>
                    <a:pt x="86" y="18"/>
                    <a:pt x="89" y="7"/>
                    <a:pt x="102" y="11"/>
                  </a:cubicBezTo>
                  <a:cubicBezTo>
                    <a:pt x="104" y="10"/>
                    <a:pt x="105" y="9"/>
                    <a:pt x="107" y="10"/>
                  </a:cubicBezTo>
                  <a:cubicBezTo>
                    <a:pt x="109" y="11"/>
                    <a:pt x="110" y="12"/>
                    <a:pt x="112" y="11"/>
                  </a:cubicBezTo>
                  <a:cubicBezTo>
                    <a:pt x="112" y="11"/>
                    <a:pt x="119" y="7"/>
                    <a:pt x="137" y="11"/>
                  </a:cubicBezTo>
                  <a:cubicBezTo>
                    <a:pt x="137" y="11"/>
                    <a:pt x="146" y="18"/>
                    <a:pt x="157" y="11"/>
                  </a:cubicBezTo>
                  <a:cubicBezTo>
                    <a:pt x="157" y="11"/>
                    <a:pt x="167" y="0"/>
                    <a:pt x="177" y="9"/>
                  </a:cubicBezTo>
                  <a:cubicBezTo>
                    <a:pt x="177" y="9"/>
                    <a:pt x="183" y="15"/>
                    <a:pt x="194" y="15"/>
                  </a:cubicBezTo>
                  <a:cubicBezTo>
                    <a:pt x="194" y="15"/>
                    <a:pt x="205" y="5"/>
                    <a:pt x="206" y="18"/>
                  </a:cubicBezTo>
                  <a:cubicBezTo>
                    <a:pt x="206" y="18"/>
                    <a:pt x="209" y="24"/>
                    <a:pt x="214" y="15"/>
                  </a:cubicBezTo>
                  <a:cubicBezTo>
                    <a:pt x="214" y="15"/>
                    <a:pt x="210" y="22"/>
                    <a:pt x="219" y="34"/>
                  </a:cubicBezTo>
                  <a:cubicBezTo>
                    <a:pt x="219" y="34"/>
                    <a:pt x="236" y="38"/>
                    <a:pt x="222" y="48"/>
                  </a:cubicBezTo>
                  <a:cubicBezTo>
                    <a:pt x="222" y="48"/>
                    <a:pt x="222" y="57"/>
                    <a:pt x="233" y="52"/>
                  </a:cubicBezTo>
                  <a:cubicBezTo>
                    <a:pt x="233" y="52"/>
                    <a:pt x="235" y="45"/>
                    <a:pt x="245" y="55"/>
                  </a:cubicBezTo>
                  <a:cubicBezTo>
                    <a:pt x="245" y="55"/>
                    <a:pt x="245" y="62"/>
                    <a:pt x="257" y="52"/>
                  </a:cubicBezTo>
                  <a:cubicBezTo>
                    <a:pt x="257" y="52"/>
                    <a:pt x="265" y="58"/>
                    <a:pt x="269" y="53"/>
                  </a:cubicBezTo>
                  <a:cubicBezTo>
                    <a:pt x="269" y="53"/>
                    <a:pt x="273" y="47"/>
                    <a:pt x="283" y="51"/>
                  </a:cubicBezTo>
                  <a:cubicBezTo>
                    <a:pt x="284" y="61"/>
                    <a:pt x="290" y="59"/>
                    <a:pt x="290" y="59"/>
                  </a:cubicBezTo>
                  <a:cubicBezTo>
                    <a:pt x="297" y="59"/>
                    <a:pt x="298" y="70"/>
                    <a:pt x="298" y="70"/>
                  </a:cubicBezTo>
                  <a:cubicBezTo>
                    <a:pt x="302" y="78"/>
                    <a:pt x="308" y="89"/>
                    <a:pt x="308" y="89"/>
                  </a:cubicBezTo>
                  <a:cubicBezTo>
                    <a:pt x="318" y="86"/>
                    <a:pt x="323" y="95"/>
                    <a:pt x="323" y="95"/>
                  </a:cubicBezTo>
                  <a:cubicBezTo>
                    <a:pt x="327" y="102"/>
                    <a:pt x="331" y="89"/>
                    <a:pt x="338" y="100"/>
                  </a:cubicBezTo>
                  <a:cubicBezTo>
                    <a:pt x="346" y="101"/>
                    <a:pt x="354" y="111"/>
                    <a:pt x="354" y="111"/>
                  </a:cubicBezTo>
                  <a:cubicBezTo>
                    <a:pt x="372" y="110"/>
                    <a:pt x="366" y="121"/>
                    <a:pt x="366" y="121"/>
                  </a:cubicBezTo>
                  <a:cubicBezTo>
                    <a:pt x="348" y="125"/>
                    <a:pt x="360" y="128"/>
                    <a:pt x="360" y="128"/>
                  </a:cubicBezTo>
                  <a:cubicBezTo>
                    <a:pt x="360" y="128"/>
                    <a:pt x="368" y="132"/>
                    <a:pt x="354" y="135"/>
                  </a:cubicBezTo>
                  <a:cubicBezTo>
                    <a:pt x="347" y="134"/>
                    <a:pt x="356" y="146"/>
                    <a:pt x="344" y="142"/>
                  </a:cubicBezTo>
                  <a:cubicBezTo>
                    <a:pt x="323" y="144"/>
                    <a:pt x="334" y="154"/>
                    <a:pt x="334" y="154"/>
                  </a:cubicBezTo>
                  <a:cubicBezTo>
                    <a:pt x="339" y="161"/>
                    <a:pt x="328" y="166"/>
                    <a:pt x="328" y="166"/>
                  </a:cubicBezTo>
                  <a:cubicBezTo>
                    <a:pt x="347" y="170"/>
                    <a:pt x="347" y="186"/>
                    <a:pt x="347" y="186"/>
                  </a:cubicBezTo>
                  <a:cubicBezTo>
                    <a:pt x="368" y="186"/>
                    <a:pt x="363" y="196"/>
                    <a:pt x="363" y="196"/>
                  </a:cubicBezTo>
                  <a:cubicBezTo>
                    <a:pt x="365" y="203"/>
                    <a:pt x="358" y="204"/>
                    <a:pt x="358" y="204"/>
                  </a:cubicBezTo>
                  <a:cubicBezTo>
                    <a:pt x="341" y="207"/>
                    <a:pt x="356" y="220"/>
                    <a:pt x="356" y="220"/>
                  </a:cubicBezTo>
                  <a:cubicBezTo>
                    <a:pt x="340" y="230"/>
                    <a:pt x="328" y="245"/>
                    <a:pt x="328" y="245"/>
                  </a:cubicBezTo>
                  <a:cubicBezTo>
                    <a:pt x="295" y="231"/>
                    <a:pt x="267" y="272"/>
                    <a:pt x="267" y="272"/>
                  </a:cubicBezTo>
                  <a:cubicBezTo>
                    <a:pt x="250" y="258"/>
                    <a:pt x="234" y="267"/>
                    <a:pt x="234" y="267"/>
                  </a:cubicBezTo>
                  <a:cubicBezTo>
                    <a:pt x="204" y="272"/>
                    <a:pt x="194" y="293"/>
                    <a:pt x="194" y="293"/>
                  </a:cubicBezTo>
                  <a:cubicBezTo>
                    <a:pt x="192" y="303"/>
                    <a:pt x="178" y="309"/>
                    <a:pt x="178" y="309"/>
                  </a:cubicBezTo>
                  <a:cubicBezTo>
                    <a:pt x="178" y="309"/>
                    <a:pt x="178" y="309"/>
                    <a:pt x="178" y="309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39" y="337"/>
                    <a:pt x="145" y="322"/>
                    <a:pt x="145" y="322"/>
                  </a:cubicBezTo>
                  <a:cubicBezTo>
                    <a:pt x="141" y="310"/>
                    <a:pt x="136" y="322"/>
                    <a:pt x="136" y="322"/>
                  </a:cubicBezTo>
                  <a:cubicBezTo>
                    <a:pt x="134" y="332"/>
                    <a:pt x="130" y="338"/>
                    <a:pt x="125" y="343"/>
                  </a:cubicBezTo>
                  <a:cubicBezTo>
                    <a:pt x="110" y="344"/>
                    <a:pt x="113" y="334"/>
                    <a:pt x="113" y="334"/>
                  </a:cubicBezTo>
                  <a:cubicBezTo>
                    <a:pt x="115" y="308"/>
                    <a:pt x="101" y="311"/>
                    <a:pt x="101" y="311"/>
                  </a:cubicBezTo>
                  <a:cubicBezTo>
                    <a:pt x="87" y="309"/>
                    <a:pt x="87" y="300"/>
                    <a:pt x="87" y="300"/>
                  </a:cubicBezTo>
                  <a:cubicBezTo>
                    <a:pt x="68" y="297"/>
                    <a:pt x="72" y="287"/>
                    <a:pt x="72" y="287"/>
                  </a:cubicBezTo>
                  <a:cubicBezTo>
                    <a:pt x="75" y="280"/>
                    <a:pt x="65" y="276"/>
                    <a:pt x="65" y="276"/>
                  </a:cubicBezTo>
                  <a:cubicBezTo>
                    <a:pt x="49" y="275"/>
                    <a:pt x="65" y="264"/>
                    <a:pt x="65" y="264"/>
                  </a:cubicBezTo>
                  <a:cubicBezTo>
                    <a:pt x="74" y="261"/>
                    <a:pt x="70" y="252"/>
                    <a:pt x="70" y="252"/>
                  </a:cubicBezTo>
                  <a:cubicBezTo>
                    <a:pt x="86" y="243"/>
                    <a:pt x="70" y="237"/>
                    <a:pt x="70" y="237"/>
                  </a:cubicBezTo>
                  <a:cubicBezTo>
                    <a:pt x="70" y="227"/>
                    <a:pt x="58" y="229"/>
                    <a:pt x="58" y="229"/>
                  </a:cubicBezTo>
                  <a:cubicBezTo>
                    <a:pt x="52" y="229"/>
                    <a:pt x="50" y="220"/>
                    <a:pt x="50" y="220"/>
                  </a:cubicBezTo>
                  <a:cubicBezTo>
                    <a:pt x="39" y="216"/>
                    <a:pt x="42" y="202"/>
                    <a:pt x="42" y="202"/>
                  </a:cubicBezTo>
                  <a:cubicBezTo>
                    <a:pt x="31" y="195"/>
                    <a:pt x="37" y="176"/>
                    <a:pt x="37" y="176"/>
                  </a:cubicBezTo>
                  <a:cubicBezTo>
                    <a:pt x="29" y="151"/>
                    <a:pt x="23" y="169"/>
                    <a:pt x="23" y="169"/>
                  </a:cubicBezTo>
                  <a:cubicBezTo>
                    <a:pt x="9" y="176"/>
                    <a:pt x="9" y="158"/>
                    <a:pt x="9" y="158"/>
                  </a:cubicBezTo>
                  <a:cubicBezTo>
                    <a:pt x="0" y="148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 flipV="1">
              <a:off x="4006" y="4085"/>
              <a:ext cx="1" cy="23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4709" y="4923"/>
              <a:ext cx="32" cy="12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prstClr val="black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349374" y="1977500"/>
            <a:ext cx="1307114" cy="36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Харківська</a:t>
            </a:r>
            <a:endParaRPr lang="uk-UA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53190" y="2222844"/>
            <a:ext cx="129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Calibri" panose="020F0502020204030204" pitchFamily="34" charset="0"/>
              </a:rPr>
              <a:t>Луганська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15417" y="3815526"/>
            <a:ext cx="122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Calibri" panose="020F0502020204030204" pitchFamily="34" charset="0"/>
              </a:rPr>
              <a:t>Донецька</a:t>
            </a:r>
            <a:endParaRPr lang="uk-UA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2174" y="3427067"/>
            <a:ext cx="207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Calibri" panose="020F0502020204030204" pitchFamily="34" charset="0"/>
              </a:rPr>
              <a:t>Дніпропетровська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71247" y="4948192"/>
            <a:ext cx="1775713" cy="3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Calibri" panose="020F0502020204030204" pitchFamily="34" charset="0"/>
              </a:rPr>
              <a:t>Запорізька</a:t>
            </a:r>
            <a:endParaRPr lang="uk-UA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7" name="Диаграмма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943618"/>
              </p:ext>
            </p:extLst>
          </p:nvPr>
        </p:nvGraphicFramePr>
        <p:xfrm>
          <a:off x="1807292" y="1324226"/>
          <a:ext cx="2226732" cy="69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8" name="Диаграмма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12388"/>
              </p:ext>
            </p:extLst>
          </p:nvPr>
        </p:nvGraphicFramePr>
        <p:xfrm>
          <a:off x="730213" y="1774016"/>
          <a:ext cx="2199454" cy="180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Диаграмма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26165"/>
              </p:ext>
            </p:extLst>
          </p:nvPr>
        </p:nvGraphicFramePr>
        <p:xfrm>
          <a:off x="3570658" y="1475461"/>
          <a:ext cx="2165302" cy="90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0" name="Диаграмма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800805"/>
              </p:ext>
            </p:extLst>
          </p:nvPr>
        </p:nvGraphicFramePr>
        <p:xfrm>
          <a:off x="2957334" y="2855762"/>
          <a:ext cx="2027264" cy="109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505575"/>
              </p:ext>
            </p:extLst>
          </p:nvPr>
        </p:nvGraphicFramePr>
        <p:xfrm>
          <a:off x="1645627" y="3711388"/>
          <a:ext cx="2169161" cy="126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6624" y="6232227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7550051" y="2053297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Calibri" panose="020F0502020204030204" pitchFamily="34" charset="0"/>
              </a:rPr>
              <a:t>Субвенція</a:t>
            </a:r>
            <a:endParaRPr lang="ru-RU" sz="2000" dirty="0" smtClean="0">
              <a:latin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ДФРР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62421" y="207478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Calibri" panose="020F0502020204030204" pitchFamily="34" charset="0"/>
              </a:rPr>
              <a:t>150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18405" y="266885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anose="020F0502020204030204" pitchFamily="34" charset="0"/>
              </a:rPr>
              <a:t>1</a:t>
            </a:r>
            <a:r>
              <a:rPr lang="uk-UA" sz="2000" dirty="0" smtClean="0">
                <a:latin typeface="Calibri" panose="020F0502020204030204" pitchFamily="34" charset="0"/>
              </a:rPr>
              <a:t>12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28418" y="16576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16466"/>
                </a:solidFill>
                <a:latin typeface="Calibri" panose="020F0502020204030204" pitchFamily="34" charset="0"/>
              </a:rPr>
              <a:t>ДонОДА</a:t>
            </a:r>
            <a:endParaRPr lang="ru-RU" sz="2000" b="1" dirty="0">
              <a:solidFill>
                <a:srgbClr val="616466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646397" y="1646695"/>
            <a:ext cx="134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16466"/>
                </a:solidFill>
                <a:latin typeface="Calibri" panose="020F0502020204030204" pitchFamily="34" charset="0"/>
              </a:rPr>
              <a:t>ЛугОДА</a:t>
            </a:r>
            <a:endParaRPr lang="ru-RU" sz="2000" b="1" dirty="0">
              <a:solidFill>
                <a:srgbClr val="616466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638285" y="207478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Calibri" panose="020F0502020204030204" pitchFamily="34" charset="0"/>
              </a:rPr>
              <a:t>150</a:t>
            </a:r>
            <a:endParaRPr lang="ru-RU" sz="2000" dirty="0">
              <a:latin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492037" y="266885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anose="020F0502020204030204" pitchFamily="34" charset="0"/>
              </a:rPr>
              <a:t>260</a:t>
            </a:r>
            <a:endParaRPr lang="ru-RU" sz="2000" dirty="0">
              <a:latin typeface="Calibri" panose="020F05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63411" y="3429000"/>
            <a:ext cx="4937245" cy="1368152"/>
            <a:chOff x="7063411" y="3140968"/>
            <a:chExt cx="4937245" cy="1368152"/>
          </a:xfrm>
        </p:grpSpPr>
        <p:sp>
          <p:nvSpPr>
            <p:cNvPr id="77" name="TextBox 76"/>
            <p:cNvSpPr txBox="1"/>
            <p:nvPr/>
          </p:nvSpPr>
          <p:spPr>
            <a:xfrm>
              <a:off x="7464152" y="3801234"/>
              <a:ext cx="40674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000" dirty="0" smtClean="0">
                <a:latin typeface="Calibri" panose="020F0502020204030204" pitchFamily="34" charset="0"/>
              </a:endParaRPr>
            </a:p>
            <a:p>
              <a:r>
                <a:rPr lang="uk-UA" sz="2000" dirty="0" smtClean="0">
                  <a:latin typeface="Calibri" panose="020F0502020204030204" pitchFamily="34" charset="0"/>
                </a:rPr>
                <a:t>Кошти МФО</a:t>
              </a:r>
              <a:endParaRPr lang="uk-UA" sz="2000" dirty="0">
                <a:latin typeface="Calibri" panose="020F050202020403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812526" y="4109010"/>
              <a:ext cx="75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Calibri" panose="020F0502020204030204" pitchFamily="34" charset="0"/>
                </a:rPr>
                <a:t>27.6</a:t>
              </a:r>
              <a:endParaRPr lang="ru-RU" sz="2000" dirty="0">
                <a:latin typeface="Calibri" panose="020F050202020403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637785" y="3554359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16466"/>
                  </a:solidFill>
                  <a:latin typeface="Calibri" panose="020F0502020204030204" pitchFamily="34" charset="0"/>
                </a:rPr>
                <a:t>K</a:t>
              </a:r>
              <a:r>
                <a:rPr lang="en-US" sz="2400" b="1" dirty="0">
                  <a:solidFill>
                    <a:srgbClr val="616466"/>
                  </a:solidFill>
                  <a:latin typeface="Calibri" panose="020F0502020204030204" pitchFamily="34" charset="0"/>
                </a:rPr>
                <a:t>F</a:t>
              </a:r>
              <a:r>
                <a:rPr lang="en-US" sz="2400" b="1" dirty="0" smtClean="0">
                  <a:solidFill>
                    <a:srgbClr val="616466"/>
                  </a:solidFill>
                  <a:latin typeface="Calibri" panose="020F0502020204030204" pitchFamily="34" charset="0"/>
                </a:rPr>
                <a:t>W</a:t>
              </a:r>
              <a:endParaRPr lang="ru-RU" sz="2400" b="1" dirty="0">
                <a:solidFill>
                  <a:srgbClr val="6164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90058" y="355435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16466"/>
                  </a:solidFill>
                  <a:latin typeface="Calibri" panose="020F0502020204030204" pitchFamily="34" charset="0"/>
                </a:rPr>
                <a:t>EIB</a:t>
              </a:r>
              <a:endParaRPr lang="ru-RU" sz="2400" b="1" dirty="0">
                <a:solidFill>
                  <a:srgbClr val="61646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611694" y="4109010"/>
              <a:ext cx="75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Calibri" panose="020F0502020204030204" pitchFamily="34" charset="0"/>
                </a:rPr>
                <a:t>83.</a:t>
              </a:r>
              <a:r>
                <a:rPr lang="en-US" sz="2000" dirty="0" smtClean="0">
                  <a:latin typeface="Calibri" panose="020F0502020204030204" pitchFamily="34" charset="0"/>
                </a:rPr>
                <a:t>9</a:t>
              </a:r>
              <a:endParaRPr lang="ru-RU" sz="2000" dirty="0">
                <a:latin typeface="Calibri" panose="020F050202020403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63411" y="3140968"/>
              <a:ext cx="4937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255286"/>
                  </a:solidFill>
                  <a:latin typeface="Calibri" panose="020F0502020204030204" pitchFamily="34" charset="0"/>
                </a:rPr>
                <a:t>ФІНАНСУВАННЯ МФО, МЛН ЄВРО</a:t>
              </a:r>
              <a:endParaRPr lang="ru-RU" sz="2000" b="1" dirty="0">
                <a:solidFill>
                  <a:srgbClr val="25528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262021" y="1226382"/>
            <a:ext cx="471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ДЕРЖАВНЕ ФІНАНСУВАННЯ, МЛН ГРН</a:t>
            </a:r>
            <a:endParaRPr lang="ru-RU" sz="2000" b="1" dirty="0">
              <a:solidFill>
                <a:srgbClr val="255286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99856" y="3660993"/>
            <a:ext cx="5598614" cy="1784231"/>
            <a:chOff x="4914832" y="4309065"/>
            <a:chExt cx="5598614" cy="1784231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59896" y="4559642"/>
              <a:ext cx="5353550" cy="1533654"/>
              <a:chOff x="6096016" y="4869160"/>
              <a:chExt cx="5137510" cy="1254914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6096056" y="5373216"/>
                <a:ext cx="504000" cy="216000"/>
              </a:xfrm>
              <a:prstGeom prst="rect">
                <a:avLst/>
              </a:prstGeom>
              <a:solidFill>
                <a:srgbClr val="6164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6096056" y="4941168"/>
                <a:ext cx="504000" cy="216000"/>
              </a:xfrm>
              <a:prstGeom prst="rect">
                <a:avLst/>
              </a:prstGeom>
              <a:solidFill>
                <a:srgbClr val="2552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6096016" y="5805264"/>
                <a:ext cx="504000" cy="216000"/>
              </a:xfrm>
              <a:prstGeom prst="rect">
                <a:avLst/>
              </a:prstGeom>
              <a:solidFill>
                <a:srgbClr val="C43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600056" y="4869160"/>
                <a:ext cx="43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- </a:t>
                </a:r>
                <a:endParaRPr lang="ru-RU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600056" y="5291916"/>
                <a:ext cx="432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- </a:t>
                </a:r>
                <a:endParaRPr lang="ru-RU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00056" y="5723964"/>
                <a:ext cx="46334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uk-UA" sz="2000" dirty="0" smtClean="0"/>
                  <a:t>Державне фінансування</a:t>
                </a:r>
                <a:endParaRPr lang="ru-RU" sz="2000" dirty="0"/>
              </a:p>
            </p:txBody>
          </p:sp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88088" y="4941168"/>
                <a:ext cx="756084" cy="294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88088" y="5301208"/>
                <a:ext cx="1000101" cy="40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914832" y="4309065"/>
              <a:ext cx="1613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dirty="0" err="1"/>
                <a:t>м</a:t>
              </a:r>
              <a:r>
                <a:rPr lang="uk-UA" sz="1600" dirty="0" err="1" smtClean="0"/>
                <a:t>лн</a:t>
              </a:r>
              <a:r>
                <a:rPr lang="uk-UA" sz="1600" dirty="0" smtClean="0"/>
                <a:t> євро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3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1588" y="205536"/>
            <a:ext cx="10409728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uk-UA" altLang="ru-RU" cap="all" dirty="0" smtClean="0">
                <a:solidFill>
                  <a:srgbClr val="255286"/>
                </a:solidFill>
                <a:cs typeface="Arial" pitchFamily="34" charset="0"/>
              </a:rPr>
              <a:t>Розслідування та ЛІКВІДАЦІЯ НАСЛІДКІВ КАТАСТРОФ</a:t>
            </a:r>
            <a:endParaRPr lang="uk-UA" altLang="ru-RU" cap="all" dirty="0">
              <a:solidFill>
                <a:srgbClr val="255286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Денис Соболев\Downloads\fra_airport-b777malaysi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0" y="1281581"/>
            <a:ext cx="2560320" cy="1309931"/>
          </a:xfrm>
          <a:prstGeom prst="ellipse">
            <a:avLst/>
          </a:prstGeom>
          <a:ln w="38100" cap="rnd">
            <a:solidFill>
              <a:srgbClr val="1D89CB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нис Соболев\Downloads\1699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0" y="3009772"/>
            <a:ext cx="2560320" cy="1405248"/>
          </a:xfrm>
          <a:prstGeom prst="ellipse">
            <a:avLst/>
          </a:prstGeom>
          <a:ln w="38100" cap="rnd">
            <a:solidFill>
              <a:srgbClr val="1D89CB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енис Соболев\Downloads\Svatov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0" y="4836644"/>
            <a:ext cx="2560320" cy="1337520"/>
          </a:xfrm>
          <a:prstGeom prst="ellipse">
            <a:avLst/>
          </a:prstGeom>
          <a:ln w="38100" cap="rnd">
            <a:solidFill>
              <a:srgbClr val="1D89CB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855640" y="1124744"/>
            <a:ext cx="11101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lnSpc>
                <a:spcPct val="100000"/>
              </a:lnSpc>
            </a:pPr>
            <a:r>
              <a:rPr lang="uk-UA" sz="2000" b="1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ТЕХНІЧНЕ ДОСЛІДЖЕННЯ КАТАСТРОФИ  ЛІТАКА BOEING 777 (РЕЙС МН17)</a:t>
            </a:r>
            <a:endParaRPr lang="uk-UA" sz="2000" b="1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5640" y="3015700"/>
            <a:ext cx="11101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lnSpc>
                <a:spcPct val="100000"/>
              </a:lnSpc>
            </a:pPr>
            <a:r>
              <a:rPr lang="uk-UA" sz="2000" b="1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РОЗСЛІДУВАННЯ ТРАГЕДІЇ З «ІВОЛГОЮ»</a:t>
            </a:r>
            <a:endParaRPr lang="uk-UA" sz="2000" b="1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5640" y="4793660"/>
            <a:ext cx="11101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lnSpc>
                <a:spcPct val="100000"/>
              </a:lnSpc>
            </a:pPr>
            <a:r>
              <a:rPr lang="uk-UA" sz="2000" b="1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ВІДНОВЛЕННЯ СВАТОВОГО</a:t>
            </a:r>
            <a:endParaRPr lang="uk-UA" sz="2000" b="1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3391044" y="1517883"/>
            <a:ext cx="864096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cs typeface="Arial"/>
              </a:rPr>
              <a:t>Завершено технічне розслідування катастрофи літака </a:t>
            </a:r>
            <a:r>
              <a:rPr lang="uk-UA" dirty="0" err="1" smtClean="0">
                <a:latin typeface="Calibri" pitchFamily="34" charset="0"/>
                <a:cs typeface="Arial"/>
              </a:rPr>
              <a:t>Boeing</a:t>
            </a:r>
            <a:r>
              <a:rPr lang="uk-UA" dirty="0" smtClean="0">
                <a:latin typeface="Calibri" pitchFamily="34" charset="0"/>
                <a:cs typeface="Arial"/>
              </a:rPr>
              <a:t> 777</a:t>
            </a: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  <a:cs typeface="Arial"/>
              </a:rPr>
              <a:t>Встановлено місце запуску, траєкторія польоту ракети та  зброя, з якої вона була випущена</a:t>
            </a:r>
            <a:endParaRPr lang="uk-UA" dirty="0">
              <a:latin typeface="Calibri" pitchFamily="34" charset="0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7688" y="2292112"/>
            <a:ext cx="9240688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lang="uk-UA" b="1" dirty="0" smtClean="0">
                <a:solidFill>
                  <a:srgbClr val="C43D59"/>
                </a:solidFill>
                <a:latin typeface="Calibri" pitchFamily="34" charset="0"/>
                <a:cs typeface="Arial"/>
              </a:rPr>
              <a:t>Наступний крок </a:t>
            </a:r>
            <a:r>
              <a:rPr lang="uk-UA" dirty="0" smtClean="0">
                <a:latin typeface="Calibri" pitchFamily="34" charset="0"/>
                <a:cs typeface="Arial"/>
              </a:rPr>
              <a:t>- сприяння Нідерландам у кримінальному розслідуванні трагедії</a:t>
            </a:r>
            <a:endParaRPr lang="uk-UA" dirty="0">
              <a:latin typeface="Calibri" pitchFamily="34" charset="0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3391045" y="3462099"/>
            <a:ext cx="803354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355600" indent="-342900">
              <a:lnSpc>
                <a:spcPct val="100000"/>
              </a:lnSpc>
              <a:buFont typeface="Arial" pitchFamily="34" charset="0"/>
              <a:buChar char="•"/>
              <a:defRPr spc="130">
                <a:latin typeface="Calibri" pitchFamily="34" charset="0"/>
                <a:cs typeface="Arial"/>
              </a:defRPr>
            </a:lvl1pPr>
          </a:lstStyle>
          <a:p>
            <a:pPr marL="12700" indent="0">
              <a:buNone/>
            </a:pPr>
            <a:r>
              <a:rPr lang="uk-UA" b="1" spc="0" dirty="0" smtClean="0">
                <a:solidFill>
                  <a:srgbClr val="C43D59"/>
                </a:solidFill>
              </a:rPr>
              <a:t>Урядова комісія з розслідування  причин трагедії:</a:t>
            </a:r>
          </a:p>
          <a:p>
            <a:r>
              <a:rPr lang="uk-UA" spc="0" dirty="0" smtClean="0"/>
              <a:t>провела </a:t>
            </a:r>
            <a:r>
              <a:rPr lang="uk-UA" spc="0" dirty="0" err="1" smtClean="0"/>
              <a:t>техекспертизу</a:t>
            </a:r>
            <a:r>
              <a:rPr lang="uk-UA" spc="0" dirty="0" smtClean="0"/>
              <a:t> та встановила причини трагедії</a:t>
            </a:r>
          </a:p>
          <a:p>
            <a:r>
              <a:rPr lang="uk-UA" spc="0" dirty="0" smtClean="0"/>
              <a:t>дала рекомендації для попередження аварій у майбутньому</a:t>
            </a:r>
            <a:endParaRPr lang="uk-UA" spc="0" dirty="0"/>
          </a:p>
        </p:txBody>
      </p:sp>
      <p:sp>
        <p:nvSpPr>
          <p:cNvPr id="25" name="object 20"/>
          <p:cNvSpPr txBox="1"/>
          <p:nvPr/>
        </p:nvSpPr>
        <p:spPr>
          <a:xfrm>
            <a:off x="3391043" y="5110150"/>
            <a:ext cx="829027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створення експертної групи з питань  відновлення міста та інфраструктури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виділення 52 млн 650 тис. грн на відновлення міста та допомогу  постраждалим і родині загиблої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dirty="0" smtClean="0"/>
              <a:t>контроль за ходом відновлювальних робіт</a:t>
            </a:r>
            <a:endParaRPr lang="uk-UA" dirty="0"/>
          </a:p>
        </p:txBody>
      </p:sp>
      <p:pic>
        <p:nvPicPr>
          <p:cNvPr id="16" name="Изображение 1" descr="minregion_logo_conce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7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8046" y="198520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План дій на 2016 рік. децентралізація</a:t>
            </a:r>
            <a:endParaRPr lang="uk-UA" altLang="ru-RU" cap="all" dirty="0">
              <a:solidFill>
                <a:srgbClr val="25528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51384" y="1142626"/>
            <a:ext cx="56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cap="all" dirty="0" smtClean="0">
                <a:solidFill>
                  <a:srgbClr val="C43D59"/>
                </a:solidFill>
              </a:rPr>
              <a:t>Необхідно 300 голосів</a:t>
            </a:r>
            <a:endParaRPr lang="uk-UA" sz="4000" cap="all" dirty="0">
              <a:solidFill>
                <a:srgbClr val="C43D59"/>
              </a:solidFill>
            </a:endParaRPr>
          </a:p>
        </p:txBody>
      </p:sp>
      <p:grpSp>
        <p:nvGrpSpPr>
          <p:cNvPr id="29" name="Группа 470"/>
          <p:cNvGrpSpPr/>
          <p:nvPr/>
        </p:nvGrpSpPr>
        <p:grpSpPr>
          <a:xfrm>
            <a:off x="1199456" y="1844824"/>
            <a:ext cx="4444929" cy="2427965"/>
            <a:chOff x="3403409" y="1844751"/>
            <a:chExt cx="4029393" cy="2266962"/>
          </a:xfrm>
        </p:grpSpPr>
        <p:sp>
          <p:nvSpPr>
            <p:cNvPr id="30" name="object 15"/>
            <p:cNvSpPr/>
            <p:nvPr/>
          </p:nvSpPr>
          <p:spPr>
            <a:xfrm>
              <a:off x="5459653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" name="object 16"/>
            <p:cNvSpPr/>
            <p:nvPr/>
          </p:nvSpPr>
          <p:spPr>
            <a:xfrm>
              <a:off x="5553519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" name="object 17"/>
            <p:cNvSpPr/>
            <p:nvPr/>
          </p:nvSpPr>
          <p:spPr>
            <a:xfrm>
              <a:off x="564734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" name="object 18"/>
            <p:cNvSpPr/>
            <p:nvPr/>
          </p:nvSpPr>
          <p:spPr>
            <a:xfrm>
              <a:off x="574118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" name="object 19"/>
            <p:cNvSpPr/>
            <p:nvPr/>
          </p:nvSpPr>
          <p:spPr>
            <a:xfrm>
              <a:off x="5459653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" name="object 20"/>
            <p:cNvSpPr/>
            <p:nvPr/>
          </p:nvSpPr>
          <p:spPr>
            <a:xfrm>
              <a:off x="5553519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" name="object 21"/>
            <p:cNvSpPr/>
            <p:nvPr/>
          </p:nvSpPr>
          <p:spPr>
            <a:xfrm>
              <a:off x="564734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" name="object 22"/>
            <p:cNvSpPr/>
            <p:nvPr/>
          </p:nvSpPr>
          <p:spPr>
            <a:xfrm>
              <a:off x="574118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" name="object 23"/>
            <p:cNvSpPr/>
            <p:nvPr/>
          </p:nvSpPr>
          <p:spPr>
            <a:xfrm>
              <a:off x="5835040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" name="object 24"/>
            <p:cNvSpPr/>
            <p:nvPr/>
          </p:nvSpPr>
          <p:spPr>
            <a:xfrm>
              <a:off x="5459653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" name="object 25"/>
            <p:cNvSpPr/>
            <p:nvPr/>
          </p:nvSpPr>
          <p:spPr>
            <a:xfrm>
              <a:off x="5553519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" name="object 26"/>
            <p:cNvSpPr/>
            <p:nvPr/>
          </p:nvSpPr>
          <p:spPr>
            <a:xfrm>
              <a:off x="5647347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" name="object 27"/>
            <p:cNvSpPr/>
            <p:nvPr/>
          </p:nvSpPr>
          <p:spPr>
            <a:xfrm>
              <a:off x="5741187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" name="object 28"/>
            <p:cNvSpPr/>
            <p:nvPr/>
          </p:nvSpPr>
          <p:spPr>
            <a:xfrm>
              <a:off x="5835040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" name="object 29"/>
            <p:cNvSpPr/>
            <p:nvPr/>
          </p:nvSpPr>
          <p:spPr>
            <a:xfrm>
              <a:off x="5928867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" name="object 30"/>
            <p:cNvSpPr/>
            <p:nvPr/>
          </p:nvSpPr>
          <p:spPr>
            <a:xfrm>
              <a:off x="602270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" name="object 31"/>
            <p:cNvSpPr/>
            <p:nvPr/>
          </p:nvSpPr>
          <p:spPr>
            <a:xfrm>
              <a:off x="5459653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" name="object 32"/>
            <p:cNvSpPr/>
            <p:nvPr/>
          </p:nvSpPr>
          <p:spPr>
            <a:xfrm>
              <a:off x="5553519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" name="object 33"/>
            <p:cNvSpPr/>
            <p:nvPr/>
          </p:nvSpPr>
          <p:spPr>
            <a:xfrm>
              <a:off x="5647347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9" name="object 34"/>
            <p:cNvSpPr/>
            <p:nvPr/>
          </p:nvSpPr>
          <p:spPr>
            <a:xfrm>
              <a:off x="5741187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0" name="object 35"/>
            <p:cNvSpPr/>
            <p:nvPr/>
          </p:nvSpPr>
          <p:spPr>
            <a:xfrm>
              <a:off x="5835040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1" name="object 36"/>
            <p:cNvSpPr/>
            <p:nvPr/>
          </p:nvSpPr>
          <p:spPr>
            <a:xfrm>
              <a:off x="5928867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2" name="object 37"/>
            <p:cNvSpPr/>
            <p:nvPr/>
          </p:nvSpPr>
          <p:spPr>
            <a:xfrm>
              <a:off x="602270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3" name="object 38"/>
            <p:cNvSpPr/>
            <p:nvPr/>
          </p:nvSpPr>
          <p:spPr>
            <a:xfrm>
              <a:off x="6116561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4" name="object 39"/>
            <p:cNvSpPr/>
            <p:nvPr/>
          </p:nvSpPr>
          <p:spPr>
            <a:xfrm>
              <a:off x="5459653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5" name="object 40"/>
            <p:cNvSpPr/>
            <p:nvPr/>
          </p:nvSpPr>
          <p:spPr>
            <a:xfrm>
              <a:off x="5553519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6" name="object 41"/>
            <p:cNvSpPr/>
            <p:nvPr/>
          </p:nvSpPr>
          <p:spPr>
            <a:xfrm>
              <a:off x="5647347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7" name="object 42"/>
            <p:cNvSpPr/>
            <p:nvPr/>
          </p:nvSpPr>
          <p:spPr>
            <a:xfrm>
              <a:off x="5741187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8" name="object 43"/>
            <p:cNvSpPr/>
            <p:nvPr/>
          </p:nvSpPr>
          <p:spPr>
            <a:xfrm>
              <a:off x="5835040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59" name="object 44"/>
            <p:cNvSpPr/>
            <p:nvPr/>
          </p:nvSpPr>
          <p:spPr>
            <a:xfrm>
              <a:off x="5928867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0" name="object 45"/>
            <p:cNvSpPr/>
            <p:nvPr/>
          </p:nvSpPr>
          <p:spPr>
            <a:xfrm>
              <a:off x="602270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1" name="object 46"/>
            <p:cNvSpPr/>
            <p:nvPr/>
          </p:nvSpPr>
          <p:spPr>
            <a:xfrm>
              <a:off x="6116561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2" name="object 47"/>
            <p:cNvSpPr/>
            <p:nvPr/>
          </p:nvSpPr>
          <p:spPr>
            <a:xfrm>
              <a:off x="6210414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3" name="object 48"/>
            <p:cNvSpPr/>
            <p:nvPr/>
          </p:nvSpPr>
          <p:spPr>
            <a:xfrm>
              <a:off x="5459653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4" name="object 49"/>
            <p:cNvSpPr/>
            <p:nvPr/>
          </p:nvSpPr>
          <p:spPr>
            <a:xfrm>
              <a:off x="5553519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5" name="object 50"/>
            <p:cNvSpPr/>
            <p:nvPr/>
          </p:nvSpPr>
          <p:spPr>
            <a:xfrm>
              <a:off x="5647347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6" name="object 51"/>
            <p:cNvSpPr/>
            <p:nvPr/>
          </p:nvSpPr>
          <p:spPr>
            <a:xfrm>
              <a:off x="5741187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7" name="object 52"/>
            <p:cNvSpPr/>
            <p:nvPr/>
          </p:nvSpPr>
          <p:spPr>
            <a:xfrm>
              <a:off x="6022708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8" name="object 53"/>
            <p:cNvSpPr/>
            <p:nvPr/>
          </p:nvSpPr>
          <p:spPr>
            <a:xfrm>
              <a:off x="6116561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69" name="object 54"/>
            <p:cNvSpPr/>
            <p:nvPr/>
          </p:nvSpPr>
          <p:spPr>
            <a:xfrm>
              <a:off x="6210414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0" name="object 55"/>
            <p:cNvSpPr/>
            <p:nvPr/>
          </p:nvSpPr>
          <p:spPr>
            <a:xfrm>
              <a:off x="6304241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1" name="object 56"/>
            <p:cNvSpPr/>
            <p:nvPr/>
          </p:nvSpPr>
          <p:spPr>
            <a:xfrm>
              <a:off x="6398094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2" name="object 57"/>
            <p:cNvSpPr/>
            <p:nvPr/>
          </p:nvSpPr>
          <p:spPr>
            <a:xfrm>
              <a:off x="5459653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3" name="object 58"/>
            <p:cNvSpPr/>
            <p:nvPr/>
          </p:nvSpPr>
          <p:spPr>
            <a:xfrm>
              <a:off x="555351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4" name="object 59"/>
            <p:cNvSpPr/>
            <p:nvPr/>
          </p:nvSpPr>
          <p:spPr>
            <a:xfrm>
              <a:off x="5647347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5" name="object 60"/>
            <p:cNvSpPr/>
            <p:nvPr/>
          </p:nvSpPr>
          <p:spPr>
            <a:xfrm>
              <a:off x="5741187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6" name="object 61"/>
            <p:cNvSpPr/>
            <p:nvPr/>
          </p:nvSpPr>
          <p:spPr>
            <a:xfrm>
              <a:off x="5835040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7" name="object 62"/>
            <p:cNvSpPr/>
            <p:nvPr/>
          </p:nvSpPr>
          <p:spPr>
            <a:xfrm>
              <a:off x="6116561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8" name="object 63"/>
            <p:cNvSpPr/>
            <p:nvPr/>
          </p:nvSpPr>
          <p:spPr>
            <a:xfrm>
              <a:off x="6210414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79" name="object 64"/>
            <p:cNvSpPr/>
            <p:nvPr/>
          </p:nvSpPr>
          <p:spPr>
            <a:xfrm>
              <a:off x="6304241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0" name="object 65"/>
            <p:cNvSpPr/>
            <p:nvPr/>
          </p:nvSpPr>
          <p:spPr>
            <a:xfrm>
              <a:off x="6398094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1" name="object 66"/>
            <p:cNvSpPr/>
            <p:nvPr/>
          </p:nvSpPr>
          <p:spPr>
            <a:xfrm>
              <a:off x="6491947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2" name="object 67"/>
            <p:cNvSpPr/>
            <p:nvPr/>
          </p:nvSpPr>
          <p:spPr>
            <a:xfrm>
              <a:off x="658574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3" name="object 68"/>
            <p:cNvSpPr/>
            <p:nvPr/>
          </p:nvSpPr>
          <p:spPr>
            <a:xfrm>
              <a:off x="5459653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4" name="object 69"/>
            <p:cNvSpPr/>
            <p:nvPr/>
          </p:nvSpPr>
          <p:spPr>
            <a:xfrm>
              <a:off x="5553519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5" name="object 70"/>
            <p:cNvSpPr/>
            <p:nvPr/>
          </p:nvSpPr>
          <p:spPr>
            <a:xfrm>
              <a:off x="5647347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6" name="object 71"/>
            <p:cNvSpPr/>
            <p:nvPr/>
          </p:nvSpPr>
          <p:spPr>
            <a:xfrm>
              <a:off x="5741187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7" name="object 72"/>
            <p:cNvSpPr/>
            <p:nvPr/>
          </p:nvSpPr>
          <p:spPr>
            <a:xfrm>
              <a:off x="5835040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8" name="object 73"/>
            <p:cNvSpPr/>
            <p:nvPr/>
          </p:nvSpPr>
          <p:spPr>
            <a:xfrm>
              <a:off x="6116561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89" name="object 74"/>
            <p:cNvSpPr/>
            <p:nvPr/>
          </p:nvSpPr>
          <p:spPr>
            <a:xfrm>
              <a:off x="6210414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0" name="object 75"/>
            <p:cNvSpPr/>
            <p:nvPr/>
          </p:nvSpPr>
          <p:spPr>
            <a:xfrm>
              <a:off x="6304241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1" name="object 76"/>
            <p:cNvSpPr/>
            <p:nvPr/>
          </p:nvSpPr>
          <p:spPr>
            <a:xfrm>
              <a:off x="6398094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2" name="object 77"/>
            <p:cNvSpPr/>
            <p:nvPr/>
          </p:nvSpPr>
          <p:spPr>
            <a:xfrm>
              <a:off x="6491947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3" name="object 78"/>
            <p:cNvSpPr/>
            <p:nvPr/>
          </p:nvSpPr>
          <p:spPr>
            <a:xfrm>
              <a:off x="6585749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4" name="object 79"/>
            <p:cNvSpPr/>
            <p:nvPr/>
          </p:nvSpPr>
          <p:spPr>
            <a:xfrm>
              <a:off x="5459653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5" name="object 80"/>
            <p:cNvSpPr/>
            <p:nvPr/>
          </p:nvSpPr>
          <p:spPr>
            <a:xfrm>
              <a:off x="5553519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6" name="object 81"/>
            <p:cNvSpPr/>
            <p:nvPr/>
          </p:nvSpPr>
          <p:spPr>
            <a:xfrm>
              <a:off x="5647347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7" name="object 82"/>
            <p:cNvSpPr/>
            <p:nvPr/>
          </p:nvSpPr>
          <p:spPr>
            <a:xfrm>
              <a:off x="5741187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8" name="object 83"/>
            <p:cNvSpPr/>
            <p:nvPr/>
          </p:nvSpPr>
          <p:spPr>
            <a:xfrm>
              <a:off x="5835040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99" name="object 84"/>
            <p:cNvSpPr/>
            <p:nvPr/>
          </p:nvSpPr>
          <p:spPr>
            <a:xfrm>
              <a:off x="5928867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0" name="object 85"/>
            <p:cNvSpPr/>
            <p:nvPr/>
          </p:nvSpPr>
          <p:spPr>
            <a:xfrm>
              <a:off x="6210414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1" name="object 86"/>
            <p:cNvSpPr/>
            <p:nvPr/>
          </p:nvSpPr>
          <p:spPr>
            <a:xfrm>
              <a:off x="6304241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2" name="object 87"/>
            <p:cNvSpPr/>
            <p:nvPr/>
          </p:nvSpPr>
          <p:spPr>
            <a:xfrm>
              <a:off x="6398094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3" name="object 88"/>
            <p:cNvSpPr/>
            <p:nvPr/>
          </p:nvSpPr>
          <p:spPr>
            <a:xfrm>
              <a:off x="6491947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4" name="object 89"/>
            <p:cNvSpPr/>
            <p:nvPr/>
          </p:nvSpPr>
          <p:spPr>
            <a:xfrm>
              <a:off x="6585749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5" name="object 90"/>
            <p:cNvSpPr/>
            <p:nvPr/>
          </p:nvSpPr>
          <p:spPr>
            <a:xfrm>
              <a:off x="6679615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6" name="object 91"/>
            <p:cNvSpPr/>
            <p:nvPr/>
          </p:nvSpPr>
          <p:spPr>
            <a:xfrm>
              <a:off x="6773481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7" name="object 92"/>
            <p:cNvSpPr/>
            <p:nvPr/>
          </p:nvSpPr>
          <p:spPr>
            <a:xfrm>
              <a:off x="6092926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8" name="object 93"/>
            <p:cNvSpPr/>
            <p:nvPr/>
          </p:nvSpPr>
          <p:spPr>
            <a:xfrm>
              <a:off x="6186741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09" name="object 94"/>
            <p:cNvSpPr/>
            <p:nvPr/>
          </p:nvSpPr>
          <p:spPr>
            <a:xfrm>
              <a:off x="6280594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0" name="object 95"/>
            <p:cNvSpPr/>
            <p:nvPr/>
          </p:nvSpPr>
          <p:spPr>
            <a:xfrm>
              <a:off x="637444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1" name="object 96"/>
            <p:cNvSpPr/>
            <p:nvPr/>
          </p:nvSpPr>
          <p:spPr>
            <a:xfrm>
              <a:off x="646828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2" name="object 97"/>
            <p:cNvSpPr/>
            <p:nvPr/>
          </p:nvSpPr>
          <p:spPr>
            <a:xfrm>
              <a:off x="6186741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3" name="object 98"/>
            <p:cNvSpPr/>
            <p:nvPr/>
          </p:nvSpPr>
          <p:spPr>
            <a:xfrm>
              <a:off x="6280594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4" name="object 99"/>
            <p:cNvSpPr/>
            <p:nvPr/>
          </p:nvSpPr>
          <p:spPr>
            <a:xfrm>
              <a:off x="637444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5" name="object 100"/>
            <p:cNvSpPr/>
            <p:nvPr/>
          </p:nvSpPr>
          <p:spPr>
            <a:xfrm>
              <a:off x="646828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6" name="object 101"/>
            <p:cNvSpPr/>
            <p:nvPr/>
          </p:nvSpPr>
          <p:spPr>
            <a:xfrm>
              <a:off x="6562128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7" name="object 102"/>
            <p:cNvSpPr/>
            <p:nvPr/>
          </p:nvSpPr>
          <p:spPr>
            <a:xfrm>
              <a:off x="6374447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8" name="object 103"/>
            <p:cNvSpPr/>
            <p:nvPr/>
          </p:nvSpPr>
          <p:spPr>
            <a:xfrm>
              <a:off x="6468287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19" name="object 104"/>
            <p:cNvSpPr/>
            <p:nvPr/>
          </p:nvSpPr>
          <p:spPr>
            <a:xfrm>
              <a:off x="656212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0" name="object 105"/>
            <p:cNvSpPr/>
            <p:nvPr/>
          </p:nvSpPr>
          <p:spPr>
            <a:xfrm>
              <a:off x="665596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1" name="object 106"/>
            <p:cNvSpPr/>
            <p:nvPr/>
          </p:nvSpPr>
          <p:spPr>
            <a:xfrm>
              <a:off x="6749821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2" name="object 107"/>
            <p:cNvSpPr/>
            <p:nvPr/>
          </p:nvSpPr>
          <p:spPr>
            <a:xfrm>
              <a:off x="684364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3" name="object 108"/>
            <p:cNvSpPr/>
            <p:nvPr/>
          </p:nvSpPr>
          <p:spPr>
            <a:xfrm>
              <a:off x="656212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4" name="object 109"/>
            <p:cNvSpPr/>
            <p:nvPr/>
          </p:nvSpPr>
          <p:spPr>
            <a:xfrm>
              <a:off x="665596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5" name="object 110"/>
            <p:cNvSpPr/>
            <p:nvPr/>
          </p:nvSpPr>
          <p:spPr>
            <a:xfrm>
              <a:off x="6749821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6" name="object 111"/>
            <p:cNvSpPr/>
            <p:nvPr/>
          </p:nvSpPr>
          <p:spPr>
            <a:xfrm>
              <a:off x="684364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7" name="object 112"/>
            <p:cNvSpPr/>
            <p:nvPr/>
          </p:nvSpPr>
          <p:spPr>
            <a:xfrm>
              <a:off x="693748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8" name="object 113"/>
            <p:cNvSpPr/>
            <p:nvPr/>
          </p:nvSpPr>
          <p:spPr>
            <a:xfrm>
              <a:off x="7031342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29" name="object 114"/>
            <p:cNvSpPr/>
            <p:nvPr/>
          </p:nvSpPr>
          <p:spPr>
            <a:xfrm>
              <a:off x="6749821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0" name="object 115"/>
            <p:cNvSpPr/>
            <p:nvPr/>
          </p:nvSpPr>
          <p:spPr>
            <a:xfrm>
              <a:off x="6843648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1" name="object 116"/>
            <p:cNvSpPr/>
            <p:nvPr/>
          </p:nvSpPr>
          <p:spPr>
            <a:xfrm>
              <a:off x="6937488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2" name="object 117"/>
            <p:cNvSpPr/>
            <p:nvPr/>
          </p:nvSpPr>
          <p:spPr>
            <a:xfrm>
              <a:off x="7031342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3" name="object 118"/>
            <p:cNvSpPr/>
            <p:nvPr/>
          </p:nvSpPr>
          <p:spPr>
            <a:xfrm>
              <a:off x="7125195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4" name="object 119"/>
            <p:cNvSpPr/>
            <p:nvPr/>
          </p:nvSpPr>
          <p:spPr>
            <a:xfrm>
              <a:off x="6843648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5" name="object 120"/>
            <p:cNvSpPr/>
            <p:nvPr/>
          </p:nvSpPr>
          <p:spPr>
            <a:xfrm>
              <a:off x="6937488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6" name="object 121"/>
            <p:cNvSpPr/>
            <p:nvPr/>
          </p:nvSpPr>
          <p:spPr>
            <a:xfrm>
              <a:off x="7031342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7" name="object 122"/>
            <p:cNvSpPr/>
            <p:nvPr/>
          </p:nvSpPr>
          <p:spPr>
            <a:xfrm>
              <a:off x="7125195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8" name="object 123"/>
            <p:cNvSpPr/>
            <p:nvPr/>
          </p:nvSpPr>
          <p:spPr>
            <a:xfrm>
              <a:off x="7031342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39" name="object 124"/>
            <p:cNvSpPr/>
            <p:nvPr/>
          </p:nvSpPr>
          <p:spPr>
            <a:xfrm>
              <a:off x="7125195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0" name="object 125"/>
            <p:cNvSpPr/>
            <p:nvPr/>
          </p:nvSpPr>
          <p:spPr>
            <a:xfrm>
              <a:off x="7125195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1" name="object 126"/>
            <p:cNvSpPr/>
            <p:nvPr/>
          </p:nvSpPr>
          <p:spPr>
            <a:xfrm>
              <a:off x="7219035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2" name="object 127"/>
            <p:cNvSpPr/>
            <p:nvPr/>
          </p:nvSpPr>
          <p:spPr>
            <a:xfrm>
              <a:off x="7219035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3" name="object 128"/>
            <p:cNvSpPr/>
            <p:nvPr/>
          </p:nvSpPr>
          <p:spPr>
            <a:xfrm>
              <a:off x="7219035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4" name="object 129"/>
            <p:cNvSpPr/>
            <p:nvPr/>
          </p:nvSpPr>
          <p:spPr>
            <a:xfrm>
              <a:off x="7219035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5" name="object 130"/>
            <p:cNvSpPr/>
            <p:nvPr/>
          </p:nvSpPr>
          <p:spPr>
            <a:xfrm>
              <a:off x="7352792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6" name="object 131"/>
            <p:cNvSpPr/>
            <p:nvPr/>
          </p:nvSpPr>
          <p:spPr>
            <a:xfrm>
              <a:off x="7352792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7" name="object 132"/>
            <p:cNvSpPr/>
            <p:nvPr/>
          </p:nvSpPr>
          <p:spPr>
            <a:xfrm>
              <a:off x="7352792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8" name="object 133"/>
            <p:cNvSpPr/>
            <p:nvPr/>
          </p:nvSpPr>
          <p:spPr>
            <a:xfrm>
              <a:off x="7352792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49" name="object 134"/>
            <p:cNvSpPr/>
            <p:nvPr/>
          </p:nvSpPr>
          <p:spPr>
            <a:xfrm>
              <a:off x="6468287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0" name="object 135"/>
            <p:cNvSpPr/>
            <p:nvPr/>
          </p:nvSpPr>
          <p:spPr>
            <a:xfrm>
              <a:off x="656212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1" name="object 136"/>
            <p:cNvSpPr/>
            <p:nvPr/>
          </p:nvSpPr>
          <p:spPr>
            <a:xfrm>
              <a:off x="665596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2" name="object 137"/>
            <p:cNvSpPr/>
            <p:nvPr/>
          </p:nvSpPr>
          <p:spPr>
            <a:xfrm>
              <a:off x="6749821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3" name="object 138"/>
            <p:cNvSpPr/>
            <p:nvPr/>
          </p:nvSpPr>
          <p:spPr>
            <a:xfrm>
              <a:off x="684364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object 139"/>
            <p:cNvSpPr/>
            <p:nvPr/>
          </p:nvSpPr>
          <p:spPr>
            <a:xfrm>
              <a:off x="693748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object 140"/>
            <p:cNvSpPr/>
            <p:nvPr/>
          </p:nvSpPr>
          <p:spPr>
            <a:xfrm>
              <a:off x="5022557" y="184475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6" name="object 141"/>
            <p:cNvSpPr/>
            <p:nvPr/>
          </p:nvSpPr>
          <p:spPr>
            <a:xfrm>
              <a:off x="5192153" y="184475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7" name="object 142"/>
            <p:cNvSpPr/>
            <p:nvPr/>
          </p:nvSpPr>
          <p:spPr>
            <a:xfrm>
              <a:off x="5376354" y="184475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8" name="object 143"/>
            <p:cNvSpPr/>
            <p:nvPr/>
          </p:nvSpPr>
          <p:spPr>
            <a:xfrm>
              <a:off x="5560517" y="184475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9" name="object 144"/>
            <p:cNvSpPr/>
            <p:nvPr/>
          </p:nvSpPr>
          <p:spPr>
            <a:xfrm>
              <a:off x="5741199" y="184475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68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68" y="0"/>
                  </a:lnTo>
                  <a:lnTo>
                    <a:pt x="79768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0" name="object 145"/>
            <p:cNvSpPr/>
            <p:nvPr/>
          </p:nvSpPr>
          <p:spPr>
            <a:xfrm>
              <a:off x="5376354" y="204572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1" name="object 146"/>
            <p:cNvSpPr/>
            <p:nvPr/>
          </p:nvSpPr>
          <p:spPr>
            <a:xfrm>
              <a:off x="5459653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2" name="object 147"/>
            <p:cNvSpPr/>
            <p:nvPr/>
          </p:nvSpPr>
          <p:spPr>
            <a:xfrm>
              <a:off x="5553519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3" name="object 148"/>
            <p:cNvSpPr/>
            <p:nvPr/>
          </p:nvSpPr>
          <p:spPr>
            <a:xfrm>
              <a:off x="5647347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4" name="object 149"/>
            <p:cNvSpPr/>
            <p:nvPr/>
          </p:nvSpPr>
          <p:spPr>
            <a:xfrm>
              <a:off x="5741187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5" name="object 150"/>
            <p:cNvSpPr/>
            <p:nvPr/>
          </p:nvSpPr>
          <p:spPr>
            <a:xfrm>
              <a:off x="5835040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6" name="object 151"/>
            <p:cNvSpPr/>
            <p:nvPr/>
          </p:nvSpPr>
          <p:spPr>
            <a:xfrm>
              <a:off x="5928867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7" name="object 152"/>
            <p:cNvSpPr/>
            <p:nvPr/>
          </p:nvSpPr>
          <p:spPr>
            <a:xfrm>
              <a:off x="6022708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8" name="object 153"/>
            <p:cNvSpPr/>
            <p:nvPr/>
          </p:nvSpPr>
          <p:spPr>
            <a:xfrm>
              <a:off x="6304241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69" name="object 154"/>
            <p:cNvSpPr/>
            <p:nvPr/>
          </p:nvSpPr>
          <p:spPr>
            <a:xfrm>
              <a:off x="6398094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0" name="object 155"/>
            <p:cNvSpPr/>
            <p:nvPr/>
          </p:nvSpPr>
          <p:spPr>
            <a:xfrm>
              <a:off x="6491947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1" name="object 156"/>
            <p:cNvSpPr/>
            <p:nvPr/>
          </p:nvSpPr>
          <p:spPr>
            <a:xfrm>
              <a:off x="6585749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2" name="object 157"/>
            <p:cNvSpPr/>
            <p:nvPr/>
          </p:nvSpPr>
          <p:spPr>
            <a:xfrm>
              <a:off x="6679615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3" name="object 158"/>
            <p:cNvSpPr/>
            <p:nvPr/>
          </p:nvSpPr>
          <p:spPr>
            <a:xfrm>
              <a:off x="6773481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4" name="object 159"/>
            <p:cNvSpPr/>
            <p:nvPr/>
          </p:nvSpPr>
          <p:spPr>
            <a:xfrm>
              <a:off x="6867296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5" name="object 160"/>
            <p:cNvSpPr/>
            <p:nvPr/>
          </p:nvSpPr>
          <p:spPr>
            <a:xfrm>
              <a:off x="5459653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6" name="object 161"/>
            <p:cNvSpPr/>
            <p:nvPr/>
          </p:nvSpPr>
          <p:spPr>
            <a:xfrm>
              <a:off x="5553519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7" name="object 162"/>
            <p:cNvSpPr/>
            <p:nvPr/>
          </p:nvSpPr>
          <p:spPr>
            <a:xfrm>
              <a:off x="5647347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8" name="object 163"/>
            <p:cNvSpPr/>
            <p:nvPr/>
          </p:nvSpPr>
          <p:spPr>
            <a:xfrm>
              <a:off x="5741187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79" name="object 164"/>
            <p:cNvSpPr/>
            <p:nvPr/>
          </p:nvSpPr>
          <p:spPr>
            <a:xfrm>
              <a:off x="5835040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0" name="object 165"/>
            <p:cNvSpPr/>
            <p:nvPr/>
          </p:nvSpPr>
          <p:spPr>
            <a:xfrm>
              <a:off x="5928867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1" name="object 166"/>
            <p:cNvSpPr/>
            <p:nvPr/>
          </p:nvSpPr>
          <p:spPr>
            <a:xfrm>
              <a:off x="6022708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2" name="object 167"/>
            <p:cNvSpPr/>
            <p:nvPr/>
          </p:nvSpPr>
          <p:spPr>
            <a:xfrm>
              <a:off x="6116561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3" name="object 168"/>
            <p:cNvSpPr/>
            <p:nvPr/>
          </p:nvSpPr>
          <p:spPr>
            <a:xfrm>
              <a:off x="6398094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4" name="object 169"/>
            <p:cNvSpPr/>
            <p:nvPr/>
          </p:nvSpPr>
          <p:spPr>
            <a:xfrm>
              <a:off x="6491947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5" name="object 170"/>
            <p:cNvSpPr/>
            <p:nvPr/>
          </p:nvSpPr>
          <p:spPr>
            <a:xfrm>
              <a:off x="6585749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6" name="object 171"/>
            <p:cNvSpPr/>
            <p:nvPr/>
          </p:nvSpPr>
          <p:spPr>
            <a:xfrm>
              <a:off x="6679615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7" name="object 172"/>
            <p:cNvSpPr/>
            <p:nvPr/>
          </p:nvSpPr>
          <p:spPr>
            <a:xfrm>
              <a:off x="6773481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8" name="object 173"/>
            <p:cNvSpPr/>
            <p:nvPr/>
          </p:nvSpPr>
          <p:spPr>
            <a:xfrm>
              <a:off x="6867296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89" name="object 174"/>
            <p:cNvSpPr/>
            <p:nvPr/>
          </p:nvSpPr>
          <p:spPr>
            <a:xfrm>
              <a:off x="6961161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0" name="object 175"/>
            <p:cNvSpPr/>
            <p:nvPr/>
          </p:nvSpPr>
          <p:spPr>
            <a:xfrm>
              <a:off x="5459653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1" name="object 176"/>
            <p:cNvSpPr/>
            <p:nvPr/>
          </p:nvSpPr>
          <p:spPr>
            <a:xfrm>
              <a:off x="5553519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2" name="object 177"/>
            <p:cNvSpPr/>
            <p:nvPr/>
          </p:nvSpPr>
          <p:spPr>
            <a:xfrm>
              <a:off x="5647347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3" name="object 178"/>
            <p:cNvSpPr/>
            <p:nvPr/>
          </p:nvSpPr>
          <p:spPr>
            <a:xfrm>
              <a:off x="5741187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4" name="object 179"/>
            <p:cNvSpPr/>
            <p:nvPr/>
          </p:nvSpPr>
          <p:spPr>
            <a:xfrm>
              <a:off x="5835040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5" name="object 180"/>
            <p:cNvSpPr/>
            <p:nvPr/>
          </p:nvSpPr>
          <p:spPr>
            <a:xfrm>
              <a:off x="5928867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6" name="object 181"/>
            <p:cNvSpPr/>
            <p:nvPr/>
          </p:nvSpPr>
          <p:spPr>
            <a:xfrm>
              <a:off x="6022708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7" name="object 182"/>
            <p:cNvSpPr/>
            <p:nvPr/>
          </p:nvSpPr>
          <p:spPr>
            <a:xfrm>
              <a:off x="6116561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8" name="object 183"/>
            <p:cNvSpPr/>
            <p:nvPr/>
          </p:nvSpPr>
          <p:spPr>
            <a:xfrm>
              <a:off x="6398094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99" name="object 184"/>
            <p:cNvSpPr/>
            <p:nvPr/>
          </p:nvSpPr>
          <p:spPr>
            <a:xfrm>
              <a:off x="6491947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0" name="object 185"/>
            <p:cNvSpPr/>
            <p:nvPr/>
          </p:nvSpPr>
          <p:spPr>
            <a:xfrm>
              <a:off x="6585749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1" name="object 186"/>
            <p:cNvSpPr/>
            <p:nvPr/>
          </p:nvSpPr>
          <p:spPr>
            <a:xfrm>
              <a:off x="6679615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2" name="object 187"/>
            <p:cNvSpPr/>
            <p:nvPr/>
          </p:nvSpPr>
          <p:spPr>
            <a:xfrm>
              <a:off x="6773481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3" name="object 188"/>
            <p:cNvSpPr/>
            <p:nvPr/>
          </p:nvSpPr>
          <p:spPr>
            <a:xfrm>
              <a:off x="6867296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4" name="object 189"/>
            <p:cNvSpPr/>
            <p:nvPr/>
          </p:nvSpPr>
          <p:spPr>
            <a:xfrm>
              <a:off x="5459653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5" name="object 190"/>
            <p:cNvSpPr/>
            <p:nvPr/>
          </p:nvSpPr>
          <p:spPr>
            <a:xfrm>
              <a:off x="5553519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6" name="object 191"/>
            <p:cNvSpPr/>
            <p:nvPr/>
          </p:nvSpPr>
          <p:spPr>
            <a:xfrm>
              <a:off x="5647347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7" name="object 192"/>
            <p:cNvSpPr/>
            <p:nvPr/>
          </p:nvSpPr>
          <p:spPr>
            <a:xfrm>
              <a:off x="5741187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8" name="object 193"/>
            <p:cNvSpPr/>
            <p:nvPr/>
          </p:nvSpPr>
          <p:spPr>
            <a:xfrm>
              <a:off x="5835040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09" name="object 194"/>
            <p:cNvSpPr/>
            <p:nvPr/>
          </p:nvSpPr>
          <p:spPr>
            <a:xfrm>
              <a:off x="5928867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0" name="object 195"/>
            <p:cNvSpPr/>
            <p:nvPr/>
          </p:nvSpPr>
          <p:spPr>
            <a:xfrm>
              <a:off x="6022708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1" name="object 196"/>
            <p:cNvSpPr/>
            <p:nvPr/>
          </p:nvSpPr>
          <p:spPr>
            <a:xfrm>
              <a:off x="6116561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2" name="object 197"/>
            <p:cNvSpPr/>
            <p:nvPr/>
          </p:nvSpPr>
          <p:spPr>
            <a:xfrm>
              <a:off x="6210414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3" name="object 198"/>
            <p:cNvSpPr/>
            <p:nvPr/>
          </p:nvSpPr>
          <p:spPr>
            <a:xfrm>
              <a:off x="6491947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4" name="object 199"/>
            <p:cNvSpPr/>
            <p:nvPr/>
          </p:nvSpPr>
          <p:spPr>
            <a:xfrm>
              <a:off x="6585749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5" name="object 200"/>
            <p:cNvSpPr/>
            <p:nvPr/>
          </p:nvSpPr>
          <p:spPr>
            <a:xfrm>
              <a:off x="6679615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6" name="object 201"/>
            <p:cNvSpPr/>
            <p:nvPr/>
          </p:nvSpPr>
          <p:spPr>
            <a:xfrm>
              <a:off x="6773481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81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81" y="0"/>
                  </a:lnTo>
                  <a:lnTo>
                    <a:pt x="79781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7" name="object 202"/>
            <p:cNvSpPr/>
            <p:nvPr/>
          </p:nvSpPr>
          <p:spPr>
            <a:xfrm>
              <a:off x="6867296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8" name="object 203"/>
            <p:cNvSpPr/>
            <p:nvPr/>
          </p:nvSpPr>
          <p:spPr>
            <a:xfrm>
              <a:off x="5459653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19" name="object 204"/>
            <p:cNvSpPr/>
            <p:nvPr/>
          </p:nvSpPr>
          <p:spPr>
            <a:xfrm>
              <a:off x="5553519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0" name="object 205"/>
            <p:cNvSpPr/>
            <p:nvPr/>
          </p:nvSpPr>
          <p:spPr>
            <a:xfrm>
              <a:off x="5647347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1" name="object 206"/>
            <p:cNvSpPr/>
            <p:nvPr/>
          </p:nvSpPr>
          <p:spPr>
            <a:xfrm>
              <a:off x="5741187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2" name="object 207"/>
            <p:cNvSpPr/>
            <p:nvPr/>
          </p:nvSpPr>
          <p:spPr>
            <a:xfrm>
              <a:off x="5835040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3" name="object 208"/>
            <p:cNvSpPr/>
            <p:nvPr/>
          </p:nvSpPr>
          <p:spPr>
            <a:xfrm>
              <a:off x="5928867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4" name="object 209"/>
            <p:cNvSpPr/>
            <p:nvPr/>
          </p:nvSpPr>
          <p:spPr>
            <a:xfrm>
              <a:off x="6022708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5" name="object 210"/>
            <p:cNvSpPr/>
            <p:nvPr/>
          </p:nvSpPr>
          <p:spPr>
            <a:xfrm>
              <a:off x="6116561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6" name="object 211"/>
            <p:cNvSpPr/>
            <p:nvPr/>
          </p:nvSpPr>
          <p:spPr>
            <a:xfrm>
              <a:off x="6210414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7" name="object 212"/>
            <p:cNvSpPr/>
            <p:nvPr/>
          </p:nvSpPr>
          <p:spPr>
            <a:xfrm>
              <a:off x="6304241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8" name="object 213"/>
            <p:cNvSpPr/>
            <p:nvPr/>
          </p:nvSpPr>
          <p:spPr>
            <a:xfrm>
              <a:off x="6585749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29" name="object 214"/>
            <p:cNvSpPr/>
            <p:nvPr/>
          </p:nvSpPr>
          <p:spPr>
            <a:xfrm>
              <a:off x="6679615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0" name="object 215"/>
            <p:cNvSpPr/>
            <p:nvPr/>
          </p:nvSpPr>
          <p:spPr>
            <a:xfrm>
              <a:off x="5459653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1" name="object 216"/>
            <p:cNvSpPr/>
            <p:nvPr/>
          </p:nvSpPr>
          <p:spPr>
            <a:xfrm>
              <a:off x="5553519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2" name="object 217"/>
            <p:cNvSpPr/>
            <p:nvPr/>
          </p:nvSpPr>
          <p:spPr>
            <a:xfrm>
              <a:off x="5647347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3" name="object 218"/>
            <p:cNvSpPr/>
            <p:nvPr/>
          </p:nvSpPr>
          <p:spPr>
            <a:xfrm>
              <a:off x="5741187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4" name="object 219"/>
            <p:cNvSpPr/>
            <p:nvPr/>
          </p:nvSpPr>
          <p:spPr>
            <a:xfrm>
              <a:off x="5835040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5" name="object 220"/>
            <p:cNvSpPr/>
            <p:nvPr/>
          </p:nvSpPr>
          <p:spPr>
            <a:xfrm>
              <a:off x="5928867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4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6" name="object 221"/>
            <p:cNvSpPr/>
            <p:nvPr/>
          </p:nvSpPr>
          <p:spPr>
            <a:xfrm>
              <a:off x="6022708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7" name="object 222"/>
            <p:cNvSpPr/>
            <p:nvPr/>
          </p:nvSpPr>
          <p:spPr>
            <a:xfrm>
              <a:off x="6116561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8" name="object 223"/>
            <p:cNvSpPr/>
            <p:nvPr/>
          </p:nvSpPr>
          <p:spPr>
            <a:xfrm>
              <a:off x="6210414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39" name="object 224"/>
            <p:cNvSpPr/>
            <p:nvPr/>
          </p:nvSpPr>
          <p:spPr>
            <a:xfrm>
              <a:off x="7352792" y="32944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0" name="object 225"/>
            <p:cNvSpPr/>
            <p:nvPr/>
          </p:nvSpPr>
          <p:spPr>
            <a:xfrm>
              <a:off x="7352792" y="339836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1" name="object 226"/>
            <p:cNvSpPr/>
            <p:nvPr/>
          </p:nvSpPr>
          <p:spPr>
            <a:xfrm>
              <a:off x="7352792" y="35022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602"/>
                  </a:moveTo>
                  <a:lnTo>
                    <a:pt x="0" y="94602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2" name="object 227"/>
            <p:cNvSpPr/>
            <p:nvPr/>
          </p:nvSpPr>
          <p:spPr>
            <a:xfrm>
              <a:off x="7352792" y="360615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3" name="object 228"/>
            <p:cNvSpPr/>
            <p:nvPr/>
          </p:nvSpPr>
          <p:spPr>
            <a:xfrm>
              <a:off x="6557809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9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4" name="object 229"/>
            <p:cNvSpPr/>
            <p:nvPr/>
          </p:nvSpPr>
          <p:spPr>
            <a:xfrm>
              <a:off x="6651637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4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5" name="object 230"/>
            <p:cNvSpPr/>
            <p:nvPr/>
          </p:nvSpPr>
          <p:spPr>
            <a:xfrm>
              <a:off x="6745528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68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768" y="0"/>
                  </a:lnTo>
                  <a:lnTo>
                    <a:pt x="79768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6" name="object 231"/>
            <p:cNvSpPr/>
            <p:nvPr/>
          </p:nvSpPr>
          <p:spPr>
            <a:xfrm>
              <a:off x="6839305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7" name="object 232"/>
            <p:cNvSpPr/>
            <p:nvPr/>
          </p:nvSpPr>
          <p:spPr>
            <a:xfrm>
              <a:off x="6933183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8" name="object 233"/>
            <p:cNvSpPr/>
            <p:nvPr/>
          </p:nvSpPr>
          <p:spPr>
            <a:xfrm>
              <a:off x="7027024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49" name="object 234"/>
            <p:cNvSpPr/>
            <p:nvPr/>
          </p:nvSpPr>
          <p:spPr>
            <a:xfrm>
              <a:off x="7120864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44" y="94576"/>
                  </a:moveTo>
                  <a:lnTo>
                    <a:pt x="0" y="94576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0" name="object 235"/>
            <p:cNvSpPr/>
            <p:nvPr/>
          </p:nvSpPr>
          <p:spPr>
            <a:xfrm>
              <a:off x="6557809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9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1" name="object 236"/>
            <p:cNvSpPr/>
            <p:nvPr/>
          </p:nvSpPr>
          <p:spPr>
            <a:xfrm>
              <a:off x="6651637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4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2" name="object 237"/>
            <p:cNvSpPr/>
            <p:nvPr/>
          </p:nvSpPr>
          <p:spPr>
            <a:xfrm>
              <a:off x="6745528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768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768" y="0"/>
                  </a:lnTo>
                  <a:lnTo>
                    <a:pt x="79768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3" name="object 238"/>
            <p:cNvSpPr/>
            <p:nvPr/>
          </p:nvSpPr>
          <p:spPr>
            <a:xfrm>
              <a:off x="6839305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32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32" y="0"/>
                  </a:lnTo>
                  <a:lnTo>
                    <a:pt x="79832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4" name="object 239"/>
            <p:cNvSpPr/>
            <p:nvPr/>
          </p:nvSpPr>
          <p:spPr>
            <a:xfrm>
              <a:off x="6933183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06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5" name="object 240"/>
            <p:cNvSpPr/>
            <p:nvPr/>
          </p:nvSpPr>
          <p:spPr>
            <a:xfrm>
              <a:off x="7027024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19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6" name="object 241"/>
            <p:cNvSpPr/>
            <p:nvPr/>
          </p:nvSpPr>
          <p:spPr>
            <a:xfrm>
              <a:off x="7120864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09" h="94614">
                  <a:moveTo>
                    <a:pt x="79844" y="94589"/>
                  </a:moveTo>
                  <a:lnTo>
                    <a:pt x="0" y="94589"/>
                  </a:lnTo>
                  <a:lnTo>
                    <a:pt x="0" y="0"/>
                  </a:lnTo>
                  <a:lnTo>
                    <a:pt x="79844" y="0"/>
                  </a:lnTo>
                  <a:lnTo>
                    <a:pt x="79844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7" name="object 242"/>
            <p:cNvSpPr/>
            <p:nvPr/>
          </p:nvSpPr>
          <p:spPr>
            <a:xfrm>
              <a:off x="5654357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8" name="object 243"/>
            <p:cNvSpPr/>
            <p:nvPr/>
          </p:nvSpPr>
          <p:spPr>
            <a:xfrm>
              <a:off x="5748185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06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06" y="0"/>
                  </a:lnTo>
                  <a:lnTo>
                    <a:pt x="79806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59" name="object 244"/>
            <p:cNvSpPr/>
            <p:nvPr/>
          </p:nvSpPr>
          <p:spPr>
            <a:xfrm>
              <a:off x="5842050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794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794" y="0"/>
                  </a:lnTo>
                  <a:lnTo>
                    <a:pt x="79794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0" name="object 245"/>
            <p:cNvSpPr/>
            <p:nvPr/>
          </p:nvSpPr>
          <p:spPr>
            <a:xfrm>
              <a:off x="5935878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79819" y="94614"/>
                  </a:moveTo>
                  <a:lnTo>
                    <a:pt x="0" y="94614"/>
                  </a:lnTo>
                  <a:lnTo>
                    <a:pt x="0" y="0"/>
                  </a:lnTo>
                  <a:lnTo>
                    <a:pt x="79819" y="0"/>
                  </a:lnTo>
                  <a:lnTo>
                    <a:pt x="79819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1" name="object 246"/>
            <p:cNvSpPr/>
            <p:nvPr/>
          </p:nvSpPr>
          <p:spPr>
            <a:xfrm>
              <a:off x="5296522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2" name="object 247"/>
            <p:cNvSpPr/>
            <p:nvPr/>
          </p:nvSpPr>
          <p:spPr>
            <a:xfrm>
              <a:off x="5202694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3" name="object 248"/>
            <p:cNvSpPr/>
            <p:nvPr/>
          </p:nvSpPr>
          <p:spPr>
            <a:xfrm>
              <a:off x="5108854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4" name="object 249"/>
            <p:cNvSpPr/>
            <p:nvPr/>
          </p:nvSpPr>
          <p:spPr>
            <a:xfrm>
              <a:off x="5015014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5" name="object 250"/>
            <p:cNvSpPr/>
            <p:nvPr/>
          </p:nvSpPr>
          <p:spPr>
            <a:xfrm>
              <a:off x="5296522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6" name="object 251"/>
            <p:cNvSpPr/>
            <p:nvPr/>
          </p:nvSpPr>
          <p:spPr>
            <a:xfrm>
              <a:off x="5202694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7" name="object 252"/>
            <p:cNvSpPr/>
            <p:nvPr/>
          </p:nvSpPr>
          <p:spPr>
            <a:xfrm>
              <a:off x="5108854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8" name="object 253"/>
            <p:cNvSpPr/>
            <p:nvPr/>
          </p:nvSpPr>
          <p:spPr>
            <a:xfrm>
              <a:off x="5015014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69" name="object 254"/>
            <p:cNvSpPr/>
            <p:nvPr/>
          </p:nvSpPr>
          <p:spPr>
            <a:xfrm>
              <a:off x="4921148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0" name="object 255"/>
            <p:cNvSpPr/>
            <p:nvPr/>
          </p:nvSpPr>
          <p:spPr>
            <a:xfrm>
              <a:off x="5296522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1" name="object 256"/>
            <p:cNvSpPr/>
            <p:nvPr/>
          </p:nvSpPr>
          <p:spPr>
            <a:xfrm>
              <a:off x="5202694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2" name="object 257"/>
            <p:cNvSpPr/>
            <p:nvPr/>
          </p:nvSpPr>
          <p:spPr>
            <a:xfrm>
              <a:off x="5108854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3" name="object 258"/>
            <p:cNvSpPr/>
            <p:nvPr/>
          </p:nvSpPr>
          <p:spPr>
            <a:xfrm>
              <a:off x="5015014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4" name="object 259"/>
            <p:cNvSpPr/>
            <p:nvPr/>
          </p:nvSpPr>
          <p:spPr>
            <a:xfrm>
              <a:off x="492114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5" name="object 260"/>
            <p:cNvSpPr/>
            <p:nvPr/>
          </p:nvSpPr>
          <p:spPr>
            <a:xfrm>
              <a:off x="482730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6" name="object 261"/>
            <p:cNvSpPr/>
            <p:nvPr/>
          </p:nvSpPr>
          <p:spPr>
            <a:xfrm>
              <a:off x="4733493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794" y="94602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7" name="object 262"/>
            <p:cNvSpPr/>
            <p:nvPr/>
          </p:nvSpPr>
          <p:spPr>
            <a:xfrm>
              <a:off x="5296522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8" name="object 263"/>
            <p:cNvSpPr/>
            <p:nvPr/>
          </p:nvSpPr>
          <p:spPr>
            <a:xfrm>
              <a:off x="5202694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79" name="object 264"/>
            <p:cNvSpPr/>
            <p:nvPr/>
          </p:nvSpPr>
          <p:spPr>
            <a:xfrm>
              <a:off x="5108854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0" name="object 265"/>
            <p:cNvSpPr/>
            <p:nvPr/>
          </p:nvSpPr>
          <p:spPr>
            <a:xfrm>
              <a:off x="5015014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1" name="object 266"/>
            <p:cNvSpPr/>
            <p:nvPr/>
          </p:nvSpPr>
          <p:spPr>
            <a:xfrm>
              <a:off x="492114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2" name="object 267"/>
            <p:cNvSpPr/>
            <p:nvPr/>
          </p:nvSpPr>
          <p:spPr>
            <a:xfrm>
              <a:off x="482730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3" name="object 268"/>
            <p:cNvSpPr/>
            <p:nvPr/>
          </p:nvSpPr>
          <p:spPr>
            <a:xfrm>
              <a:off x="4733493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794" y="94589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4" name="object 269"/>
            <p:cNvSpPr/>
            <p:nvPr/>
          </p:nvSpPr>
          <p:spPr>
            <a:xfrm>
              <a:off x="4639640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5" name="object 270"/>
            <p:cNvSpPr/>
            <p:nvPr/>
          </p:nvSpPr>
          <p:spPr>
            <a:xfrm>
              <a:off x="5296522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6" name="object 271"/>
            <p:cNvSpPr/>
            <p:nvPr/>
          </p:nvSpPr>
          <p:spPr>
            <a:xfrm>
              <a:off x="5202694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7" name="object 272"/>
            <p:cNvSpPr/>
            <p:nvPr/>
          </p:nvSpPr>
          <p:spPr>
            <a:xfrm>
              <a:off x="5108854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8" name="object 273"/>
            <p:cNvSpPr/>
            <p:nvPr/>
          </p:nvSpPr>
          <p:spPr>
            <a:xfrm>
              <a:off x="5015014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89" name="object 274"/>
            <p:cNvSpPr/>
            <p:nvPr/>
          </p:nvSpPr>
          <p:spPr>
            <a:xfrm>
              <a:off x="492114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0" name="object 275"/>
            <p:cNvSpPr/>
            <p:nvPr/>
          </p:nvSpPr>
          <p:spPr>
            <a:xfrm>
              <a:off x="4827308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1" name="object 276"/>
            <p:cNvSpPr/>
            <p:nvPr/>
          </p:nvSpPr>
          <p:spPr>
            <a:xfrm>
              <a:off x="4733493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2" name="object 277"/>
            <p:cNvSpPr/>
            <p:nvPr/>
          </p:nvSpPr>
          <p:spPr>
            <a:xfrm>
              <a:off x="4639640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3" name="object 278"/>
            <p:cNvSpPr/>
            <p:nvPr/>
          </p:nvSpPr>
          <p:spPr>
            <a:xfrm>
              <a:off x="4545800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4" name="object 279"/>
            <p:cNvSpPr/>
            <p:nvPr/>
          </p:nvSpPr>
          <p:spPr>
            <a:xfrm>
              <a:off x="5296522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5" name="object 280"/>
            <p:cNvSpPr/>
            <p:nvPr/>
          </p:nvSpPr>
          <p:spPr>
            <a:xfrm>
              <a:off x="5202694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6" name="object 281"/>
            <p:cNvSpPr/>
            <p:nvPr/>
          </p:nvSpPr>
          <p:spPr>
            <a:xfrm>
              <a:off x="5108854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7" name="object 282"/>
            <p:cNvSpPr/>
            <p:nvPr/>
          </p:nvSpPr>
          <p:spPr>
            <a:xfrm>
              <a:off x="5015014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8" name="object 283"/>
            <p:cNvSpPr/>
            <p:nvPr/>
          </p:nvSpPr>
          <p:spPr>
            <a:xfrm>
              <a:off x="4733493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299" name="object 284"/>
            <p:cNvSpPr/>
            <p:nvPr/>
          </p:nvSpPr>
          <p:spPr>
            <a:xfrm>
              <a:off x="4639640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0" name="object 285"/>
            <p:cNvSpPr/>
            <p:nvPr/>
          </p:nvSpPr>
          <p:spPr>
            <a:xfrm>
              <a:off x="4545800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1" name="object 286"/>
            <p:cNvSpPr/>
            <p:nvPr/>
          </p:nvSpPr>
          <p:spPr>
            <a:xfrm>
              <a:off x="4451946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2" name="object 287"/>
            <p:cNvSpPr/>
            <p:nvPr/>
          </p:nvSpPr>
          <p:spPr>
            <a:xfrm>
              <a:off x="4358106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3" name="object 288"/>
            <p:cNvSpPr/>
            <p:nvPr/>
          </p:nvSpPr>
          <p:spPr>
            <a:xfrm>
              <a:off x="5296522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4" name="object 289"/>
            <p:cNvSpPr/>
            <p:nvPr/>
          </p:nvSpPr>
          <p:spPr>
            <a:xfrm>
              <a:off x="5202694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5" name="object 290"/>
            <p:cNvSpPr/>
            <p:nvPr/>
          </p:nvSpPr>
          <p:spPr>
            <a:xfrm>
              <a:off x="5108854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6" name="object 291"/>
            <p:cNvSpPr/>
            <p:nvPr/>
          </p:nvSpPr>
          <p:spPr>
            <a:xfrm>
              <a:off x="5015014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7" name="object 292"/>
            <p:cNvSpPr/>
            <p:nvPr/>
          </p:nvSpPr>
          <p:spPr>
            <a:xfrm>
              <a:off x="4921148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8" name="object 293"/>
            <p:cNvSpPr/>
            <p:nvPr/>
          </p:nvSpPr>
          <p:spPr>
            <a:xfrm>
              <a:off x="4639640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09" name="object 294"/>
            <p:cNvSpPr/>
            <p:nvPr/>
          </p:nvSpPr>
          <p:spPr>
            <a:xfrm>
              <a:off x="4545800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0" name="object 295"/>
            <p:cNvSpPr/>
            <p:nvPr/>
          </p:nvSpPr>
          <p:spPr>
            <a:xfrm>
              <a:off x="4451946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1" name="object 296"/>
            <p:cNvSpPr/>
            <p:nvPr/>
          </p:nvSpPr>
          <p:spPr>
            <a:xfrm>
              <a:off x="4358106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2" name="object 297"/>
            <p:cNvSpPr/>
            <p:nvPr/>
          </p:nvSpPr>
          <p:spPr>
            <a:xfrm>
              <a:off x="4264266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3" name="object 298"/>
            <p:cNvSpPr/>
            <p:nvPr/>
          </p:nvSpPr>
          <p:spPr>
            <a:xfrm>
              <a:off x="4170426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4" name="object 299"/>
            <p:cNvSpPr/>
            <p:nvPr/>
          </p:nvSpPr>
          <p:spPr>
            <a:xfrm>
              <a:off x="5296522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5" name="object 300"/>
            <p:cNvSpPr/>
            <p:nvPr/>
          </p:nvSpPr>
          <p:spPr>
            <a:xfrm>
              <a:off x="5202694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6" name="object 301"/>
            <p:cNvSpPr/>
            <p:nvPr/>
          </p:nvSpPr>
          <p:spPr>
            <a:xfrm>
              <a:off x="5108854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7" name="object 302"/>
            <p:cNvSpPr/>
            <p:nvPr/>
          </p:nvSpPr>
          <p:spPr>
            <a:xfrm>
              <a:off x="5015014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8" name="object 303"/>
            <p:cNvSpPr/>
            <p:nvPr/>
          </p:nvSpPr>
          <p:spPr>
            <a:xfrm>
              <a:off x="4921148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19" name="object 304"/>
            <p:cNvSpPr/>
            <p:nvPr/>
          </p:nvSpPr>
          <p:spPr>
            <a:xfrm>
              <a:off x="4639640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0" name="object 305"/>
            <p:cNvSpPr/>
            <p:nvPr/>
          </p:nvSpPr>
          <p:spPr>
            <a:xfrm>
              <a:off x="4545800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1" name="object 306"/>
            <p:cNvSpPr/>
            <p:nvPr/>
          </p:nvSpPr>
          <p:spPr>
            <a:xfrm>
              <a:off x="4451946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2" name="object 307"/>
            <p:cNvSpPr/>
            <p:nvPr/>
          </p:nvSpPr>
          <p:spPr>
            <a:xfrm>
              <a:off x="4358106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3" name="object 308"/>
            <p:cNvSpPr/>
            <p:nvPr/>
          </p:nvSpPr>
          <p:spPr>
            <a:xfrm>
              <a:off x="4264266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4" name="object 309"/>
            <p:cNvSpPr/>
            <p:nvPr/>
          </p:nvSpPr>
          <p:spPr>
            <a:xfrm>
              <a:off x="4170426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5" name="object 310"/>
            <p:cNvSpPr/>
            <p:nvPr/>
          </p:nvSpPr>
          <p:spPr>
            <a:xfrm>
              <a:off x="5296522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6" name="object 311"/>
            <p:cNvSpPr/>
            <p:nvPr/>
          </p:nvSpPr>
          <p:spPr>
            <a:xfrm>
              <a:off x="5202694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7" name="object 312"/>
            <p:cNvSpPr/>
            <p:nvPr/>
          </p:nvSpPr>
          <p:spPr>
            <a:xfrm>
              <a:off x="5108854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8" name="object 313"/>
            <p:cNvSpPr/>
            <p:nvPr/>
          </p:nvSpPr>
          <p:spPr>
            <a:xfrm>
              <a:off x="5015014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29" name="object 314"/>
            <p:cNvSpPr/>
            <p:nvPr/>
          </p:nvSpPr>
          <p:spPr>
            <a:xfrm>
              <a:off x="4921148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0" name="object 315"/>
            <p:cNvSpPr/>
            <p:nvPr/>
          </p:nvSpPr>
          <p:spPr>
            <a:xfrm>
              <a:off x="4827308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1" name="object 316"/>
            <p:cNvSpPr/>
            <p:nvPr/>
          </p:nvSpPr>
          <p:spPr>
            <a:xfrm>
              <a:off x="4545800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2" name="object 317"/>
            <p:cNvSpPr/>
            <p:nvPr/>
          </p:nvSpPr>
          <p:spPr>
            <a:xfrm>
              <a:off x="4451946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3" name="object 318"/>
            <p:cNvSpPr/>
            <p:nvPr/>
          </p:nvSpPr>
          <p:spPr>
            <a:xfrm>
              <a:off x="4358106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4" name="object 319"/>
            <p:cNvSpPr/>
            <p:nvPr/>
          </p:nvSpPr>
          <p:spPr>
            <a:xfrm>
              <a:off x="4264266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5" name="object 320"/>
            <p:cNvSpPr/>
            <p:nvPr/>
          </p:nvSpPr>
          <p:spPr>
            <a:xfrm>
              <a:off x="4170426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6" name="object 321"/>
            <p:cNvSpPr/>
            <p:nvPr/>
          </p:nvSpPr>
          <p:spPr>
            <a:xfrm>
              <a:off x="4076572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7" name="object 322"/>
            <p:cNvSpPr/>
            <p:nvPr/>
          </p:nvSpPr>
          <p:spPr>
            <a:xfrm>
              <a:off x="3982720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8" name="object 323"/>
            <p:cNvSpPr/>
            <p:nvPr/>
          </p:nvSpPr>
          <p:spPr>
            <a:xfrm>
              <a:off x="466328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39" name="object 324"/>
            <p:cNvSpPr/>
            <p:nvPr/>
          </p:nvSpPr>
          <p:spPr>
            <a:xfrm>
              <a:off x="456944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0" name="object 325"/>
            <p:cNvSpPr/>
            <p:nvPr/>
          </p:nvSpPr>
          <p:spPr>
            <a:xfrm>
              <a:off x="4475607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1" name="object 326"/>
            <p:cNvSpPr/>
            <p:nvPr/>
          </p:nvSpPr>
          <p:spPr>
            <a:xfrm>
              <a:off x="4381753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2" name="object 327"/>
            <p:cNvSpPr/>
            <p:nvPr/>
          </p:nvSpPr>
          <p:spPr>
            <a:xfrm>
              <a:off x="4287888" y="224674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3" name="object 328"/>
            <p:cNvSpPr/>
            <p:nvPr/>
          </p:nvSpPr>
          <p:spPr>
            <a:xfrm>
              <a:off x="456944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4" name="object 329"/>
            <p:cNvSpPr/>
            <p:nvPr/>
          </p:nvSpPr>
          <p:spPr>
            <a:xfrm>
              <a:off x="4475607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5" name="object 330"/>
            <p:cNvSpPr/>
            <p:nvPr/>
          </p:nvSpPr>
          <p:spPr>
            <a:xfrm>
              <a:off x="4381753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6" name="object 331"/>
            <p:cNvSpPr/>
            <p:nvPr/>
          </p:nvSpPr>
          <p:spPr>
            <a:xfrm>
              <a:off x="4287888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7" name="object 332"/>
            <p:cNvSpPr/>
            <p:nvPr/>
          </p:nvSpPr>
          <p:spPr>
            <a:xfrm>
              <a:off x="4194073" y="23506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8" name="object 333"/>
            <p:cNvSpPr/>
            <p:nvPr/>
          </p:nvSpPr>
          <p:spPr>
            <a:xfrm>
              <a:off x="4381753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49" name="object 334"/>
            <p:cNvSpPr/>
            <p:nvPr/>
          </p:nvSpPr>
          <p:spPr>
            <a:xfrm>
              <a:off x="4287888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0" name="object 335"/>
            <p:cNvSpPr/>
            <p:nvPr/>
          </p:nvSpPr>
          <p:spPr>
            <a:xfrm>
              <a:off x="4194073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1" name="object 336"/>
            <p:cNvSpPr/>
            <p:nvPr/>
          </p:nvSpPr>
          <p:spPr>
            <a:xfrm>
              <a:off x="4100220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2" name="object 337"/>
            <p:cNvSpPr/>
            <p:nvPr/>
          </p:nvSpPr>
          <p:spPr>
            <a:xfrm>
              <a:off x="4006380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3" name="object 338"/>
            <p:cNvSpPr/>
            <p:nvPr/>
          </p:nvSpPr>
          <p:spPr>
            <a:xfrm>
              <a:off x="3912539" y="24545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4" name="object 339"/>
            <p:cNvSpPr/>
            <p:nvPr/>
          </p:nvSpPr>
          <p:spPr>
            <a:xfrm>
              <a:off x="4194073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5" name="object 340"/>
            <p:cNvSpPr/>
            <p:nvPr/>
          </p:nvSpPr>
          <p:spPr>
            <a:xfrm>
              <a:off x="4100220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6" name="object 341"/>
            <p:cNvSpPr/>
            <p:nvPr/>
          </p:nvSpPr>
          <p:spPr>
            <a:xfrm>
              <a:off x="4006380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7" name="object 342"/>
            <p:cNvSpPr/>
            <p:nvPr/>
          </p:nvSpPr>
          <p:spPr>
            <a:xfrm>
              <a:off x="3912539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8" name="object 343"/>
            <p:cNvSpPr/>
            <p:nvPr/>
          </p:nvSpPr>
          <p:spPr>
            <a:xfrm>
              <a:off x="3818699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59" name="object 344"/>
            <p:cNvSpPr/>
            <p:nvPr/>
          </p:nvSpPr>
          <p:spPr>
            <a:xfrm>
              <a:off x="3724846" y="266233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0" name="object 345"/>
            <p:cNvSpPr/>
            <p:nvPr/>
          </p:nvSpPr>
          <p:spPr>
            <a:xfrm>
              <a:off x="4006380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1" name="object 346"/>
            <p:cNvSpPr/>
            <p:nvPr/>
          </p:nvSpPr>
          <p:spPr>
            <a:xfrm>
              <a:off x="3912539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2" name="object 347"/>
            <p:cNvSpPr/>
            <p:nvPr/>
          </p:nvSpPr>
          <p:spPr>
            <a:xfrm>
              <a:off x="3818699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3" name="object 348"/>
            <p:cNvSpPr/>
            <p:nvPr/>
          </p:nvSpPr>
          <p:spPr>
            <a:xfrm>
              <a:off x="3724846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4" name="object 349"/>
            <p:cNvSpPr/>
            <p:nvPr/>
          </p:nvSpPr>
          <p:spPr>
            <a:xfrm>
              <a:off x="3631019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5" name="object 350"/>
            <p:cNvSpPr/>
            <p:nvPr/>
          </p:nvSpPr>
          <p:spPr>
            <a:xfrm>
              <a:off x="391253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6" name="object 351"/>
            <p:cNvSpPr/>
            <p:nvPr/>
          </p:nvSpPr>
          <p:spPr>
            <a:xfrm>
              <a:off x="381869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7" name="object 352"/>
            <p:cNvSpPr/>
            <p:nvPr/>
          </p:nvSpPr>
          <p:spPr>
            <a:xfrm>
              <a:off x="3724846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8" name="object 353"/>
            <p:cNvSpPr/>
            <p:nvPr/>
          </p:nvSpPr>
          <p:spPr>
            <a:xfrm>
              <a:off x="363101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69" name="object 354"/>
            <p:cNvSpPr/>
            <p:nvPr/>
          </p:nvSpPr>
          <p:spPr>
            <a:xfrm>
              <a:off x="3724846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0" name="object 355"/>
            <p:cNvSpPr/>
            <p:nvPr/>
          </p:nvSpPr>
          <p:spPr>
            <a:xfrm>
              <a:off x="3631019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1" name="object 356"/>
            <p:cNvSpPr/>
            <p:nvPr/>
          </p:nvSpPr>
          <p:spPr>
            <a:xfrm>
              <a:off x="3631019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2" name="object 357"/>
            <p:cNvSpPr/>
            <p:nvPr/>
          </p:nvSpPr>
          <p:spPr>
            <a:xfrm>
              <a:off x="3537165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3" name="object 358"/>
            <p:cNvSpPr/>
            <p:nvPr/>
          </p:nvSpPr>
          <p:spPr>
            <a:xfrm>
              <a:off x="3537165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4" name="object 359"/>
            <p:cNvSpPr/>
            <p:nvPr/>
          </p:nvSpPr>
          <p:spPr>
            <a:xfrm>
              <a:off x="3537165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5" name="object 360"/>
            <p:cNvSpPr/>
            <p:nvPr/>
          </p:nvSpPr>
          <p:spPr>
            <a:xfrm>
              <a:off x="3537165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6" name="object 361"/>
            <p:cNvSpPr/>
            <p:nvPr/>
          </p:nvSpPr>
          <p:spPr>
            <a:xfrm>
              <a:off x="3403409" y="276622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7" name="object 362"/>
            <p:cNvSpPr/>
            <p:nvPr/>
          </p:nvSpPr>
          <p:spPr>
            <a:xfrm>
              <a:off x="3403409" y="287014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8" name="object 363"/>
            <p:cNvSpPr/>
            <p:nvPr/>
          </p:nvSpPr>
          <p:spPr>
            <a:xfrm>
              <a:off x="3403409" y="297406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794" y="94589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79" name="object 364"/>
            <p:cNvSpPr/>
            <p:nvPr/>
          </p:nvSpPr>
          <p:spPr>
            <a:xfrm>
              <a:off x="3403409" y="307790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0" name="object 365"/>
            <p:cNvSpPr/>
            <p:nvPr/>
          </p:nvSpPr>
          <p:spPr>
            <a:xfrm>
              <a:off x="4287888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1" name="object 366"/>
            <p:cNvSpPr/>
            <p:nvPr/>
          </p:nvSpPr>
          <p:spPr>
            <a:xfrm>
              <a:off x="4194073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2" name="object 367"/>
            <p:cNvSpPr/>
            <p:nvPr/>
          </p:nvSpPr>
          <p:spPr>
            <a:xfrm>
              <a:off x="4100220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3" name="object 368"/>
            <p:cNvSpPr/>
            <p:nvPr/>
          </p:nvSpPr>
          <p:spPr>
            <a:xfrm>
              <a:off x="4006380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4" name="object 369"/>
            <p:cNvSpPr/>
            <p:nvPr/>
          </p:nvSpPr>
          <p:spPr>
            <a:xfrm>
              <a:off x="3912539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5" name="object 370"/>
            <p:cNvSpPr/>
            <p:nvPr/>
          </p:nvSpPr>
          <p:spPr>
            <a:xfrm>
              <a:off x="3818699" y="2558465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6" name="object 371"/>
            <p:cNvSpPr/>
            <p:nvPr/>
          </p:nvSpPr>
          <p:spPr>
            <a:xfrm>
              <a:off x="5296522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7" name="object 372"/>
            <p:cNvSpPr/>
            <p:nvPr/>
          </p:nvSpPr>
          <p:spPr>
            <a:xfrm>
              <a:off x="5202694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8" name="object 373"/>
            <p:cNvSpPr/>
            <p:nvPr/>
          </p:nvSpPr>
          <p:spPr>
            <a:xfrm>
              <a:off x="5108854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89" name="object 374"/>
            <p:cNvSpPr/>
            <p:nvPr/>
          </p:nvSpPr>
          <p:spPr>
            <a:xfrm>
              <a:off x="5015014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0" name="object 375"/>
            <p:cNvSpPr/>
            <p:nvPr/>
          </p:nvSpPr>
          <p:spPr>
            <a:xfrm>
              <a:off x="4921148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1" name="object 376"/>
            <p:cNvSpPr/>
            <p:nvPr/>
          </p:nvSpPr>
          <p:spPr>
            <a:xfrm>
              <a:off x="4827308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2" name="object 377"/>
            <p:cNvSpPr/>
            <p:nvPr/>
          </p:nvSpPr>
          <p:spPr>
            <a:xfrm>
              <a:off x="4733493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3" name="object 378"/>
            <p:cNvSpPr/>
            <p:nvPr/>
          </p:nvSpPr>
          <p:spPr>
            <a:xfrm>
              <a:off x="4451946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4" name="object 379"/>
            <p:cNvSpPr/>
            <p:nvPr/>
          </p:nvSpPr>
          <p:spPr>
            <a:xfrm>
              <a:off x="4358106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5" name="object 380"/>
            <p:cNvSpPr/>
            <p:nvPr/>
          </p:nvSpPr>
          <p:spPr>
            <a:xfrm>
              <a:off x="4264266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6" name="object 381"/>
            <p:cNvSpPr/>
            <p:nvPr/>
          </p:nvSpPr>
          <p:spPr>
            <a:xfrm>
              <a:off x="4170426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7" name="object 382"/>
            <p:cNvSpPr/>
            <p:nvPr/>
          </p:nvSpPr>
          <p:spPr>
            <a:xfrm>
              <a:off x="4076572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8" name="object 383"/>
            <p:cNvSpPr/>
            <p:nvPr/>
          </p:nvSpPr>
          <p:spPr>
            <a:xfrm>
              <a:off x="3982720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32" y="94614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399" name="object 384"/>
            <p:cNvSpPr/>
            <p:nvPr/>
          </p:nvSpPr>
          <p:spPr>
            <a:xfrm>
              <a:off x="3888892" y="3299079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794" y="94614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0" name="object 385"/>
            <p:cNvSpPr/>
            <p:nvPr/>
          </p:nvSpPr>
          <p:spPr>
            <a:xfrm>
              <a:off x="5296522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1" name="object 386"/>
            <p:cNvSpPr/>
            <p:nvPr/>
          </p:nvSpPr>
          <p:spPr>
            <a:xfrm>
              <a:off x="5202694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2" name="object 387"/>
            <p:cNvSpPr/>
            <p:nvPr/>
          </p:nvSpPr>
          <p:spPr>
            <a:xfrm>
              <a:off x="5108854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3" name="object 388"/>
            <p:cNvSpPr/>
            <p:nvPr/>
          </p:nvSpPr>
          <p:spPr>
            <a:xfrm>
              <a:off x="5015014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4" name="object 389"/>
            <p:cNvSpPr/>
            <p:nvPr/>
          </p:nvSpPr>
          <p:spPr>
            <a:xfrm>
              <a:off x="4921148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5" name="object 390"/>
            <p:cNvSpPr/>
            <p:nvPr/>
          </p:nvSpPr>
          <p:spPr>
            <a:xfrm>
              <a:off x="4827308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6" name="object 391"/>
            <p:cNvSpPr/>
            <p:nvPr/>
          </p:nvSpPr>
          <p:spPr>
            <a:xfrm>
              <a:off x="4733493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794" y="94602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7" name="object 392"/>
            <p:cNvSpPr/>
            <p:nvPr/>
          </p:nvSpPr>
          <p:spPr>
            <a:xfrm>
              <a:off x="4639640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8" name="object 393"/>
            <p:cNvSpPr/>
            <p:nvPr/>
          </p:nvSpPr>
          <p:spPr>
            <a:xfrm>
              <a:off x="4358106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09" name="object 394"/>
            <p:cNvSpPr/>
            <p:nvPr/>
          </p:nvSpPr>
          <p:spPr>
            <a:xfrm>
              <a:off x="4264266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0" name="object 395"/>
            <p:cNvSpPr/>
            <p:nvPr/>
          </p:nvSpPr>
          <p:spPr>
            <a:xfrm>
              <a:off x="4170426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1" name="object 396"/>
            <p:cNvSpPr/>
            <p:nvPr/>
          </p:nvSpPr>
          <p:spPr>
            <a:xfrm>
              <a:off x="4076572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2" name="object 397"/>
            <p:cNvSpPr/>
            <p:nvPr/>
          </p:nvSpPr>
          <p:spPr>
            <a:xfrm>
              <a:off x="3982720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3" name="object 398"/>
            <p:cNvSpPr/>
            <p:nvPr/>
          </p:nvSpPr>
          <p:spPr>
            <a:xfrm>
              <a:off x="3888892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794" y="94602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4" name="object 399"/>
            <p:cNvSpPr/>
            <p:nvPr/>
          </p:nvSpPr>
          <p:spPr>
            <a:xfrm>
              <a:off x="3795052" y="340300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5" name="object 400"/>
            <p:cNvSpPr/>
            <p:nvPr/>
          </p:nvSpPr>
          <p:spPr>
            <a:xfrm>
              <a:off x="5296522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6" name="object 401"/>
            <p:cNvSpPr/>
            <p:nvPr/>
          </p:nvSpPr>
          <p:spPr>
            <a:xfrm>
              <a:off x="5202694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7" name="object 402"/>
            <p:cNvSpPr/>
            <p:nvPr/>
          </p:nvSpPr>
          <p:spPr>
            <a:xfrm>
              <a:off x="5108854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8" name="object 403"/>
            <p:cNvSpPr/>
            <p:nvPr/>
          </p:nvSpPr>
          <p:spPr>
            <a:xfrm>
              <a:off x="5015014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19" name="object 404"/>
            <p:cNvSpPr/>
            <p:nvPr/>
          </p:nvSpPr>
          <p:spPr>
            <a:xfrm>
              <a:off x="4921148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0" name="object 405"/>
            <p:cNvSpPr/>
            <p:nvPr/>
          </p:nvSpPr>
          <p:spPr>
            <a:xfrm>
              <a:off x="4827308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1" name="object 406"/>
            <p:cNvSpPr/>
            <p:nvPr/>
          </p:nvSpPr>
          <p:spPr>
            <a:xfrm>
              <a:off x="4733493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2" name="object 407"/>
            <p:cNvSpPr/>
            <p:nvPr/>
          </p:nvSpPr>
          <p:spPr>
            <a:xfrm>
              <a:off x="4639640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3" name="object 408"/>
            <p:cNvSpPr/>
            <p:nvPr/>
          </p:nvSpPr>
          <p:spPr>
            <a:xfrm>
              <a:off x="4358106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4" name="object 409"/>
            <p:cNvSpPr/>
            <p:nvPr/>
          </p:nvSpPr>
          <p:spPr>
            <a:xfrm>
              <a:off x="4264266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5" name="object 410"/>
            <p:cNvSpPr/>
            <p:nvPr/>
          </p:nvSpPr>
          <p:spPr>
            <a:xfrm>
              <a:off x="4170426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6" name="object 411"/>
            <p:cNvSpPr/>
            <p:nvPr/>
          </p:nvSpPr>
          <p:spPr>
            <a:xfrm>
              <a:off x="4076572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7" name="object 412"/>
            <p:cNvSpPr/>
            <p:nvPr/>
          </p:nvSpPr>
          <p:spPr>
            <a:xfrm>
              <a:off x="3982720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8" name="object 413"/>
            <p:cNvSpPr/>
            <p:nvPr/>
          </p:nvSpPr>
          <p:spPr>
            <a:xfrm>
              <a:off x="3888892" y="3506914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29" name="object 414"/>
            <p:cNvSpPr/>
            <p:nvPr/>
          </p:nvSpPr>
          <p:spPr>
            <a:xfrm>
              <a:off x="5296522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0" name="object 415"/>
            <p:cNvSpPr/>
            <p:nvPr/>
          </p:nvSpPr>
          <p:spPr>
            <a:xfrm>
              <a:off x="5202694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1" name="object 416"/>
            <p:cNvSpPr/>
            <p:nvPr/>
          </p:nvSpPr>
          <p:spPr>
            <a:xfrm>
              <a:off x="5108854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2" name="object 417"/>
            <p:cNvSpPr/>
            <p:nvPr/>
          </p:nvSpPr>
          <p:spPr>
            <a:xfrm>
              <a:off x="5015014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3" name="object 418"/>
            <p:cNvSpPr/>
            <p:nvPr/>
          </p:nvSpPr>
          <p:spPr>
            <a:xfrm>
              <a:off x="4921148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4" name="object 419"/>
            <p:cNvSpPr/>
            <p:nvPr/>
          </p:nvSpPr>
          <p:spPr>
            <a:xfrm>
              <a:off x="4827308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5" name="object 420"/>
            <p:cNvSpPr/>
            <p:nvPr/>
          </p:nvSpPr>
          <p:spPr>
            <a:xfrm>
              <a:off x="4733493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6" name="object 421"/>
            <p:cNvSpPr/>
            <p:nvPr/>
          </p:nvSpPr>
          <p:spPr>
            <a:xfrm>
              <a:off x="4639640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7" name="object 422"/>
            <p:cNvSpPr/>
            <p:nvPr/>
          </p:nvSpPr>
          <p:spPr>
            <a:xfrm>
              <a:off x="4545800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8" name="object 423"/>
            <p:cNvSpPr/>
            <p:nvPr/>
          </p:nvSpPr>
          <p:spPr>
            <a:xfrm>
              <a:off x="4264266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39" name="object 424"/>
            <p:cNvSpPr/>
            <p:nvPr/>
          </p:nvSpPr>
          <p:spPr>
            <a:xfrm>
              <a:off x="4170426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0" name="object 425"/>
            <p:cNvSpPr/>
            <p:nvPr/>
          </p:nvSpPr>
          <p:spPr>
            <a:xfrm>
              <a:off x="4076572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19" y="94576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1" name="object 426"/>
            <p:cNvSpPr/>
            <p:nvPr/>
          </p:nvSpPr>
          <p:spPr>
            <a:xfrm>
              <a:off x="3982720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2" name="object 427"/>
            <p:cNvSpPr/>
            <p:nvPr/>
          </p:nvSpPr>
          <p:spPr>
            <a:xfrm>
              <a:off x="3888892" y="361081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3" name="object 428"/>
            <p:cNvSpPr/>
            <p:nvPr/>
          </p:nvSpPr>
          <p:spPr>
            <a:xfrm>
              <a:off x="5296522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4" name="object 429"/>
            <p:cNvSpPr/>
            <p:nvPr/>
          </p:nvSpPr>
          <p:spPr>
            <a:xfrm>
              <a:off x="5202694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5" name="object 430"/>
            <p:cNvSpPr/>
            <p:nvPr/>
          </p:nvSpPr>
          <p:spPr>
            <a:xfrm>
              <a:off x="5108854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6" name="object 431"/>
            <p:cNvSpPr/>
            <p:nvPr/>
          </p:nvSpPr>
          <p:spPr>
            <a:xfrm>
              <a:off x="5015014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7" name="object 432"/>
            <p:cNvSpPr/>
            <p:nvPr/>
          </p:nvSpPr>
          <p:spPr>
            <a:xfrm>
              <a:off x="4921148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8" name="object 433"/>
            <p:cNvSpPr/>
            <p:nvPr/>
          </p:nvSpPr>
          <p:spPr>
            <a:xfrm>
              <a:off x="4827308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49" name="object 434"/>
            <p:cNvSpPr/>
            <p:nvPr/>
          </p:nvSpPr>
          <p:spPr>
            <a:xfrm>
              <a:off x="4733493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794" y="94602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0" name="object 435"/>
            <p:cNvSpPr/>
            <p:nvPr/>
          </p:nvSpPr>
          <p:spPr>
            <a:xfrm>
              <a:off x="4639640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1" name="object 436"/>
            <p:cNvSpPr/>
            <p:nvPr/>
          </p:nvSpPr>
          <p:spPr>
            <a:xfrm>
              <a:off x="4545800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2" name="object 437"/>
            <p:cNvSpPr/>
            <p:nvPr/>
          </p:nvSpPr>
          <p:spPr>
            <a:xfrm>
              <a:off x="4451946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32" y="94602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3" name="object 438"/>
            <p:cNvSpPr/>
            <p:nvPr/>
          </p:nvSpPr>
          <p:spPr>
            <a:xfrm>
              <a:off x="4170426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06" y="94602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4" name="object 439"/>
            <p:cNvSpPr/>
            <p:nvPr/>
          </p:nvSpPr>
          <p:spPr>
            <a:xfrm>
              <a:off x="4076572" y="371471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819" y="94602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5" name="object 440"/>
            <p:cNvSpPr/>
            <p:nvPr/>
          </p:nvSpPr>
          <p:spPr>
            <a:xfrm>
              <a:off x="5296522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6" name="object 441"/>
            <p:cNvSpPr/>
            <p:nvPr/>
          </p:nvSpPr>
          <p:spPr>
            <a:xfrm>
              <a:off x="5202694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7" name="object 442"/>
            <p:cNvSpPr/>
            <p:nvPr/>
          </p:nvSpPr>
          <p:spPr>
            <a:xfrm>
              <a:off x="5108854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8" name="object 443"/>
            <p:cNvSpPr/>
            <p:nvPr/>
          </p:nvSpPr>
          <p:spPr>
            <a:xfrm>
              <a:off x="5015014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59" name="object 444"/>
            <p:cNvSpPr/>
            <p:nvPr/>
          </p:nvSpPr>
          <p:spPr>
            <a:xfrm>
              <a:off x="4921148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0" name="object 445"/>
            <p:cNvSpPr/>
            <p:nvPr/>
          </p:nvSpPr>
          <p:spPr>
            <a:xfrm>
              <a:off x="4827308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1" name="object 446"/>
            <p:cNvSpPr/>
            <p:nvPr/>
          </p:nvSpPr>
          <p:spPr>
            <a:xfrm>
              <a:off x="4733493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794" y="94589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2" name="object 447"/>
            <p:cNvSpPr/>
            <p:nvPr/>
          </p:nvSpPr>
          <p:spPr>
            <a:xfrm>
              <a:off x="4639640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19" y="94589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3" name="object 448"/>
            <p:cNvSpPr/>
            <p:nvPr/>
          </p:nvSpPr>
          <p:spPr>
            <a:xfrm>
              <a:off x="4545800" y="381861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4" name="object 449"/>
            <p:cNvSpPr/>
            <p:nvPr/>
          </p:nvSpPr>
          <p:spPr>
            <a:xfrm>
              <a:off x="3403409" y="3294443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794" y="94589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5" name="object 450"/>
            <p:cNvSpPr/>
            <p:nvPr/>
          </p:nvSpPr>
          <p:spPr>
            <a:xfrm>
              <a:off x="3403409" y="339836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6" name="object 451"/>
            <p:cNvSpPr/>
            <p:nvPr/>
          </p:nvSpPr>
          <p:spPr>
            <a:xfrm>
              <a:off x="3403409" y="3502241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02"/>
                  </a:moveTo>
                  <a:lnTo>
                    <a:pt x="79794" y="94602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602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7" name="object 452"/>
            <p:cNvSpPr/>
            <p:nvPr/>
          </p:nvSpPr>
          <p:spPr>
            <a:xfrm>
              <a:off x="3403409" y="3606152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8" name="object 453"/>
            <p:cNvSpPr/>
            <p:nvPr/>
          </p:nvSpPr>
          <p:spPr>
            <a:xfrm>
              <a:off x="4198404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69" name="object 454"/>
            <p:cNvSpPr/>
            <p:nvPr/>
          </p:nvSpPr>
          <p:spPr>
            <a:xfrm>
              <a:off x="4104551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0" name="object 455"/>
            <p:cNvSpPr/>
            <p:nvPr/>
          </p:nvSpPr>
          <p:spPr>
            <a:xfrm>
              <a:off x="4010685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32" y="94576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1" name="object 456"/>
            <p:cNvSpPr/>
            <p:nvPr/>
          </p:nvSpPr>
          <p:spPr>
            <a:xfrm>
              <a:off x="3916870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2" name="object 457"/>
            <p:cNvSpPr/>
            <p:nvPr/>
          </p:nvSpPr>
          <p:spPr>
            <a:xfrm>
              <a:off x="3823017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3" name="object 458"/>
            <p:cNvSpPr/>
            <p:nvPr/>
          </p:nvSpPr>
          <p:spPr>
            <a:xfrm>
              <a:off x="3729177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806" y="94576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4" name="object 459"/>
            <p:cNvSpPr/>
            <p:nvPr/>
          </p:nvSpPr>
          <p:spPr>
            <a:xfrm>
              <a:off x="3635337" y="3913200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76"/>
                  </a:moveTo>
                  <a:lnTo>
                    <a:pt x="79794" y="94576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76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5" name="object 460"/>
            <p:cNvSpPr/>
            <p:nvPr/>
          </p:nvSpPr>
          <p:spPr>
            <a:xfrm>
              <a:off x="4198404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6" name="object 461"/>
            <p:cNvSpPr/>
            <p:nvPr/>
          </p:nvSpPr>
          <p:spPr>
            <a:xfrm>
              <a:off x="4104551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7" name="object 462"/>
            <p:cNvSpPr/>
            <p:nvPr/>
          </p:nvSpPr>
          <p:spPr>
            <a:xfrm>
              <a:off x="4010685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32" y="94589"/>
                  </a:lnTo>
                  <a:lnTo>
                    <a:pt x="79832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8" name="object 463"/>
            <p:cNvSpPr/>
            <p:nvPr/>
          </p:nvSpPr>
          <p:spPr>
            <a:xfrm>
              <a:off x="3916870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79" name="object 464"/>
            <p:cNvSpPr/>
            <p:nvPr/>
          </p:nvSpPr>
          <p:spPr>
            <a:xfrm>
              <a:off x="3823017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0" name="object 465"/>
            <p:cNvSpPr/>
            <p:nvPr/>
          </p:nvSpPr>
          <p:spPr>
            <a:xfrm>
              <a:off x="3729177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806" y="94589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1" name="object 466"/>
            <p:cNvSpPr/>
            <p:nvPr/>
          </p:nvSpPr>
          <p:spPr>
            <a:xfrm>
              <a:off x="3635337" y="4017098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589"/>
                  </a:moveTo>
                  <a:lnTo>
                    <a:pt x="79794" y="94589"/>
                  </a:lnTo>
                  <a:lnTo>
                    <a:pt x="79794" y="0"/>
                  </a:lnTo>
                  <a:lnTo>
                    <a:pt x="0" y="0"/>
                  </a:lnTo>
                  <a:lnTo>
                    <a:pt x="0" y="94589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2" name="object 467"/>
            <p:cNvSpPr/>
            <p:nvPr/>
          </p:nvSpPr>
          <p:spPr>
            <a:xfrm>
              <a:off x="5101831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3" name="object 468"/>
            <p:cNvSpPr/>
            <p:nvPr/>
          </p:nvSpPr>
          <p:spPr>
            <a:xfrm>
              <a:off x="5008003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06" y="94614"/>
                  </a:lnTo>
                  <a:lnTo>
                    <a:pt x="79806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4" name="object 469"/>
            <p:cNvSpPr/>
            <p:nvPr/>
          </p:nvSpPr>
          <p:spPr>
            <a:xfrm>
              <a:off x="4914150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485" name="object 470"/>
            <p:cNvSpPr/>
            <p:nvPr/>
          </p:nvSpPr>
          <p:spPr>
            <a:xfrm>
              <a:off x="4820310" y="4007777"/>
              <a:ext cx="80010" cy="94615"/>
            </a:xfrm>
            <a:custGeom>
              <a:avLst/>
              <a:gdLst/>
              <a:ahLst/>
              <a:cxnLst/>
              <a:rect l="l" t="t" r="r" b="b"/>
              <a:pathLst>
                <a:path w="80010" h="94614">
                  <a:moveTo>
                    <a:pt x="0" y="94614"/>
                  </a:moveTo>
                  <a:lnTo>
                    <a:pt x="79819" y="94614"/>
                  </a:lnTo>
                  <a:lnTo>
                    <a:pt x="79819" y="0"/>
                  </a:lnTo>
                  <a:lnTo>
                    <a:pt x="0" y="0"/>
                  </a:lnTo>
                  <a:lnTo>
                    <a:pt x="0" y="94614"/>
                  </a:lnTo>
                  <a:close/>
                </a:path>
              </a:pathLst>
            </a:custGeom>
            <a:solidFill>
              <a:srgbClr val="4A4B4B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495" name="TextBox 494"/>
          <p:cNvSpPr txBox="1"/>
          <p:nvPr/>
        </p:nvSpPr>
        <p:spPr>
          <a:xfrm>
            <a:off x="6456040" y="113693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cap="all" dirty="0" smtClean="0">
                <a:solidFill>
                  <a:srgbClr val="C43D59"/>
                </a:solidFill>
              </a:rPr>
              <a:t>ДФРР </a:t>
            </a:r>
            <a:endParaRPr lang="uk-UA" sz="4000" cap="all" dirty="0">
              <a:solidFill>
                <a:srgbClr val="C43D5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987" y="6150169"/>
            <a:ext cx="10558710" cy="461665"/>
          </a:xfrm>
          <a:prstGeom prst="rect">
            <a:avLst/>
          </a:prstGeom>
          <a:solidFill>
            <a:srgbClr val="EEBB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cap="all" dirty="0" smtClean="0"/>
              <a:t>Подальша доля реформи залежить від ухвалення змін до конституції </a:t>
            </a:r>
            <a:endParaRPr lang="uk-UA" sz="2400" cap="all" dirty="0"/>
          </a:p>
        </p:txBody>
      </p:sp>
      <p:pic>
        <p:nvPicPr>
          <p:cNvPr id="496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497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498" name="Group 14"/>
          <p:cNvGrpSpPr>
            <a:grpSpLocks noChangeAspect="1"/>
          </p:cNvGrpSpPr>
          <p:nvPr/>
        </p:nvGrpSpPr>
        <p:grpSpPr bwMode="auto">
          <a:xfrm>
            <a:off x="872828" y="4831914"/>
            <a:ext cx="758676" cy="731520"/>
            <a:chOff x="-1385" y="914"/>
            <a:chExt cx="2235" cy="2155"/>
          </a:xfrm>
          <a:solidFill>
            <a:srgbClr val="C43D59"/>
          </a:solidFill>
        </p:grpSpPr>
        <p:sp>
          <p:nvSpPr>
            <p:cNvPr id="499" name="Freeform 498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0" name="Freeform 499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1" name="Freeform 500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3" name="Freeform 502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255286"/>
                </a:solidFill>
              </a:endParaRPr>
            </a:p>
          </p:txBody>
        </p:sp>
      </p:grpSp>
      <p:sp>
        <p:nvSpPr>
          <p:cNvPr id="506" name="Rectangle 505"/>
          <p:cNvSpPr/>
          <p:nvPr/>
        </p:nvSpPr>
        <p:spPr>
          <a:xfrm>
            <a:off x="1878104" y="4640146"/>
            <a:ext cx="4505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/>
            <a:r>
              <a:rPr lang="uk-UA" sz="4000" dirty="0" smtClean="0">
                <a:solidFill>
                  <a:srgbClr val="255286"/>
                </a:solidFill>
                <a:cs typeface="Arial"/>
              </a:rPr>
              <a:t>500 ЗАКОНІВ</a:t>
            </a:r>
          </a:p>
          <a:p>
            <a:pPr marR="5080"/>
            <a:r>
              <a:rPr lang="uk-UA" sz="2000" cap="all" dirty="0" smtClean="0">
                <a:cs typeface="Arial"/>
              </a:rPr>
              <a:t>Мають бути прийняті та змінені протягом наступних 2 років</a:t>
            </a:r>
            <a:endParaRPr lang="uk-UA" sz="2000" cap="all" dirty="0">
              <a:cs typeface="Arial"/>
            </a:endParaRPr>
          </a:p>
        </p:txBody>
      </p:sp>
      <p:sp>
        <p:nvSpPr>
          <p:cNvPr id="516" name="object 18"/>
          <p:cNvSpPr txBox="1"/>
          <p:nvPr/>
        </p:nvSpPr>
        <p:spPr>
          <a:xfrm>
            <a:off x="7018259" y="1946293"/>
            <a:ext cx="4924037" cy="1195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4000" b="1" spc="300" dirty="0" smtClean="0">
                <a:solidFill>
                  <a:srgbClr val="EEBB10"/>
                </a:solidFill>
                <a:cs typeface="Trebuchet MS"/>
              </a:rPr>
              <a:t>     </a:t>
            </a:r>
            <a:r>
              <a:rPr lang="uk-UA" sz="4000" b="1" dirty="0" smtClean="0">
                <a:solidFill>
                  <a:srgbClr val="255286"/>
                </a:solidFill>
                <a:cs typeface="Trebuchet MS"/>
              </a:rPr>
              <a:t>1,2</a:t>
            </a:r>
            <a:r>
              <a:rPr lang="uk-UA" sz="2400" b="1" dirty="0" smtClean="0">
                <a:solidFill>
                  <a:srgbClr val="255286"/>
                </a:solidFill>
                <a:cs typeface="Trebuchet MS"/>
              </a:rPr>
              <a:t> млрд грн</a:t>
            </a:r>
          </a:p>
          <a:p>
            <a:pPr marL="12700" marR="5080">
              <a:spcBef>
                <a:spcPts val="155"/>
              </a:spcBef>
            </a:pPr>
            <a:r>
              <a:rPr lang="uk-UA" cap="all" spc="75" dirty="0" smtClean="0">
                <a:cs typeface="Trebuchet MS"/>
              </a:rPr>
              <a:t>для проектів 159 об'єднаних територіальних громад </a:t>
            </a:r>
            <a:endParaRPr lang="uk-UA" cap="all" dirty="0">
              <a:cs typeface="Trebuchet MS"/>
            </a:endParaRPr>
          </a:p>
        </p:txBody>
      </p:sp>
      <p:grpSp>
        <p:nvGrpSpPr>
          <p:cNvPr id="517" name="Group 14"/>
          <p:cNvGrpSpPr>
            <a:grpSpLocks noChangeAspect="1"/>
          </p:cNvGrpSpPr>
          <p:nvPr/>
        </p:nvGrpSpPr>
        <p:grpSpPr bwMode="auto">
          <a:xfrm>
            <a:off x="7003879" y="1969147"/>
            <a:ext cx="612753" cy="548640"/>
            <a:chOff x="2424" y="891"/>
            <a:chExt cx="2829" cy="2533"/>
          </a:xfrm>
          <a:solidFill>
            <a:srgbClr val="C43D59"/>
          </a:solidFill>
        </p:grpSpPr>
        <p:sp>
          <p:nvSpPr>
            <p:cNvPr id="518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9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0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1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2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3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4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525" name="object 18"/>
          <p:cNvSpPr txBox="1"/>
          <p:nvPr/>
        </p:nvSpPr>
        <p:spPr>
          <a:xfrm>
            <a:off x="7018258" y="3456498"/>
            <a:ext cx="4924037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4000" b="1" spc="300" dirty="0" smtClean="0">
                <a:solidFill>
                  <a:srgbClr val="EEBB10"/>
                </a:solidFill>
                <a:cs typeface="Trebuchet MS"/>
              </a:rPr>
              <a:t>     </a:t>
            </a:r>
            <a:r>
              <a:rPr lang="uk-UA" sz="4000" b="1" dirty="0" smtClean="0">
                <a:solidFill>
                  <a:srgbClr val="255286"/>
                </a:solidFill>
                <a:cs typeface="Trebuchet MS"/>
              </a:rPr>
              <a:t>3,7</a:t>
            </a:r>
            <a:r>
              <a:rPr lang="uk-UA" sz="2400" b="1" dirty="0" smtClean="0">
                <a:solidFill>
                  <a:srgbClr val="255286"/>
                </a:solidFill>
                <a:cs typeface="Trebuchet MS"/>
              </a:rPr>
              <a:t> млрд грн</a:t>
            </a:r>
          </a:p>
          <a:p>
            <a:pPr marL="12700" marR="5080">
              <a:spcBef>
                <a:spcPts val="155"/>
              </a:spcBef>
            </a:pPr>
            <a:r>
              <a:rPr lang="uk-UA" cap="all" spc="75" dirty="0" smtClean="0">
                <a:cs typeface="Trebuchet MS"/>
              </a:rPr>
              <a:t>Для проектів регіонального розвитку</a:t>
            </a:r>
            <a:endParaRPr lang="uk-UA" cap="all" dirty="0">
              <a:cs typeface="Trebuchet MS"/>
            </a:endParaRPr>
          </a:p>
        </p:txBody>
      </p:sp>
      <p:grpSp>
        <p:nvGrpSpPr>
          <p:cNvPr id="526" name="Group 14"/>
          <p:cNvGrpSpPr>
            <a:grpSpLocks noChangeAspect="1"/>
          </p:cNvGrpSpPr>
          <p:nvPr/>
        </p:nvGrpSpPr>
        <p:grpSpPr bwMode="auto">
          <a:xfrm>
            <a:off x="7003879" y="3397408"/>
            <a:ext cx="612754" cy="548640"/>
            <a:chOff x="2424" y="891"/>
            <a:chExt cx="2829" cy="2533"/>
          </a:xfrm>
          <a:solidFill>
            <a:srgbClr val="C43D59"/>
          </a:solidFill>
        </p:grpSpPr>
        <p:sp>
          <p:nvSpPr>
            <p:cNvPr id="527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8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9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0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1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2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3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534" name="object 18"/>
          <p:cNvSpPr txBox="1"/>
          <p:nvPr/>
        </p:nvSpPr>
        <p:spPr>
          <a:xfrm>
            <a:off x="7003879" y="4688397"/>
            <a:ext cx="4924037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uk-UA" sz="4000" b="1" spc="300" dirty="0" smtClean="0">
                <a:solidFill>
                  <a:srgbClr val="EEBB10"/>
                </a:solidFill>
                <a:cs typeface="Trebuchet MS"/>
              </a:rPr>
              <a:t>     </a:t>
            </a:r>
            <a:r>
              <a:rPr lang="uk-UA" sz="4000" b="1" dirty="0" smtClean="0">
                <a:solidFill>
                  <a:srgbClr val="255286"/>
                </a:solidFill>
                <a:cs typeface="Trebuchet MS"/>
              </a:rPr>
              <a:t>0,8</a:t>
            </a:r>
            <a:r>
              <a:rPr lang="uk-UA" sz="2400" b="1" dirty="0" smtClean="0">
                <a:solidFill>
                  <a:srgbClr val="255286"/>
                </a:solidFill>
                <a:cs typeface="Trebuchet MS"/>
              </a:rPr>
              <a:t> млрд грн</a:t>
            </a:r>
          </a:p>
          <a:p>
            <a:pPr marL="12700" marR="5080">
              <a:spcBef>
                <a:spcPts val="155"/>
              </a:spcBef>
            </a:pPr>
            <a:r>
              <a:rPr lang="uk-UA" cap="all" spc="75" dirty="0" smtClean="0">
                <a:cs typeface="Trebuchet MS"/>
              </a:rPr>
              <a:t>для проектів з енергоефективності</a:t>
            </a:r>
            <a:endParaRPr lang="uk-UA" cap="all" dirty="0">
              <a:cs typeface="Trebuchet MS"/>
            </a:endParaRPr>
          </a:p>
        </p:txBody>
      </p:sp>
      <p:grpSp>
        <p:nvGrpSpPr>
          <p:cNvPr id="535" name="Group 14"/>
          <p:cNvGrpSpPr>
            <a:grpSpLocks noChangeAspect="1"/>
          </p:cNvGrpSpPr>
          <p:nvPr/>
        </p:nvGrpSpPr>
        <p:grpSpPr bwMode="auto">
          <a:xfrm>
            <a:off x="7003879" y="4725144"/>
            <a:ext cx="612753" cy="548640"/>
            <a:chOff x="2424" y="891"/>
            <a:chExt cx="2829" cy="2533"/>
          </a:xfrm>
          <a:solidFill>
            <a:srgbClr val="C43D59"/>
          </a:solidFill>
        </p:grpSpPr>
        <p:sp>
          <p:nvSpPr>
            <p:cNvPr id="536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7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8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9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0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1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2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5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67415" y="215671"/>
            <a:ext cx="10924585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800" cap="all" dirty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План дій на 2016 рік. </a:t>
            </a:r>
            <a:r>
              <a:rPr lang="uk-UA" altLang="ru-RU" sz="2800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Енергоефективність</a:t>
            </a:r>
            <a:r>
              <a:rPr lang="en-US" altLang="ru-RU" sz="2800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 (</a:t>
            </a:r>
            <a:r>
              <a:rPr lang="uk-UA" altLang="ru-RU" sz="2800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ФІНАНСОВА </a:t>
            </a:r>
            <a:r>
              <a:rPr lang="ru-RU" altLang="ru-RU" sz="2800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МОДЕЛЬ)</a:t>
            </a:r>
            <a:endParaRPr lang="uk-UA" altLang="ru-RU" sz="2800" cap="all" dirty="0">
              <a:solidFill>
                <a:srgbClr val="25528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4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2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Соединительная линия уступом 21"/>
          <p:cNvCxnSpPr/>
          <p:nvPr/>
        </p:nvCxnSpPr>
        <p:spPr bwMode="auto">
          <a:xfrm>
            <a:off x="4219547" y="3037172"/>
            <a:ext cx="1345483" cy="6742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Соединительная линия уступом 21"/>
          <p:cNvCxnSpPr/>
          <p:nvPr/>
        </p:nvCxnSpPr>
        <p:spPr bwMode="auto">
          <a:xfrm rot="10800000" flipV="1">
            <a:off x="6233518" y="3033273"/>
            <a:ext cx="1429575" cy="6742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Соединительная линия уступом 21"/>
          <p:cNvCxnSpPr>
            <a:stCxn id="95" idx="2"/>
          </p:cNvCxnSpPr>
          <p:nvPr/>
        </p:nvCxnSpPr>
        <p:spPr bwMode="auto">
          <a:xfrm rot="5400000">
            <a:off x="7048165" y="4744210"/>
            <a:ext cx="974858" cy="1315978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58"/>
          <p:cNvCxnSpPr>
            <a:stCxn id="139" idx="2"/>
          </p:cNvCxnSpPr>
          <p:nvPr/>
        </p:nvCxnSpPr>
        <p:spPr bwMode="auto">
          <a:xfrm>
            <a:off x="5869788" y="4738956"/>
            <a:ext cx="7815" cy="8641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5397651" y="4772172"/>
            <a:ext cx="959732" cy="672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600" dirty="0" smtClean="0">
                <a:latin typeface="Calibri" panose="020F0502020204030204" pitchFamily="34" charset="0"/>
              </a:rPr>
              <a:t>Гранти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US" sz="700" dirty="0" smtClean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900" dirty="0" smtClean="0">
              <a:latin typeface="Calibri" panose="020F0502020204030204" pitchFamily="34" charset="0"/>
            </a:endParaRPr>
          </a:p>
        </p:txBody>
      </p:sp>
      <p:cxnSp>
        <p:nvCxnSpPr>
          <p:cNvPr id="42" name="Соединительная линия уступом 21"/>
          <p:cNvCxnSpPr>
            <a:stCxn id="96" idx="2"/>
          </p:cNvCxnSpPr>
          <p:nvPr/>
        </p:nvCxnSpPr>
        <p:spPr bwMode="auto">
          <a:xfrm rot="5400000">
            <a:off x="9080907" y="3189345"/>
            <a:ext cx="674996" cy="144154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Соединительная линия уступом 21"/>
          <p:cNvCxnSpPr>
            <a:stCxn id="58" idx="2"/>
          </p:cNvCxnSpPr>
          <p:nvPr/>
        </p:nvCxnSpPr>
        <p:spPr bwMode="auto">
          <a:xfrm rot="16200000" flipH="1">
            <a:off x="3124393" y="4209253"/>
            <a:ext cx="2272706" cy="1088046"/>
          </a:xfrm>
          <a:prstGeom prst="bentConnector3">
            <a:avLst>
              <a:gd name="adj1" fmla="val 99845"/>
            </a:avLst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Соединительная линия уступом 21"/>
          <p:cNvCxnSpPr/>
          <p:nvPr/>
        </p:nvCxnSpPr>
        <p:spPr bwMode="auto">
          <a:xfrm rot="10800000">
            <a:off x="2068821" y="4876372"/>
            <a:ext cx="2678511" cy="1382035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3095405" y="4025174"/>
            <a:ext cx="1257249" cy="9246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600" dirty="0" smtClean="0">
                <a:latin typeface="Calibri" panose="020F0502020204030204" pitchFamily="34" charset="0"/>
              </a:rPr>
              <a:t>Субсидії ЖКП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1600" dirty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200" dirty="0" smtClean="0">
              <a:latin typeface="Calibri" panose="020F0502020204030204" pitchFamily="34" charset="0"/>
            </a:endParaRPr>
          </a:p>
        </p:txBody>
      </p:sp>
      <p:cxnSp>
        <p:nvCxnSpPr>
          <p:cNvPr id="46" name="Соединительная линия уступом 21"/>
          <p:cNvCxnSpPr>
            <a:stCxn id="48" idx="38"/>
          </p:cNvCxnSpPr>
          <p:nvPr/>
        </p:nvCxnSpPr>
        <p:spPr bwMode="auto">
          <a:xfrm flipV="1">
            <a:off x="2071791" y="3006414"/>
            <a:ext cx="1134406" cy="898955"/>
          </a:xfrm>
          <a:prstGeom prst="bentConnector3">
            <a:avLst>
              <a:gd name="adj1" fmla="val -243"/>
            </a:avLst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97"/>
          <p:cNvCxnSpPr/>
          <p:nvPr/>
        </p:nvCxnSpPr>
        <p:spPr bwMode="auto">
          <a:xfrm flipH="1">
            <a:off x="6545723" y="4266807"/>
            <a:ext cx="11206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Freeform 14"/>
          <p:cNvSpPr>
            <a:spLocks noEditPoints="1"/>
          </p:cNvSpPr>
          <p:nvPr/>
        </p:nvSpPr>
        <p:spPr bwMode="auto">
          <a:xfrm>
            <a:off x="1719246" y="3987150"/>
            <a:ext cx="705304" cy="599303"/>
          </a:xfrm>
          <a:custGeom>
            <a:avLst/>
            <a:gdLst>
              <a:gd name="T0" fmla="*/ 6355 w 6560"/>
              <a:gd name="T1" fmla="*/ 5737 h 6556"/>
              <a:gd name="T2" fmla="*/ 0 w 6560"/>
              <a:gd name="T3" fmla="*/ 6556 h 6556"/>
              <a:gd name="T4" fmla="*/ 5124 w 6560"/>
              <a:gd name="T5" fmla="*/ 2460 h 6556"/>
              <a:gd name="T6" fmla="*/ 6149 w 6560"/>
              <a:gd name="T7" fmla="*/ 2868 h 6556"/>
              <a:gd name="T8" fmla="*/ 5329 w 6560"/>
              <a:gd name="T9" fmla="*/ 5326 h 6556"/>
              <a:gd name="T10" fmla="*/ 5124 w 6560"/>
              <a:gd name="T11" fmla="*/ 2460 h 6556"/>
              <a:gd name="T12" fmla="*/ 4715 w 6560"/>
              <a:gd name="T13" fmla="*/ 2460 h 6556"/>
              <a:gd name="T14" fmla="*/ 4510 w 6560"/>
              <a:gd name="T15" fmla="*/ 5326 h 6556"/>
              <a:gd name="T16" fmla="*/ 3690 w 6560"/>
              <a:gd name="T17" fmla="*/ 2868 h 6556"/>
              <a:gd name="T18" fmla="*/ 1845 w 6560"/>
              <a:gd name="T19" fmla="*/ 2460 h 6556"/>
              <a:gd name="T20" fmla="*/ 2870 w 6560"/>
              <a:gd name="T21" fmla="*/ 2868 h 6556"/>
              <a:gd name="T22" fmla="*/ 2050 w 6560"/>
              <a:gd name="T23" fmla="*/ 5326 h 6556"/>
              <a:gd name="T24" fmla="*/ 1845 w 6560"/>
              <a:gd name="T25" fmla="*/ 2460 h 6556"/>
              <a:gd name="T26" fmla="*/ 1434 w 6560"/>
              <a:gd name="T27" fmla="*/ 2460 h 6556"/>
              <a:gd name="T28" fmla="*/ 1231 w 6560"/>
              <a:gd name="T29" fmla="*/ 5326 h 6556"/>
              <a:gd name="T30" fmla="*/ 411 w 6560"/>
              <a:gd name="T31" fmla="*/ 2868 h 6556"/>
              <a:gd name="T32" fmla="*/ 3279 w 6560"/>
              <a:gd name="T33" fmla="*/ 819 h 6556"/>
              <a:gd name="T34" fmla="*/ 3149 w 6560"/>
              <a:gd name="T35" fmla="*/ 841 h 6556"/>
              <a:gd name="T36" fmla="*/ 3038 w 6560"/>
              <a:gd name="T37" fmla="*/ 899 h 6556"/>
              <a:gd name="T38" fmla="*/ 2948 w 6560"/>
              <a:gd name="T39" fmla="*/ 987 h 6556"/>
              <a:gd name="T40" fmla="*/ 2890 w 6560"/>
              <a:gd name="T41" fmla="*/ 1100 h 6556"/>
              <a:gd name="T42" fmla="*/ 2870 w 6560"/>
              <a:gd name="T43" fmla="*/ 1230 h 6556"/>
              <a:gd name="T44" fmla="*/ 2890 w 6560"/>
              <a:gd name="T45" fmla="*/ 1359 h 6556"/>
              <a:gd name="T46" fmla="*/ 2948 w 6560"/>
              <a:gd name="T47" fmla="*/ 1471 h 6556"/>
              <a:gd name="T48" fmla="*/ 3038 w 6560"/>
              <a:gd name="T49" fmla="*/ 1561 h 6556"/>
              <a:gd name="T50" fmla="*/ 3149 w 6560"/>
              <a:gd name="T51" fmla="*/ 1619 h 6556"/>
              <a:gd name="T52" fmla="*/ 3279 w 6560"/>
              <a:gd name="T53" fmla="*/ 1638 h 6556"/>
              <a:gd name="T54" fmla="*/ 3409 w 6560"/>
              <a:gd name="T55" fmla="*/ 1619 h 6556"/>
              <a:gd name="T56" fmla="*/ 3522 w 6560"/>
              <a:gd name="T57" fmla="*/ 1561 h 6556"/>
              <a:gd name="T58" fmla="*/ 3610 w 6560"/>
              <a:gd name="T59" fmla="*/ 1471 h 6556"/>
              <a:gd name="T60" fmla="*/ 3668 w 6560"/>
              <a:gd name="T61" fmla="*/ 1359 h 6556"/>
              <a:gd name="T62" fmla="*/ 3690 w 6560"/>
              <a:gd name="T63" fmla="*/ 1230 h 6556"/>
              <a:gd name="T64" fmla="*/ 3668 w 6560"/>
              <a:gd name="T65" fmla="*/ 1100 h 6556"/>
              <a:gd name="T66" fmla="*/ 3610 w 6560"/>
              <a:gd name="T67" fmla="*/ 987 h 6556"/>
              <a:gd name="T68" fmla="*/ 3522 w 6560"/>
              <a:gd name="T69" fmla="*/ 899 h 6556"/>
              <a:gd name="T70" fmla="*/ 3409 w 6560"/>
              <a:gd name="T71" fmla="*/ 841 h 6556"/>
              <a:gd name="T72" fmla="*/ 3279 w 6560"/>
              <a:gd name="T73" fmla="*/ 819 h 6556"/>
              <a:gd name="T74" fmla="*/ 6560 w 6560"/>
              <a:gd name="T75" fmla="*/ 2049 h 6556"/>
              <a:gd name="T76" fmla="*/ 3279 w 6560"/>
              <a:gd name="T7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60" h="6556">
                <a:moveTo>
                  <a:pt x="205" y="5737"/>
                </a:moveTo>
                <a:lnTo>
                  <a:pt x="6355" y="5737"/>
                </a:lnTo>
                <a:lnTo>
                  <a:pt x="6560" y="6556"/>
                </a:lnTo>
                <a:lnTo>
                  <a:pt x="0" y="6556"/>
                </a:lnTo>
                <a:lnTo>
                  <a:pt x="205" y="5737"/>
                </a:lnTo>
                <a:close/>
                <a:moveTo>
                  <a:pt x="5124" y="2460"/>
                </a:moveTo>
                <a:lnTo>
                  <a:pt x="6355" y="2460"/>
                </a:lnTo>
                <a:lnTo>
                  <a:pt x="6149" y="2868"/>
                </a:lnTo>
                <a:lnTo>
                  <a:pt x="6149" y="5326"/>
                </a:lnTo>
                <a:lnTo>
                  <a:pt x="5329" y="5326"/>
                </a:lnTo>
                <a:lnTo>
                  <a:pt x="5329" y="2868"/>
                </a:lnTo>
                <a:lnTo>
                  <a:pt x="5124" y="2460"/>
                </a:lnTo>
                <a:close/>
                <a:moveTo>
                  <a:pt x="3484" y="2460"/>
                </a:moveTo>
                <a:lnTo>
                  <a:pt x="4715" y="2460"/>
                </a:lnTo>
                <a:lnTo>
                  <a:pt x="4510" y="2868"/>
                </a:lnTo>
                <a:lnTo>
                  <a:pt x="4510" y="5326"/>
                </a:lnTo>
                <a:lnTo>
                  <a:pt x="3690" y="5326"/>
                </a:lnTo>
                <a:lnTo>
                  <a:pt x="3690" y="2868"/>
                </a:lnTo>
                <a:lnTo>
                  <a:pt x="3484" y="2460"/>
                </a:lnTo>
                <a:close/>
                <a:moveTo>
                  <a:pt x="1845" y="2460"/>
                </a:moveTo>
                <a:lnTo>
                  <a:pt x="3076" y="2460"/>
                </a:lnTo>
                <a:lnTo>
                  <a:pt x="2870" y="2868"/>
                </a:lnTo>
                <a:lnTo>
                  <a:pt x="2870" y="5326"/>
                </a:lnTo>
                <a:lnTo>
                  <a:pt x="2050" y="5326"/>
                </a:lnTo>
                <a:lnTo>
                  <a:pt x="2050" y="2868"/>
                </a:lnTo>
                <a:lnTo>
                  <a:pt x="1845" y="2460"/>
                </a:lnTo>
                <a:close/>
                <a:moveTo>
                  <a:pt x="205" y="2460"/>
                </a:moveTo>
                <a:lnTo>
                  <a:pt x="1434" y="2460"/>
                </a:lnTo>
                <a:lnTo>
                  <a:pt x="1231" y="2868"/>
                </a:lnTo>
                <a:lnTo>
                  <a:pt x="1231" y="5326"/>
                </a:lnTo>
                <a:lnTo>
                  <a:pt x="411" y="5326"/>
                </a:lnTo>
                <a:lnTo>
                  <a:pt x="411" y="2868"/>
                </a:lnTo>
                <a:lnTo>
                  <a:pt x="205" y="2460"/>
                </a:lnTo>
                <a:close/>
                <a:moveTo>
                  <a:pt x="3279" y="819"/>
                </a:moveTo>
                <a:lnTo>
                  <a:pt x="3213" y="825"/>
                </a:lnTo>
                <a:lnTo>
                  <a:pt x="3149" y="841"/>
                </a:lnTo>
                <a:lnTo>
                  <a:pt x="3092" y="865"/>
                </a:lnTo>
                <a:lnTo>
                  <a:pt x="3038" y="899"/>
                </a:lnTo>
                <a:lnTo>
                  <a:pt x="2990" y="941"/>
                </a:lnTo>
                <a:lnTo>
                  <a:pt x="2948" y="987"/>
                </a:lnTo>
                <a:lnTo>
                  <a:pt x="2916" y="1040"/>
                </a:lnTo>
                <a:lnTo>
                  <a:pt x="2890" y="1100"/>
                </a:lnTo>
                <a:lnTo>
                  <a:pt x="2876" y="1164"/>
                </a:lnTo>
                <a:lnTo>
                  <a:pt x="2870" y="1230"/>
                </a:lnTo>
                <a:lnTo>
                  <a:pt x="2876" y="1296"/>
                </a:lnTo>
                <a:lnTo>
                  <a:pt x="2890" y="1359"/>
                </a:lnTo>
                <a:lnTo>
                  <a:pt x="2916" y="1417"/>
                </a:lnTo>
                <a:lnTo>
                  <a:pt x="2948" y="1471"/>
                </a:lnTo>
                <a:lnTo>
                  <a:pt x="2990" y="1519"/>
                </a:lnTo>
                <a:lnTo>
                  <a:pt x="3038" y="1561"/>
                </a:lnTo>
                <a:lnTo>
                  <a:pt x="3092" y="1593"/>
                </a:lnTo>
                <a:lnTo>
                  <a:pt x="3149" y="1619"/>
                </a:lnTo>
                <a:lnTo>
                  <a:pt x="3213" y="1635"/>
                </a:lnTo>
                <a:lnTo>
                  <a:pt x="3279" y="1638"/>
                </a:lnTo>
                <a:lnTo>
                  <a:pt x="3347" y="1635"/>
                </a:lnTo>
                <a:lnTo>
                  <a:pt x="3409" y="1619"/>
                </a:lnTo>
                <a:lnTo>
                  <a:pt x="3468" y="1593"/>
                </a:lnTo>
                <a:lnTo>
                  <a:pt x="3522" y="1561"/>
                </a:lnTo>
                <a:lnTo>
                  <a:pt x="3570" y="1519"/>
                </a:lnTo>
                <a:lnTo>
                  <a:pt x="3610" y="1471"/>
                </a:lnTo>
                <a:lnTo>
                  <a:pt x="3644" y="1417"/>
                </a:lnTo>
                <a:lnTo>
                  <a:pt x="3668" y="1359"/>
                </a:lnTo>
                <a:lnTo>
                  <a:pt x="3684" y="1296"/>
                </a:lnTo>
                <a:lnTo>
                  <a:pt x="3690" y="1230"/>
                </a:lnTo>
                <a:lnTo>
                  <a:pt x="3684" y="1164"/>
                </a:lnTo>
                <a:lnTo>
                  <a:pt x="3668" y="1100"/>
                </a:lnTo>
                <a:lnTo>
                  <a:pt x="3644" y="1040"/>
                </a:lnTo>
                <a:lnTo>
                  <a:pt x="3610" y="987"/>
                </a:lnTo>
                <a:lnTo>
                  <a:pt x="3570" y="941"/>
                </a:lnTo>
                <a:lnTo>
                  <a:pt x="3522" y="899"/>
                </a:lnTo>
                <a:lnTo>
                  <a:pt x="3468" y="865"/>
                </a:lnTo>
                <a:lnTo>
                  <a:pt x="3409" y="841"/>
                </a:lnTo>
                <a:lnTo>
                  <a:pt x="3347" y="825"/>
                </a:lnTo>
                <a:lnTo>
                  <a:pt x="3279" y="819"/>
                </a:lnTo>
                <a:close/>
                <a:moveTo>
                  <a:pt x="3279" y="0"/>
                </a:moveTo>
                <a:lnTo>
                  <a:pt x="6560" y="2049"/>
                </a:lnTo>
                <a:lnTo>
                  <a:pt x="0" y="2049"/>
                </a:lnTo>
                <a:lnTo>
                  <a:pt x="3279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Rectangle 19"/>
          <p:cNvSpPr/>
          <p:nvPr/>
        </p:nvSpPr>
        <p:spPr>
          <a:xfrm>
            <a:off x="1536007" y="4573794"/>
            <a:ext cx="1060978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255286"/>
                </a:solidFill>
                <a:latin typeface="Calibri" panose="020F0502020204030204" pitchFamily="34" charset="0"/>
              </a:rPr>
              <a:t>Уряд</a:t>
            </a:r>
            <a:endParaRPr lang="ru-RU" dirty="0">
              <a:solidFill>
                <a:srgbClr val="255286"/>
              </a:solidFill>
            </a:endParaRPr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5185864" y="5648007"/>
            <a:ext cx="695599" cy="561624"/>
          </a:xfrm>
          <a:custGeom>
            <a:avLst/>
            <a:gdLst>
              <a:gd name="T0" fmla="*/ 1911 w 3413"/>
              <a:gd name="T1" fmla="*/ 2191 h 3117"/>
              <a:gd name="T2" fmla="*/ 2081 w 3413"/>
              <a:gd name="T3" fmla="*/ 2989 h 3117"/>
              <a:gd name="T4" fmla="*/ 1903 w 3413"/>
              <a:gd name="T5" fmla="*/ 3058 h 3117"/>
              <a:gd name="T6" fmla="*/ 1372 w 3413"/>
              <a:gd name="T7" fmla="*/ 3116 h 3117"/>
              <a:gd name="T8" fmla="*/ 709 w 3413"/>
              <a:gd name="T9" fmla="*/ 2996 h 3117"/>
              <a:gd name="T10" fmla="*/ 840 w 3413"/>
              <a:gd name="T11" fmla="*/ 2228 h 3117"/>
              <a:gd name="T12" fmla="*/ 1892 w 3413"/>
              <a:gd name="T13" fmla="*/ 1643 h 3117"/>
              <a:gd name="T14" fmla="*/ 2616 w 3413"/>
              <a:gd name="T15" fmla="*/ 1813 h 3117"/>
              <a:gd name="T16" fmla="*/ 2745 w 3413"/>
              <a:gd name="T17" fmla="*/ 2575 h 3117"/>
              <a:gd name="T18" fmla="*/ 2528 w 3413"/>
              <a:gd name="T19" fmla="*/ 2654 h 3117"/>
              <a:gd name="T20" fmla="*/ 2165 w 3413"/>
              <a:gd name="T21" fmla="*/ 2449 h 3117"/>
              <a:gd name="T22" fmla="*/ 1851 w 3413"/>
              <a:gd name="T23" fmla="*/ 2034 h 3117"/>
              <a:gd name="T24" fmla="*/ 1889 w 3413"/>
              <a:gd name="T25" fmla="*/ 1693 h 3117"/>
              <a:gd name="T26" fmla="*/ 940 w 3413"/>
              <a:gd name="T27" fmla="*/ 1835 h 3117"/>
              <a:gd name="T28" fmla="*/ 794 w 3413"/>
              <a:gd name="T29" fmla="*/ 2138 h 3117"/>
              <a:gd name="T30" fmla="*/ 611 w 3413"/>
              <a:gd name="T31" fmla="*/ 2699 h 3117"/>
              <a:gd name="T32" fmla="*/ 0 w 3413"/>
              <a:gd name="T33" fmla="*/ 2575 h 3117"/>
              <a:gd name="T34" fmla="*/ 170 w 3413"/>
              <a:gd name="T35" fmla="*/ 1776 h 3117"/>
              <a:gd name="T36" fmla="*/ 2897 w 3413"/>
              <a:gd name="T37" fmla="*/ 1240 h 3117"/>
              <a:gd name="T38" fmla="*/ 3313 w 3413"/>
              <a:gd name="T39" fmla="*/ 1450 h 3117"/>
              <a:gd name="T40" fmla="*/ 3383 w 3413"/>
              <a:gd name="T41" fmla="*/ 2184 h 3117"/>
              <a:gd name="T42" fmla="*/ 3145 w 3413"/>
              <a:gd name="T43" fmla="*/ 2260 h 3117"/>
              <a:gd name="T44" fmla="*/ 2814 w 3413"/>
              <a:gd name="T45" fmla="*/ 1986 h 3117"/>
              <a:gd name="T46" fmla="*/ 2461 w 3413"/>
              <a:gd name="T47" fmla="*/ 1604 h 3117"/>
              <a:gd name="T48" fmla="*/ 2558 w 3413"/>
              <a:gd name="T49" fmla="*/ 1240 h 3117"/>
              <a:gd name="T50" fmla="*/ 1726 w 3413"/>
              <a:gd name="T51" fmla="*/ 1400 h 3117"/>
              <a:gd name="T52" fmla="*/ 1750 w 3413"/>
              <a:gd name="T53" fmla="*/ 1818 h 3117"/>
              <a:gd name="T54" fmla="*/ 1395 w 3413"/>
              <a:gd name="T55" fmla="*/ 2031 h 3117"/>
              <a:gd name="T56" fmla="*/ 1038 w 3413"/>
              <a:gd name="T57" fmla="*/ 1818 h 3117"/>
              <a:gd name="T58" fmla="*/ 1063 w 3413"/>
              <a:gd name="T59" fmla="*/ 1400 h 3117"/>
              <a:gd name="T60" fmla="*/ 1189 w 3413"/>
              <a:gd name="T61" fmla="*/ 902 h 3117"/>
              <a:gd name="T62" fmla="*/ 1585 w 3413"/>
              <a:gd name="T63" fmla="*/ 1169 h 3117"/>
              <a:gd name="T64" fmla="*/ 1165 w 3413"/>
              <a:gd name="T65" fmla="*/ 1189 h 3117"/>
              <a:gd name="T66" fmla="*/ 2061 w 3413"/>
              <a:gd name="T67" fmla="*/ 813 h 3117"/>
              <a:gd name="T68" fmla="*/ 2417 w 3413"/>
              <a:gd name="T69" fmla="*/ 1026 h 3117"/>
              <a:gd name="T70" fmla="*/ 2392 w 3413"/>
              <a:gd name="T71" fmla="*/ 1444 h 3117"/>
              <a:gd name="T72" fmla="*/ 2016 w 3413"/>
              <a:gd name="T73" fmla="*/ 1614 h 3117"/>
              <a:gd name="T74" fmla="*/ 1772 w 3413"/>
              <a:gd name="T75" fmla="*/ 1305 h 3117"/>
              <a:gd name="T76" fmla="*/ 1762 w 3413"/>
              <a:gd name="T77" fmla="*/ 945 h 3117"/>
              <a:gd name="T78" fmla="*/ 738 w 3413"/>
              <a:gd name="T79" fmla="*/ 816 h 3117"/>
              <a:gd name="T80" fmla="*/ 1063 w 3413"/>
              <a:gd name="T81" fmla="*/ 1069 h 3117"/>
              <a:gd name="T82" fmla="*/ 931 w 3413"/>
              <a:gd name="T83" fmla="*/ 1448 h 3117"/>
              <a:gd name="T84" fmla="*/ 588 w 3413"/>
              <a:gd name="T85" fmla="*/ 1604 h 3117"/>
              <a:gd name="T86" fmla="*/ 296 w 3413"/>
              <a:gd name="T87" fmla="*/ 1313 h 3117"/>
              <a:gd name="T88" fmla="*/ 420 w 3413"/>
              <a:gd name="T89" fmla="*/ 914 h 3117"/>
              <a:gd name="T90" fmla="*/ 2825 w 3413"/>
              <a:gd name="T91" fmla="*/ 420 h 3117"/>
              <a:gd name="T92" fmla="*/ 3116 w 3413"/>
              <a:gd name="T93" fmla="*/ 711 h 3117"/>
              <a:gd name="T94" fmla="*/ 2994 w 3413"/>
              <a:gd name="T95" fmla="*/ 1110 h 3117"/>
              <a:gd name="T96" fmla="*/ 2595 w 3413"/>
              <a:gd name="T97" fmla="*/ 1190 h 3117"/>
              <a:gd name="T98" fmla="*/ 2364 w 3413"/>
              <a:gd name="T99" fmla="*/ 833 h 3117"/>
              <a:gd name="T100" fmla="*/ 2498 w 3413"/>
              <a:gd name="T101" fmla="*/ 479 h 3117"/>
              <a:gd name="T102" fmla="*/ 1521 w 3413"/>
              <a:gd name="T103" fmla="*/ 25 h 3117"/>
              <a:gd name="T104" fmla="*/ 1800 w 3413"/>
              <a:gd name="T105" fmla="*/ 336 h 3117"/>
              <a:gd name="T106" fmla="*/ 1684 w 3413"/>
              <a:gd name="T107" fmla="*/ 744 h 3117"/>
              <a:gd name="T108" fmla="*/ 1274 w 3413"/>
              <a:gd name="T109" fmla="*/ 860 h 3117"/>
              <a:gd name="T110" fmla="*/ 962 w 3413"/>
              <a:gd name="T111" fmla="*/ 583 h 3117"/>
              <a:gd name="T112" fmla="*/ 1033 w 3413"/>
              <a:gd name="T113" fmla="*/ 163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13" h="3117">
                <a:moveTo>
                  <a:pt x="1223" y="2058"/>
                </a:moveTo>
                <a:lnTo>
                  <a:pt x="1566" y="2058"/>
                </a:lnTo>
                <a:lnTo>
                  <a:pt x="1622" y="2061"/>
                </a:lnTo>
                <a:lnTo>
                  <a:pt x="1676" y="2070"/>
                </a:lnTo>
                <a:lnTo>
                  <a:pt x="1729" y="2085"/>
                </a:lnTo>
                <a:lnTo>
                  <a:pt x="1778" y="2104"/>
                </a:lnTo>
                <a:lnTo>
                  <a:pt x="1826" y="2129"/>
                </a:lnTo>
                <a:lnTo>
                  <a:pt x="1870" y="2158"/>
                </a:lnTo>
                <a:lnTo>
                  <a:pt x="1911" y="2191"/>
                </a:lnTo>
                <a:lnTo>
                  <a:pt x="1948" y="2228"/>
                </a:lnTo>
                <a:lnTo>
                  <a:pt x="1982" y="2269"/>
                </a:lnTo>
                <a:lnTo>
                  <a:pt x="2011" y="2313"/>
                </a:lnTo>
                <a:lnTo>
                  <a:pt x="2035" y="2360"/>
                </a:lnTo>
                <a:lnTo>
                  <a:pt x="2055" y="2410"/>
                </a:lnTo>
                <a:lnTo>
                  <a:pt x="2070" y="2463"/>
                </a:lnTo>
                <a:lnTo>
                  <a:pt x="2078" y="2516"/>
                </a:lnTo>
                <a:lnTo>
                  <a:pt x="2081" y="2572"/>
                </a:lnTo>
                <a:lnTo>
                  <a:pt x="2081" y="2989"/>
                </a:lnTo>
                <a:lnTo>
                  <a:pt x="2079" y="2989"/>
                </a:lnTo>
                <a:lnTo>
                  <a:pt x="2052" y="3003"/>
                </a:lnTo>
                <a:lnTo>
                  <a:pt x="2046" y="3006"/>
                </a:lnTo>
                <a:lnTo>
                  <a:pt x="2035" y="3011"/>
                </a:lnTo>
                <a:lnTo>
                  <a:pt x="2019" y="3017"/>
                </a:lnTo>
                <a:lnTo>
                  <a:pt x="1998" y="3027"/>
                </a:lnTo>
                <a:lnTo>
                  <a:pt x="1971" y="3036"/>
                </a:lnTo>
                <a:lnTo>
                  <a:pt x="1939" y="3046"/>
                </a:lnTo>
                <a:lnTo>
                  <a:pt x="1903" y="3058"/>
                </a:lnTo>
                <a:lnTo>
                  <a:pt x="1861" y="3069"/>
                </a:lnTo>
                <a:lnTo>
                  <a:pt x="1815" y="3079"/>
                </a:lnTo>
                <a:lnTo>
                  <a:pt x="1763" y="3090"/>
                </a:lnTo>
                <a:lnTo>
                  <a:pt x="1708" y="3099"/>
                </a:lnTo>
                <a:lnTo>
                  <a:pt x="1647" y="3106"/>
                </a:lnTo>
                <a:lnTo>
                  <a:pt x="1581" y="3112"/>
                </a:lnTo>
                <a:lnTo>
                  <a:pt x="1513" y="3116"/>
                </a:lnTo>
                <a:lnTo>
                  <a:pt x="1438" y="3117"/>
                </a:lnTo>
                <a:lnTo>
                  <a:pt x="1372" y="3116"/>
                </a:lnTo>
                <a:lnTo>
                  <a:pt x="1304" y="3113"/>
                </a:lnTo>
                <a:lnTo>
                  <a:pt x="1231" y="3107"/>
                </a:lnTo>
                <a:lnTo>
                  <a:pt x="1156" y="3099"/>
                </a:lnTo>
                <a:lnTo>
                  <a:pt x="1078" y="3086"/>
                </a:lnTo>
                <a:lnTo>
                  <a:pt x="997" y="3072"/>
                </a:lnTo>
                <a:lnTo>
                  <a:pt x="913" y="3053"/>
                </a:lnTo>
                <a:lnTo>
                  <a:pt x="826" y="3031"/>
                </a:lnTo>
                <a:lnTo>
                  <a:pt x="737" y="3005"/>
                </a:lnTo>
                <a:lnTo>
                  <a:pt x="709" y="2996"/>
                </a:lnTo>
                <a:lnTo>
                  <a:pt x="707" y="2989"/>
                </a:lnTo>
                <a:lnTo>
                  <a:pt x="707" y="2572"/>
                </a:lnTo>
                <a:lnTo>
                  <a:pt x="710" y="2516"/>
                </a:lnTo>
                <a:lnTo>
                  <a:pt x="719" y="2463"/>
                </a:lnTo>
                <a:lnTo>
                  <a:pt x="734" y="2410"/>
                </a:lnTo>
                <a:lnTo>
                  <a:pt x="753" y="2360"/>
                </a:lnTo>
                <a:lnTo>
                  <a:pt x="778" y="2313"/>
                </a:lnTo>
                <a:lnTo>
                  <a:pt x="807" y="2269"/>
                </a:lnTo>
                <a:lnTo>
                  <a:pt x="840" y="2228"/>
                </a:lnTo>
                <a:lnTo>
                  <a:pt x="878" y="2191"/>
                </a:lnTo>
                <a:lnTo>
                  <a:pt x="919" y="2158"/>
                </a:lnTo>
                <a:lnTo>
                  <a:pt x="963" y="2129"/>
                </a:lnTo>
                <a:lnTo>
                  <a:pt x="1010" y="2104"/>
                </a:lnTo>
                <a:lnTo>
                  <a:pt x="1060" y="2085"/>
                </a:lnTo>
                <a:lnTo>
                  <a:pt x="1113" y="2070"/>
                </a:lnTo>
                <a:lnTo>
                  <a:pt x="1167" y="2061"/>
                </a:lnTo>
                <a:lnTo>
                  <a:pt x="1223" y="2058"/>
                </a:lnTo>
                <a:close/>
                <a:moveTo>
                  <a:pt x="1892" y="1643"/>
                </a:moveTo>
                <a:lnTo>
                  <a:pt x="2232" y="1643"/>
                </a:lnTo>
                <a:lnTo>
                  <a:pt x="2288" y="1647"/>
                </a:lnTo>
                <a:lnTo>
                  <a:pt x="2343" y="1655"/>
                </a:lnTo>
                <a:lnTo>
                  <a:pt x="2395" y="1669"/>
                </a:lnTo>
                <a:lnTo>
                  <a:pt x="2446" y="1689"/>
                </a:lnTo>
                <a:lnTo>
                  <a:pt x="2492" y="1714"/>
                </a:lnTo>
                <a:lnTo>
                  <a:pt x="2537" y="1743"/>
                </a:lnTo>
                <a:lnTo>
                  <a:pt x="2578" y="1776"/>
                </a:lnTo>
                <a:lnTo>
                  <a:pt x="2616" y="1813"/>
                </a:lnTo>
                <a:lnTo>
                  <a:pt x="2649" y="1854"/>
                </a:lnTo>
                <a:lnTo>
                  <a:pt x="2678" y="1899"/>
                </a:lnTo>
                <a:lnTo>
                  <a:pt x="2703" y="1945"/>
                </a:lnTo>
                <a:lnTo>
                  <a:pt x="2723" y="1996"/>
                </a:lnTo>
                <a:lnTo>
                  <a:pt x="2737" y="2047"/>
                </a:lnTo>
                <a:lnTo>
                  <a:pt x="2745" y="2102"/>
                </a:lnTo>
                <a:lnTo>
                  <a:pt x="2748" y="2158"/>
                </a:lnTo>
                <a:lnTo>
                  <a:pt x="2748" y="2575"/>
                </a:lnTo>
                <a:lnTo>
                  <a:pt x="2745" y="2575"/>
                </a:lnTo>
                <a:lnTo>
                  <a:pt x="2718" y="2589"/>
                </a:lnTo>
                <a:lnTo>
                  <a:pt x="2713" y="2591"/>
                </a:lnTo>
                <a:lnTo>
                  <a:pt x="2702" y="2596"/>
                </a:lnTo>
                <a:lnTo>
                  <a:pt x="2686" y="2603"/>
                </a:lnTo>
                <a:lnTo>
                  <a:pt x="2664" y="2611"/>
                </a:lnTo>
                <a:lnTo>
                  <a:pt x="2638" y="2622"/>
                </a:lnTo>
                <a:lnTo>
                  <a:pt x="2605" y="2632"/>
                </a:lnTo>
                <a:lnTo>
                  <a:pt x="2569" y="2643"/>
                </a:lnTo>
                <a:lnTo>
                  <a:pt x="2528" y="2654"/>
                </a:lnTo>
                <a:lnTo>
                  <a:pt x="2481" y="2665"/>
                </a:lnTo>
                <a:lnTo>
                  <a:pt x="2429" y="2675"/>
                </a:lnTo>
                <a:lnTo>
                  <a:pt x="2373" y="2684"/>
                </a:lnTo>
                <a:lnTo>
                  <a:pt x="2312" y="2692"/>
                </a:lnTo>
                <a:lnTo>
                  <a:pt x="2247" y="2698"/>
                </a:lnTo>
                <a:lnTo>
                  <a:pt x="2177" y="2701"/>
                </a:lnTo>
                <a:lnTo>
                  <a:pt x="2177" y="2573"/>
                </a:lnTo>
                <a:lnTo>
                  <a:pt x="2174" y="2510"/>
                </a:lnTo>
                <a:lnTo>
                  <a:pt x="2165" y="2449"/>
                </a:lnTo>
                <a:lnTo>
                  <a:pt x="2149" y="2390"/>
                </a:lnTo>
                <a:lnTo>
                  <a:pt x="2129" y="2333"/>
                </a:lnTo>
                <a:lnTo>
                  <a:pt x="2102" y="2280"/>
                </a:lnTo>
                <a:lnTo>
                  <a:pt x="2071" y="2229"/>
                </a:lnTo>
                <a:lnTo>
                  <a:pt x="2035" y="2183"/>
                </a:lnTo>
                <a:lnTo>
                  <a:pt x="1995" y="2138"/>
                </a:lnTo>
                <a:lnTo>
                  <a:pt x="1950" y="2099"/>
                </a:lnTo>
                <a:lnTo>
                  <a:pt x="1903" y="2064"/>
                </a:lnTo>
                <a:lnTo>
                  <a:pt x="1851" y="2034"/>
                </a:lnTo>
                <a:lnTo>
                  <a:pt x="1797" y="2008"/>
                </a:lnTo>
                <a:lnTo>
                  <a:pt x="1740" y="1988"/>
                </a:lnTo>
                <a:lnTo>
                  <a:pt x="1772" y="1954"/>
                </a:lnTo>
                <a:lnTo>
                  <a:pt x="1802" y="1916"/>
                </a:lnTo>
                <a:lnTo>
                  <a:pt x="1827" y="1877"/>
                </a:lnTo>
                <a:lnTo>
                  <a:pt x="1849" y="1834"/>
                </a:lnTo>
                <a:lnTo>
                  <a:pt x="1868" y="1789"/>
                </a:lnTo>
                <a:lnTo>
                  <a:pt x="1880" y="1743"/>
                </a:lnTo>
                <a:lnTo>
                  <a:pt x="1889" y="1693"/>
                </a:lnTo>
                <a:lnTo>
                  <a:pt x="1892" y="1643"/>
                </a:lnTo>
                <a:close/>
                <a:moveTo>
                  <a:pt x="516" y="1643"/>
                </a:moveTo>
                <a:lnTo>
                  <a:pt x="858" y="1643"/>
                </a:lnTo>
                <a:lnTo>
                  <a:pt x="877" y="1644"/>
                </a:lnTo>
                <a:lnTo>
                  <a:pt x="896" y="1646"/>
                </a:lnTo>
                <a:lnTo>
                  <a:pt x="900" y="1695"/>
                </a:lnTo>
                <a:lnTo>
                  <a:pt x="909" y="1744"/>
                </a:lnTo>
                <a:lnTo>
                  <a:pt x="922" y="1790"/>
                </a:lnTo>
                <a:lnTo>
                  <a:pt x="940" y="1835"/>
                </a:lnTo>
                <a:lnTo>
                  <a:pt x="962" y="1877"/>
                </a:lnTo>
                <a:lnTo>
                  <a:pt x="988" y="1917"/>
                </a:lnTo>
                <a:lnTo>
                  <a:pt x="1017" y="1954"/>
                </a:lnTo>
                <a:lnTo>
                  <a:pt x="1049" y="1988"/>
                </a:lnTo>
                <a:lnTo>
                  <a:pt x="992" y="2008"/>
                </a:lnTo>
                <a:lnTo>
                  <a:pt x="938" y="2034"/>
                </a:lnTo>
                <a:lnTo>
                  <a:pt x="886" y="2064"/>
                </a:lnTo>
                <a:lnTo>
                  <a:pt x="838" y="2099"/>
                </a:lnTo>
                <a:lnTo>
                  <a:pt x="794" y="2138"/>
                </a:lnTo>
                <a:lnTo>
                  <a:pt x="753" y="2182"/>
                </a:lnTo>
                <a:lnTo>
                  <a:pt x="718" y="2229"/>
                </a:lnTo>
                <a:lnTo>
                  <a:pt x="686" y="2280"/>
                </a:lnTo>
                <a:lnTo>
                  <a:pt x="660" y="2333"/>
                </a:lnTo>
                <a:lnTo>
                  <a:pt x="639" y="2390"/>
                </a:lnTo>
                <a:lnTo>
                  <a:pt x="624" y="2449"/>
                </a:lnTo>
                <a:lnTo>
                  <a:pt x="615" y="2510"/>
                </a:lnTo>
                <a:lnTo>
                  <a:pt x="611" y="2573"/>
                </a:lnTo>
                <a:lnTo>
                  <a:pt x="611" y="2699"/>
                </a:lnTo>
                <a:lnTo>
                  <a:pt x="537" y="2694"/>
                </a:lnTo>
                <a:lnTo>
                  <a:pt x="460" y="2685"/>
                </a:lnTo>
                <a:lnTo>
                  <a:pt x="380" y="2673"/>
                </a:lnTo>
                <a:lnTo>
                  <a:pt x="296" y="2659"/>
                </a:lnTo>
                <a:lnTo>
                  <a:pt x="210" y="2640"/>
                </a:lnTo>
                <a:lnTo>
                  <a:pt x="122" y="2618"/>
                </a:lnTo>
                <a:lnTo>
                  <a:pt x="30" y="2591"/>
                </a:lnTo>
                <a:lnTo>
                  <a:pt x="1" y="2581"/>
                </a:lnTo>
                <a:lnTo>
                  <a:pt x="0" y="2575"/>
                </a:lnTo>
                <a:lnTo>
                  <a:pt x="0" y="2158"/>
                </a:lnTo>
                <a:lnTo>
                  <a:pt x="3" y="2102"/>
                </a:lnTo>
                <a:lnTo>
                  <a:pt x="12" y="2047"/>
                </a:lnTo>
                <a:lnTo>
                  <a:pt x="26" y="1996"/>
                </a:lnTo>
                <a:lnTo>
                  <a:pt x="46" y="1945"/>
                </a:lnTo>
                <a:lnTo>
                  <a:pt x="70" y="1899"/>
                </a:lnTo>
                <a:lnTo>
                  <a:pt x="99" y="1854"/>
                </a:lnTo>
                <a:lnTo>
                  <a:pt x="133" y="1813"/>
                </a:lnTo>
                <a:lnTo>
                  <a:pt x="170" y="1776"/>
                </a:lnTo>
                <a:lnTo>
                  <a:pt x="211" y="1743"/>
                </a:lnTo>
                <a:lnTo>
                  <a:pt x="256" y="1714"/>
                </a:lnTo>
                <a:lnTo>
                  <a:pt x="303" y="1689"/>
                </a:lnTo>
                <a:lnTo>
                  <a:pt x="353" y="1669"/>
                </a:lnTo>
                <a:lnTo>
                  <a:pt x="405" y="1655"/>
                </a:lnTo>
                <a:lnTo>
                  <a:pt x="460" y="1647"/>
                </a:lnTo>
                <a:lnTo>
                  <a:pt x="516" y="1643"/>
                </a:lnTo>
                <a:close/>
                <a:moveTo>
                  <a:pt x="2558" y="1240"/>
                </a:moveTo>
                <a:lnTo>
                  <a:pt x="2897" y="1240"/>
                </a:lnTo>
                <a:lnTo>
                  <a:pt x="2953" y="1242"/>
                </a:lnTo>
                <a:lnTo>
                  <a:pt x="3008" y="1251"/>
                </a:lnTo>
                <a:lnTo>
                  <a:pt x="3059" y="1265"/>
                </a:lnTo>
                <a:lnTo>
                  <a:pt x="3110" y="1285"/>
                </a:lnTo>
                <a:lnTo>
                  <a:pt x="3157" y="1310"/>
                </a:lnTo>
                <a:lnTo>
                  <a:pt x="3201" y="1339"/>
                </a:lnTo>
                <a:lnTo>
                  <a:pt x="3243" y="1372"/>
                </a:lnTo>
                <a:lnTo>
                  <a:pt x="3280" y="1409"/>
                </a:lnTo>
                <a:lnTo>
                  <a:pt x="3313" y="1450"/>
                </a:lnTo>
                <a:lnTo>
                  <a:pt x="3342" y="1494"/>
                </a:lnTo>
                <a:lnTo>
                  <a:pt x="3367" y="1541"/>
                </a:lnTo>
                <a:lnTo>
                  <a:pt x="3387" y="1591"/>
                </a:lnTo>
                <a:lnTo>
                  <a:pt x="3401" y="1643"/>
                </a:lnTo>
                <a:lnTo>
                  <a:pt x="3410" y="1697"/>
                </a:lnTo>
                <a:lnTo>
                  <a:pt x="3413" y="1754"/>
                </a:lnTo>
                <a:lnTo>
                  <a:pt x="3413" y="2170"/>
                </a:lnTo>
                <a:lnTo>
                  <a:pt x="3410" y="2170"/>
                </a:lnTo>
                <a:lnTo>
                  <a:pt x="3383" y="2184"/>
                </a:lnTo>
                <a:lnTo>
                  <a:pt x="3378" y="2187"/>
                </a:lnTo>
                <a:lnTo>
                  <a:pt x="3367" y="2192"/>
                </a:lnTo>
                <a:lnTo>
                  <a:pt x="3351" y="2199"/>
                </a:lnTo>
                <a:lnTo>
                  <a:pt x="3329" y="2207"/>
                </a:lnTo>
                <a:lnTo>
                  <a:pt x="3302" y="2217"/>
                </a:lnTo>
                <a:lnTo>
                  <a:pt x="3271" y="2227"/>
                </a:lnTo>
                <a:lnTo>
                  <a:pt x="3233" y="2238"/>
                </a:lnTo>
                <a:lnTo>
                  <a:pt x="3192" y="2250"/>
                </a:lnTo>
                <a:lnTo>
                  <a:pt x="3145" y="2260"/>
                </a:lnTo>
                <a:lnTo>
                  <a:pt x="3094" y="2270"/>
                </a:lnTo>
                <a:lnTo>
                  <a:pt x="3038" y="2280"/>
                </a:lnTo>
                <a:lnTo>
                  <a:pt x="2977" y="2288"/>
                </a:lnTo>
                <a:lnTo>
                  <a:pt x="2912" y="2293"/>
                </a:lnTo>
                <a:lnTo>
                  <a:pt x="2842" y="2297"/>
                </a:lnTo>
                <a:lnTo>
                  <a:pt x="2842" y="2169"/>
                </a:lnTo>
                <a:lnTo>
                  <a:pt x="2839" y="2106"/>
                </a:lnTo>
                <a:lnTo>
                  <a:pt x="2829" y="2045"/>
                </a:lnTo>
                <a:lnTo>
                  <a:pt x="2814" y="1986"/>
                </a:lnTo>
                <a:lnTo>
                  <a:pt x="2793" y="1930"/>
                </a:lnTo>
                <a:lnTo>
                  <a:pt x="2767" y="1876"/>
                </a:lnTo>
                <a:lnTo>
                  <a:pt x="2735" y="1825"/>
                </a:lnTo>
                <a:lnTo>
                  <a:pt x="2700" y="1778"/>
                </a:lnTo>
                <a:lnTo>
                  <a:pt x="2659" y="1734"/>
                </a:lnTo>
                <a:lnTo>
                  <a:pt x="2615" y="1695"/>
                </a:lnTo>
                <a:lnTo>
                  <a:pt x="2567" y="1660"/>
                </a:lnTo>
                <a:lnTo>
                  <a:pt x="2516" y="1629"/>
                </a:lnTo>
                <a:lnTo>
                  <a:pt x="2461" y="1604"/>
                </a:lnTo>
                <a:lnTo>
                  <a:pt x="2404" y="1584"/>
                </a:lnTo>
                <a:lnTo>
                  <a:pt x="2438" y="1549"/>
                </a:lnTo>
                <a:lnTo>
                  <a:pt x="2467" y="1512"/>
                </a:lnTo>
                <a:lnTo>
                  <a:pt x="2492" y="1472"/>
                </a:lnTo>
                <a:lnTo>
                  <a:pt x="2514" y="1430"/>
                </a:lnTo>
                <a:lnTo>
                  <a:pt x="2532" y="1384"/>
                </a:lnTo>
                <a:lnTo>
                  <a:pt x="2545" y="1338"/>
                </a:lnTo>
                <a:lnTo>
                  <a:pt x="2554" y="1289"/>
                </a:lnTo>
                <a:lnTo>
                  <a:pt x="2558" y="1240"/>
                </a:lnTo>
                <a:close/>
                <a:moveTo>
                  <a:pt x="1395" y="1227"/>
                </a:moveTo>
                <a:lnTo>
                  <a:pt x="1445" y="1230"/>
                </a:lnTo>
                <a:lnTo>
                  <a:pt x="1493" y="1240"/>
                </a:lnTo>
                <a:lnTo>
                  <a:pt x="1540" y="1254"/>
                </a:lnTo>
                <a:lnTo>
                  <a:pt x="1584" y="1275"/>
                </a:lnTo>
                <a:lnTo>
                  <a:pt x="1625" y="1299"/>
                </a:lnTo>
                <a:lnTo>
                  <a:pt x="1662" y="1328"/>
                </a:lnTo>
                <a:lnTo>
                  <a:pt x="1695" y="1363"/>
                </a:lnTo>
                <a:lnTo>
                  <a:pt x="1726" y="1400"/>
                </a:lnTo>
                <a:lnTo>
                  <a:pt x="1750" y="1440"/>
                </a:lnTo>
                <a:lnTo>
                  <a:pt x="1770" y="1483"/>
                </a:lnTo>
                <a:lnTo>
                  <a:pt x="1786" y="1530"/>
                </a:lnTo>
                <a:lnTo>
                  <a:pt x="1794" y="1578"/>
                </a:lnTo>
                <a:lnTo>
                  <a:pt x="1797" y="1629"/>
                </a:lnTo>
                <a:lnTo>
                  <a:pt x="1794" y="1680"/>
                </a:lnTo>
                <a:lnTo>
                  <a:pt x="1786" y="1728"/>
                </a:lnTo>
                <a:lnTo>
                  <a:pt x="1770" y="1775"/>
                </a:lnTo>
                <a:lnTo>
                  <a:pt x="1750" y="1818"/>
                </a:lnTo>
                <a:lnTo>
                  <a:pt x="1726" y="1858"/>
                </a:lnTo>
                <a:lnTo>
                  <a:pt x="1695" y="1895"/>
                </a:lnTo>
                <a:lnTo>
                  <a:pt x="1662" y="1930"/>
                </a:lnTo>
                <a:lnTo>
                  <a:pt x="1625" y="1959"/>
                </a:lnTo>
                <a:lnTo>
                  <a:pt x="1584" y="1983"/>
                </a:lnTo>
                <a:lnTo>
                  <a:pt x="1540" y="2004"/>
                </a:lnTo>
                <a:lnTo>
                  <a:pt x="1493" y="2018"/>
                </a:lnTo>
                <a:lnTo>
                  <a:pt x="1445" y="2028"/>
                </a:lnTo>
                <a:lnTo>
                  <a:pt x="1395" y="2031"/>
                </a:lnTo>
                <a:lnTo>
                  <a:pt x="1344" y="2028"/>
                </a:lnTo>
                <a:lnTo>
                  <a:pt x="1295" y="2018"/>
                </a:lnTo>
                <a:lnTo>
                  <a:pt x="1249" y="2004"/>
                </a:lnTo>
                <a:lnTo>
                  <a:pt x="1205" y="1983"/>
                </a:lnTo>
                <a:lnTo>
                  <a:pt x="1164" y="1959"/>
                </a:lnTo>
                <a:lnTo>
                  <a:pt x="1127" y="1930"/>
                </a:lnTo>
                <a:lnTo>
                  <a:pt x="1093" y="1895"/>
                </a:lnTo>
                <a:lnTo>
                  <a:pt x="1063" y="1858"/>
                </a:lnTo>
                <a:lnTo>
                  <a:pt x="1038" y="1818"/>
                </a:lnTo>
                <a:lnTo>
                  <a:pt x="1019" y="1775"/>
                </a:lnTo>
                <a:lnTo>
                  <a:pt x="1003" y="1728"/>
                </a:lnTo>
                <a:lnTo>
                  <a:pt x="994" y="1680"/>
                </a:lnTo>
                <a:lnTo>
                  <a:pt x="991" y="1629"/>
                </a:lnTo>
                <a:lnTo>
                  <a:pt x="994" y="1578"/>
                </a:lnTo>
                <a:lnTo>
                  <a:pt x="1003" y="1530"/>
                </a:lnTo>
                <a:lnTo>
                  <a:pt x="1019" y="1483"/>
                </a:lnTo>
                <a:lnTo>
                  <a:pt x="1038" y="1440"/>
                </a:lnTo>
                <a:lnTo>
                  <a:pt x="1063" y="1400"/>
                </a:lnTo>
                <a:lnTo>
                  <a:pt x="1093" y="1363"/>
                </a:lnTo>
                <a:lnTo>
                  <a:pt x="1127" y="1328"/>
                </a:lnTo>
                <a:lnTo>
                  <a:pt x="1164" y="1299"/>
                </a:lnTo>
                <a:lnTo>
                  <a:pt x="1205" y="1275"/>
                </a:lnTo>
                <a:lnTo>
                  <a:pt x="1249" y="1254"/>
                </a:lnTo>
                <a:lnTo>
                  <a:pt x="1295" y="1240"/>
                </a:lnTo>
                <a:lnTo>
                  <a:pt x="1344" y="1230"/>
                </a:lnTo>
                <a:lnTo>
                  <a:pt x="1395" y="1227"/>
                </a:lnTo>
                <a:close/>
                <a:moveTo>
                  <a:pt x="1189" y="902"/>
                </a:moveTo>
                <a:lnTo>
                  <a:pt x="1560" y="902"/>
                </a:lnTo>
                <a:lnTo>
                  <a:pt x="1618" y="905"/>
                </a:lnTo>
                <a:lnTo>
                  <a:pt x="1675" y="913"/>
                </a:lnTo>
                <a:lnTo>
                  <a:pt x="1650" y="951"/>
                </a:lnTo>
                <a:lnTo>
                  <a:pt x="1629" y="991"/>
                </a:lnTo>
                <a:lnTo>
                  <a:pt x="1612" y="1033"/>
                </a:lnTo>
                <a:lnTo>
                  <a:pt x="1598" y="1076"/>
                </a:lnTo>
                <a:lnTo>
                  <a:pt x="1589" y="1122"/>
                </a:lnTo>
                <a:lnTo>
                  <a:pt x="1585" y="1169"/>
                </a:lnTo>
                <a:lnTo>
                  <a:pt x="1540" y="1152"/>
                </a:lnTo>
                <a:lnTo>
                  <a:pt x="1493" y="1140"/>
                </a:lnTo>
                <a:lnTo>
                  <a:pt x="1445" y="1132"/>
                </a:lnTo>
                <a:lnTo>
                  <a:pt x="1395" y="1130"/>
                </a:lnTo>
                <a:lnTo>
                  <a:pt x="1345" y="1132"/>
                </a:lnTo>
                <a:lnTo>
                  <a:pt x="1298" y="1139"/>
                </a:lnTo>
                <a:lnTo>
                  <a:pt x="1251" y="1152"/>
                </a:lnTo>
                <a:lnTo>
                  <a:pt x="1207" y="1168"/>
                </a:lnTo>
                <a:lnTo>
                  <a:pt x="1165" y="1189"/>
                </a:lnTo>
                <a:lnTo>
                  <a:pt x="1162" y="1138"/>
                </a:lnTo>
                <a:lnTo>
                  <a:pt x="1153" y="1089"/>
                </a:lnTo>
                <a:lnTo>
                  <a:pt x="1140" y="1041"/>
                </a:lnTo>
                <a:lnTo>
                  <a:pt x="1122" y="997"/>
                </a:lnTo>
                <a:lnTo>
                  <a:pt x="1101" y="953"/>
                </a:lnTo>
                <a:lnTo>
                  <a:pt x="1075" y="913"/>
                </a:lnTo>
                <a:lnTo>
                  <a:pt x="1131" y="905"/>
                </a:lnTo>
                <a:lnTo>
                  <a:pt x="1189" y="902"/>
                </a:lnTo>
                <a:close/>
                <a:moveTo>
                  <a:pt x="2061" y="813"/>
                </a:moveTo>
                <a:lnTo>
                  <a:pt x="2112" y="816"/>
                </a:lnTo>
                <a:lnTo>
                  <a:pt x="2161" y="824"/>
                </a:lnTo>
                <a:lnTo>
                  <a:pt x="2207" y="840"/>
                </a:lnTo>
                <a:lnTo>
                  <a:pt x="2251" y="859"/>
                </a:lnTo>
                <a:lnTo>
                  <a:pt x="2291" y="884"/>
                </a:lnTo>
                <a:lnTo>
                  <a:pt x="2329" y="914"/>
                </a:lnTo>
                <a:lnTo>
                  <a:pt x="2363" y="947"/>
                </a:lnTo>
                <a:lnTo>
                  <a:pt x="2392" y="984"/>
                </a:lnTo>
                <a:lnTo>
                  <a:pt x="2417" y="1026"/>
                </a:lnTo>
                <a:lnTo>
                  <a:pt x="2438" y="1069"/>
                </a:lnTo>
                <a:lnTo>
                  <a:pt x="2452" y="1116"/>
                </a:lnTo>
                <a:lnTo>
                  <a:pt x="2461" y="1164"/>
                </a:lnTo>
                <a:lnTo>
                  <a:pt x="2464" y="1214"/>
                </a:lnTo>
                <a:lnTo>
                  <a:pt x="2461" y="1264"/>
                </a:lnTo>
                <a:lnTo>
                  <a:pt x="2452" y="1313"/>
                </a:lnTo>
                <a:lnTo>
                  <a:pt x="2438" y="1359"/>
                </a:lnTo>
                <a:lnTo>
                  <a:pt x="2417" y="1403"/>
                </a:lnTo>
                <a:lnTo>
                  <a:pt x="2392" y="1444"/>
                </a:lnTo>
                <a:lnTo>
                  <a:pt x="2363" y="1481"/>
                </a:lnTo>
                <a:lnTo>
                  <a:pt x="2329" y="1514"/>
                </a:lnTo>
                <a:lnTo>
                  <a:pt x="2291" y="1544"/>
                </a:lnTo>
                <a:lnTo>
                  <a:pt x="2251" y="1569"/>
                </a:lnTo>
                <a:lnTo>
                  <a:pt x="2207" y="1589"/>
                </a:lnTo>
                <a:lnTo>
                  <a:pt x="2161" y="1604"/>
                </a:lnTo>
                <a:lnTo>
                  <a:pt x="2112" y="1612"/>
                </a:lnTo>
                <a:lnTo>
                  <a:pt x="2061" y="1616"/>
                </a:lnTo>
                <a:lnTo>
                  <a:pt x="2016" y="1614"/>
                </a:lnTo>
                <a:lnTo>
                  <a:pt x="1972" y="1606"/>
                </a:lnTo>
                <a:lnTo>
                  <a:pt x="1931" y="1594"/>
                </a:lnTo>
                <a:lnTo>
                  <a:pt x="1891" y="1578"/>
                </a:lnTo>
                <a:lnTo>
                  <a:pt x="1883" y="1527"/>
                </a:lnTo>
                <a:lnTo>
                  <a:pt x="1870" y="1477"/>
                </a:lnTo>
                <a:lnTo>
                  <a:pt x="1852" y="1431"/>
                </a:lnTo>
                <a:lnTo>
                  <a:pt x="1829" y="1385"/>
                </a:lnTo>
                <a:lnTo>
                  <a:pt x="1802" y="1344"/>
                </a:lnTo>
                <a:lnTo>
                  <a:pt x="1772" y="1305"/>
                </a:lnTo>
                <a:lnTo>
                  <a:pt x="1737" y="1269"/>
                </a:lnTo>
                <a:lnTo>
                  <a:pt x="1700" y="1236"/>
                </a:lnTo>
                <a:lnTo>
                  <a:pt x="1658" y="1209"/>
                </a:lnTo>
                <a:lnTo>
                  <a:pt x="1662" y="1158"/>
                </a:lnTo>
                <a:lnTo>
                  <a:pt x="1672" y="1110"/>
                </a:lnTo>
                <a:lnTo>
                  <a:pt x="1687" y="1065"/>
                </a:lnTo>
                <a:lnTo>
                  <a:pt x="1708" y="1022"/>
                </a:lnTo>
                <a:lnTo>
                  <a:pt x="1733" y="981"/>
                </a:lnTo>
                <a:lnTo>
                  <a:pt x="1762" y="945"/>
                </a:lnTo>
                <a:lnTo>
                  <a:pt x="1796" y="912"/>
                </a:lnTo>
                <a:lnTo>
                  <a:pt x="1833" y="883"/>
                </a:lnTo>
                <a:lnTo>
                  <a:pt x="1874" y="858"/>
                </a:lnTo>
                <a:lnTo>
                  <a:pt x="1917" y="839"/>
                </a:lnTo>
                <a:lnTo>
                  <a:pt x="1963" y="824"/>
                </a:lnTo>
                <a:lnTo>
                  <a:pt x="2012" y="815"/>
                </a:lnTo>
                <a:lnTo>
                  <a:pt x="2061" y="813"/>
                </a:lnTo>
                <a:close/>
                <a:moveTo>
                  <a:pt x="687" y="813"/>
                </a:moveTo>
                <a:lnTo>
                  <a:pt x="738" y="816"/>
                </a:lnTo>
                <a:lnTo>
                  <a:pt x="787" y="824"/>
                </a:lnTo>
                <a:lnTo>
                  <a:pt x="833" y="840"/>
                </a:lnTo>
                <a:lnTo>
                  <a:pt x="877" y="859"/>
                </a:lnTo>
                <a:lnTo>
                  <a:pt x="917" y="884"/>
                </a:lnTo>
                <a:lnTo>
                  <a:pt x="954" y="914"/>
                </a:lnTo>
                <a:lnTo>
                  <a:pt x="989" y="947"/>
                </a:lnTo>
                <a:lnTo>
                  <a:pt x="1018" y="984"/>
                </a:lnTo>
                <a:lnTo>
                  <a:pt x="1043" y="1026"/>
                </a:lnTo>
                <a:lnTo>
                  <a:pt x="1063" y="1069"/>
                </a:lnTo>
                <a:lnTo>
                  <a:pt x="1078" y="1116"/>
                </a:lnTo>
                <a:lnTo>
                  <a:pt x="1087" y="1164"/>
                </a:lnTo>
                <a:lnTo>
                  <a:pt x="1090" y="1214"/>
                </a:lnTo>
                <a:lnTo>
                  <a:pt x="1089" y="1236"/>
                </a:lnTo>
                <a:lnTo>
                  <a:pt x="1049" y="1272"/>
                </a:lnTo>
                <a:lnTo>
                  <a:pt x="1013" y="1311"/>
                </a:lnTo>
                <a:lnTo>
                  <a:pt x="980" y="1353"/>
                </a:lnTo>
                <a:lnTo>
                  <a:pt x="952" y="1400"/>
                </a:lnTo>
                <a:lnTo>
                  <a:pt x="931" y="1448"/>
                </a:lnTo>
                <a:lnTo>
                  <a:pt x="913" y="1500"/>
                </a:lnTo>
                <a:lnTo>
                  <a:pt x="902" y="1554"/>
                </a:lnTo>
                <a:lnTo>
                  <a:pt x="863" y="1575"/>
                </a:lnTo>
                <a:lnTo>
                  <a:pt x="822" y="1593"/>
                </a:lnTo>
                <a:lnTo>
                  <a:pt x="778" y="1605"/>
                </a:lnTo>
                <a:lnTo>
                  <a:pt x="734" y="1614"/>
                </a:lnTo>
                <a:lnTo>
                  <a:pt x="687" y="1616"/>
                </a:lnTo>
                <a:lnTo>
                  <a:pt x="636" y="1612"/>
                </a:lnTo>
                <a:lnTo>
                  <a:pt x="588" y="1604"/>
                </a:lnTo>
                <a:lnTo>
                  <a:pt x="542" y="1589"/>
                </a:lnTo>
                <a:lnTo>
                  <a:pt x="497" y="1569"/>
                </a:lnTo>
                <a:lnTo>
                  <a:pt x="457" y="1544"/>
                </a:lnTo>
                <a:lnTo>
                  <a:pt x="420" y="1514"/>
                </a:lnTo>
                <a:lnTo>
                  <a:pt x="386" y="1481"/>
                </a:lnTo>
                <a:lnTo>
                  <a:pt x="357" y="1444"/>
                </a:lnTo>
                <a:lnTo>
                  <a:pt x="332" y="1403"/>
                </a:lnTo>
                <a:lnTo>
                  <a:pt x="311" y="1359"/>
                </a:lnTo>
                <a:lnTo>
                  <a:pt x="296" y="1313"/>
                </a:lnTo>
                <a:lnTo>
                  <a:pt x="287" y="1264"/>
                </a:lnTo>
                <a:lnTo>
                  <a:pt x="284" y="1214"/>
                </a:lnTo>
                <a:lnTo>
                  <a:pt x="287" y="1164"/>
                </a:lnTo>
                <a:lnTo>
                  <a:pt x="296" y="1116"/>
                </a:lnTo>
                <a:lnTo>
                  <a:pt x="311" y="1069"/>
                </a:lnTo>
                <a:lnTo>
                  <a:pt x="332" y="1026"/>
                </a:lnTo>
                <a:lnTo>
                  <a:pt x="357" y="984"/>
                </a:lnTo>
                <a:lnTo>
                  <a:pt x="386" y="947"/>
                </a:lnTo>
                <a:lnTo>
                  <a:pt x="420" y="914"/>
                </a:lnTo>
                <a:lnTo>
                  <a:pt x="457" y="884"/>
                </a:lnTo>
                <a:lnTo>
                  <a:pt x="497" y="859"/>
                </a:lnTo>
                <a:lnTo>
                  <a:pt x="542" y="840"/>
                </a:lnTo>
                <a:lnTo>
                  <a:pt x="588" y="824"/>
                </a:lnTo>
                <a:lnTo>
                  <a:pt x="636" y="816"/>
                </a:lnTo>
                <a:lnTo>
                  <a:pt x="687" y="813"/>
                </a:lnTo>
                <a:close/>
                <a:moveTo>
                  <a:pt x="2726" y="408"/>
                </a:moveTo>
                <a:lnTo>
                  <a:pt x="2776" y="411"/>
                </a:lnTo>
                <a:lnTo>
                  <a:pt x="2825" y="420"/>
                </a:lnTo>
                <a:lnTo>
                  <a:pt x="2872" y="435"/>
                </a:lnTo>
                <a:lnTo>
                  <a:pt x="2915" y="456"/>
                </a:lnTo>
                <a:lnTo>
                  <a:pt x="2956" y="480"/>
                </a:lnTo>
                <a:lnTo>
                  <a:pt x="2994" y="509"/>
                </a:lnTo>
                <a:lnTo>
                  <a:pt x="3027" y="543"/>
                </a:lnTo>
                <a:lnTo>
                  <a:pt x="3056" y="581"/>
                </a:lnTo>
                <a:lnTo>
                  <a:pt x="3082" y="621"/>
                </a:lnTo>
                <a:lnTo>
                  <a:pt x="3102" y="665"/>
                </a:lnTo>
                <a:lnTo>
                  <a:pt x="3116" y="711"/>
                </a:lnTo>
                <a:lnTo>
                  <a:pt x="3126" y="759"/>
                </a:lnTo>
                <a:lnTo>
                  <a:pt x="3129" y="810"/>
                </a:lnTo>
                <a:lnTo>
                  <a:pt x="3126" y="860"/>
                </a:lnTo>
                <a:lnTo>
                  <a:pt x="3116" y="909"/>
                </a:lnTo>
                <a:lnTo>
                  <a:pt x="3102" y="956"/>
                </a:lnTo>
                <a:lnTo>
                  <a:pt x="3082" y="999"/>
                </a:lnTo>
                <a:lnTo>
                  <a:pt x="3056" y="1039"/>
                </a:lnTo>
                <a:lnTo>
                  <a:pt x="3027" y="1076"/>
                </a:lnTo>
                <a:lnTo>
                  <a:pt x="2994" y="1110"/>
                </a:lnTo>
                <a:lnTo>
                  <a:pt x="2956" y="1139"/>
                </a:lnTo>
                <a:lnTo>
                  <a:pt x="2915" y="1164"/>
                </a:lnTo>
                <a:lnTo>
                  <a:pt x="2872" y="1185"/>
                </a:lnTo>
                <a:lnTo>
                  <a:pt x="2825" y="1199"/>
                </a:lnTo>
                <a:lnTo>
                  <a:pt x="2776" y="1209"/>
                </a:lnTo>
                <a:lnTo>
                  <a:pt x="2726" y="1212"/>
                </a:lnTo>
                <a:lnTo>
                  <a:pt x="2681" y="1210"/>
                </a:lnTo>
                <a:lnTo>
                  <a:pt x="2638" y="1201"/>
                </a:lnTo>
                <a:lnTo>
                  <a:pt x="2595" y="1190"/>
                </a:lnTo>
                <a:lnTo>
                  <a:pt x="2556" y="1173"/>
                </a:lnTo>
                <a:lnTo>
                  <a:pt x="2547" y="1123"/>
                </a:lnTo>
                <a:lnTo>
                  <a:pt x="2534" y="1073"/>
                </a:lnTo>
                <a:lnTo>
                  <a:pt x="2516" y="1026"/>
                </a:lnTo>
                <a:lnTo>
                  <a:pt x="2493" y="981"/>
                </a:lnTo>
                <a:lnTo>
                  <a:pt x="2467" y="939"/>
                </a:lnTo>
                <a:lnTo>
                  <a:pt x="2436" y="901"/>
                </a:lnTo>
                <a:lnTo>
                  <a:pt x="2402" y="865"/>
                </a:lnTo>
                <a:lnTo>
                  <a:pt x="2364" y="833"/>
                </a:lnTo>
                <a:lnTo>
                  <a:pt x="2324" y="804"/>
                </a:lnTo>
                <a:lnTo>
                  <a:pt x="2327" y="754"/>
                </a:lnTo>
                <a:lnTo>
                  <a:pt x="2337" y="707"/>
                </a:lnTo>
                <a:lnTo>
                  <a:pt x="2352" y="661"/>
                </a:lnTo>
                <a:lnTo>
                  <a:pt x="2372" y="618"/>
                </a:lnTo>
                <a:lnTo>
                  <a:pt x="2397" y="577"/>
                </a:lnTo>
                <a:lnTo>
                  <a:pt x="2427" y="541"/>
                </a:lnTo>
                <a:lnTo>
                  <a:pt x="2460" y="508"/>
                </a:lnTo>
                <a:lnTo>
                  <a:pt x="2498" y="479"/>
                </a:lnTo>
                <a:lnTo>
                  <a:pt x="2538" y="455"/>
                </a:lnTo>
                <a:lnTo>
                  <a:pt x="2582" y="435"/>
                </a:lnTo>
                <a:lnTo>
                  <a:pt x="2627" y="420"/>
                </a:lnTo>
                <a:lnTo>
                  <a:pt x="2676" y="411"/>
                </a:lnTo>
                <a:lnTo>
                  <a:pt x="2726" y="408"/>
                </a:lnTo>
                <a:close/>
                <a:moveTo>
                  <a:pt x="1374" y="0"/>
                </a:moveTo>
                <a:lnTo>
                  <a:pt x="1425" y="3"/>
                </a:lnTo>
                <a:lnTo>
                  <a:pt x="1475" y="11"/>
                </a:lnTo>
                <a:lnTo>
                  <a:pt x="1521" y="25"/>
                </a:lnTo>
                <a:lnTo>
                  <a:pt x="1567" y="44"/>
                </a:lnTo>
                <a:lnTo>
                  <a:pt x="1608" y="68"/>
                </a:lnTo>
                <a:lnTo>
                  <a:pt x="1648" y="96"/>
                </a:lnTo>
                <a:lnTo>
                  <a:pt x="1684" y="127"/>
                </a:lnTo>
                <a:lnTo>
                  <a:pt x="1715" y="163"/>
                </a:lnTo>
                <a:lnTo>
                  <a:pt x="1743" y="203"/>
                </a:lnTo>
                <a:lnTo>
                  <a:pt x="1767" y="244"/>
                </a:lnTo>
                <a:lnTo>
                  <a:pt x="1787" y="289"/>
                </a:lnTo>
                <a:lnTo>
                  <a:pt x="1800" y="336"/>
                </a:lnTo>
                <a:lnTo>
                  <a:pt x="1808" y="385"/>
                </a:lnTo>
                <a:lnTo>
                  <a:pt x="1812" y="436"/>
                </a:lnTo>
                <a:lnTo>
                  <a:pt x="1808" y="487"/>
                </a:lnTo>
                <a:lnTo>
                  <a:pt x="1800" y="536"/>
                </a:lnTo>
                <a:lnTo>
                  <a:pt x="1787" y="583"/>
                </a:lnTo>
                <a:lnTo>
                  <a:pt x="1767" y="628"/>
                </a:lnTo>
                <a:lnTo>
                  <a:pt x="1743" y="669"/>
                </a:lnTo>
                <a:lnTo>
                  <a:pt x="1715" y="709"/>
                </a:lnTo>
                <a:lnTo>
                  <a:pt x="1684" y="744"/>
                </a:lnTo>
                <a:lnTo>
                  <a:pt x="1648" y="776"/>
                </a:lnTo>
                <a:lnTo>
                  <a:pt x="1608" y="804"/>
                </a:lnTo>
                <a:lnTo>
                  <a:pt x="1567" y="827"/>
                </a:lnTo>
                <a:lnTo>
                  <a:pt x="1521" y="846"/>
                </a:lnTo>
                <a:lnTo>
                  <a:pt x="1475" y="860"/>
                </a:lnTo>
                <a:lnTo>
                  <a:pt x="1425" y="869"/>
                </a:lnTo>
                <a:lnTo>
                  <a:pt x="1374" y="872"/>
                </a:lnTo>
                <a:lnTo>
                  <a:pt x="1323" y="869"/>
                </a:lnTo>
                <a:lnTo>
                  <a:pt x="1274" y="860"/>
                </a:lnTo>
                <a:lnTo>
                  <a:pt x="1227" y="846"/>
                </a:lnTo>
                <a:lnTo>
                  <a:pt x="1181" y="827"/>
                </a:lnTo>
                <a:lnTo>
                  <a:pt x="1140" y="804"/>
                </a:lnTo>
                <a:lnTo>
                  <a:pt x="1101" y="776"/>
                </a:lnTo>
                <a:lnTo>
                  <a:pt x="1064" y="744"/>
                </a:lnTo>
                <a:lnTo>
                  <a:pt x="1033" y="709"/>
                </a:lnTo>
                <a:lnTo>
                  <a:pt x="1005" y="669"/>
                </a:lnTo>
                <a:lnTo>
                  <a:pt x="981" y="628"/>
                </a:lnTo>
                <a:lnTo>
                  <a:pt x="962" y="583"/>
                </a:lnTo>
                <a:lnTo>
                  <a:pt x="948" y="536"/>
                </a:lnTo>
                <a:lnTo>
                  <a:pt x="940" y="487"/>
                </a:lnTo>
                <a:lnTo>
                  <a:pt x="937" y="436"/>
                </a:lnTo>
                <a:lnTo>
                  <a:pt x="940" y="385"/>
                </a:lnTo>
                <a:lnTo>
                  <a:pt x="948" y="336"/>
                </a:lnTo>
                <a:lnTo>
                  <a:pt x="962" y="289"/>
                </a:lnTo>
                <a:lnTo>
                  <a:pt x="981" y="244"/>
                </a:lnTo>
                <a:lnTo>
                  <a:pt x="1005" y="203"/>
                </a:lnTo>
                <a:lnTo>
                  <a:pt x="1033" y="163"/>
                </a:lnTo>
                <a:lnTo>
                  <a:pt x="1064" y="127"/>
                </a:lnTo>
                <a:lnTo>
                  <a:pt x="1101" y="96"/>
                </a:lnTo>
                <a:lnTo>
                  <a:pt x="1140" y="68"/>
                </a:lnTo>
                <a:lnTo>
                  <a:pt x="1181" y="44"/>
                </a:lnTo>
                <a:lnTo>
                  <a:pt x="1227" y="25"/>
                </a:lnTo>
                <a:lnTo>
                  <a:pt x="1274" y="11"/>
                </a:lnTo>
                <a:lnTo>
                  <a:pt x="1323" y="3"/>
                </a:lnTo>
                <a:lnTo>
                  <a:pt x="1374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" name="Group 33"/>
          <p:cNvGrpSpPr>
            <a:grpSpLocks noChangeAspect="1"/>
          </p:cNvGrpSpPr>
          <p:nvPr/>
        </p:nvGrpSpPr>
        <p:grpSpPr bwMode="auto">
          <a:xfrm>
            <a:off x="5951516" y="5648007"/>
            <a:ext cx="651147" cy="524995"/>
            <a:chOff x="2565" y="1906"/>
            <a:chExt cx="1865" cy="1509"/>
          </a:xfrm>
          <a:solidFill>
            <a:srgbClr val="255286"/>
          </a:solidFill>
        </p:grpSpPr>
        <p:sp>
          <p:nvSpPr>
            <p:cNvPr id="52" name="Freeform 35"/>
            <p:cNvSpPr>
              <a:spLocks noEditPoints="1"/>
            </p:cNvSpPr>
            <p:nvPr/>
          </p:nvSpPr>
          <p:spPr bwMode="auto">
            <a:xfrm>
              <a:off x="3069" y="1906"/>
              <a:ext cx="857" cy="1509"/>
            </a:xfrm>
            <a:custGeom>
              <a:avLst/>
              <a:gdLst>
                <a:gd name="T0" fmla="*/ 977 w 1715"/>
                <a:gd name="T1" fmla="*/ 1630 h 3019"/>
                <a:gd name="T2" fmla="*/ 977 w 1715"/>
                <a:gd name="T3" fmla="*/ 2026 h 3019"/>
                <a:gd name="T4" fmla="*/ 1374 w 1715"/>
                <a:gd name="T5" fmla="*/ 2026 h 3019"/>
                <a:gd name="T6" fmla="*/ 1374 w 1715"/>
                <a:gd name="T7" fmla="*/ 1630 h 3019"/>
                <a:gd name="T8" fmla="*/ 977 w 1715"/>
                <a:gd name="T9" fmla="*/ 1630 h 3019"/>
                <a:gd name="T10" fmla="*/ 342 w 1715"/>
                <a:gd name="T11" fmla="*/ 1630 h 3019"/>
                <a:gd name="T12" fmla="*/ 342 w 1715"/>
                <a:gd name="T13" fmla="*/ 2026 h 3019"/>
                <a:gd name="T14" fmla="*/ 738 w 1715"/>
                <a:gd name="T15" fmla="*/ 2026 h 3019"/>
                <a:gd name="T16" fmla="*/ 738 w 1715"/>
                <a:gd name="T17" fmla="*/ 1630 h 3019"/>
                <a:gd name="T18" fmla="*/ 342 w 1715"/>
                <a:gd name="T19" fmla="*/ 1630 h 3019"/>
                <a:gd name="T20" fmla="*/ 977 w 1715"/>
                <a:gd name="T21" fmla="*/ 993 h 3019"/>
                <a:gd name="T22" fmla="*/ 977 w 1715"/>
                <a:gd name="T23" fmla="*/ 1389 h 3019"/>
                <a:gd name="T24" fmla="*/ 1374 w 1715"/>
                <a:gd name="T25" fmla="*/ 1389 h 3019"/>
                <a:gd name="T26" fmla="*/ 1374 w 1715"/>
                <a:gd name="T27" fmla="*/ 993 h 3019"/>
                <a:gd name="T28" fmla="*/ 977 w 1715"/>
                <a:gd name="T29" fmla="*/ 993 h 3019"/>
                <a:gd name="T30" fmla="*/ 342 w 1715"/>
                <a:gd name="T31" fmla="*/ 993 h 3019"/>
                <a:gd name="T32" fmla="*/ 342 w 1715"/>
                <a:gd name="T33" fmla="*/ 1389 h 3019"/>
                <a:gd name="T34" fmla="*/ 738 w 1715"/>
                <a:gd name="T35" fmla="*/ 1389 h 3019"/>
                <a:gd name="T36" fmla="*/ 738 w 1715"/>
                <a:gd name="T37" fmla="*/ 993 h 3019"/>
                <a:gd name="T38" fmla="*/ 342 w 1715"/>
                <a:gd name="T39" fmla="*/ 993 h 3019"/>
                <a:gd name="T40" fmla="*/ 977 w 1715"/>
                <a:gd name="T41" fmla="*/ 356 h 3019"/>
                <a:gd name="T42" fmla="*/ 977 w 1715"/>
                <a:gd name="T43" fmla="*/ 752 h 3019"/>
                <a:gd name="T44" fmla="*/ 1374 w 1715"/>
                <a:gd name="T45" fmla="*/ 752 h 3019"/>
                <a:gd name="T46" fmla="*/ 1374 w 1715"/>
                <a:gd name="T47" fmla="*/ 356 h 3019"/>
                <a:gd name="T48" fmla="*/ 977 w 1715"/>
                <a:gd name="T49" fmla="*/ 356 h 3019"/>
                <a:gd name="T50" fmla="*/ 342 w 1715"/>
                <a:gd name="T51" fmla="*/ 356 h 3019"/>
                <a:gd name="T52" fmla="*/ 342 w 1715"/>
                <a:gd name="T53" fmla="*/ 752 h 3019"/>
                <a:gd name="T54" fmla="*/ 738 w 1715"/>
                <a:gd name="T55" fmla="*/ 752 h 3019"/>
                <a:gd name="T56" fmla="*/ 738 w 1715"/>
                <a:gd name="T57" fmla="*/ 356 h 3019"/>
                <a:gd name="T58" fmla="*/ 342 w 1715"/>
                <a:gd name="T59" fmla="*/ 356 h 3019"/>
                <a:gd name="T60" fmla="*/ 0 w 1715"/>
                <a:gd name="T61" fmla="*/ 0 h 3019"/>
                <a:gd name="T62" fmla="*/ 1715 w 1715"/>
                <a:gd name="T63" fmla="*/ 0 h 3019"/>
                <a:gd name="T64" fmla="*/ 1715 w 1715"/>
                <a:gd name="T65" fmla="*/ 3019 h 3019"/>
                <a:gd name="T66" fmla="*/ 1055 w 1715"/>
                <a:gd name="T67" fmla="*/ 3019 h 3019"/>
                <a:gd name="T68" fmla="*/ 1055 w 1715"/>
                <a:gd name="T69" fmla="*/ 2344 h 3019"/>
                <a:gd name="T70" fmla="*/ 659 w 1715"/>
                <a:gd name="T71" fmla="*/ 2344 h 3019"/>
                <a:gd name="T72" fmla="*/ 659 w 1715"/>
                <a:gd name="T73" fmla="*/ 3019 h 3019"/>
                <a:gd name="T74" fmla="*/ 0 w 1715"/>
                <a:gd name="T75" fmla="*/ 3019 h 3019"/>
                <a:gd name="T76" fmla="*/ 0 w 1715"/>
                <a:gd name="T77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6"/>
            <p:cNvSpPr>
              <a:spLocks noEditPoints="1"/>
            </p:cNvSpPr>
            <p:nvPr/>
          </p:nvSpPr>
          <p:spPr bwMode="auto">
            <a:xfrm>
              <a:off x="4003" y="2041"/>
              <a:ext cx="427" cy="1374"/>
            </a:xfrm>
            <a:custGeom>
              <a:avLst/>
              <a:gdLst>
                <a:gd name="T0" fmla="*/ 183 w 854"/>
                <a:gd name="T1" fmla="*/ 1484 h 2748"/>
                <a:gd name="T2" fmla="*/ 183 w 854"/>
                <a:gd name="T3" fmla="*/ 1845 h 2748"/>
                <a:gd name="T4" fmla="*/ 544 w 854"/>
                <a:gd name="T5" fmla="*/ 1845 h 2748"/>
                <a:gd name="T6" fmla="*/ 544 w 854"/>
                <a:gd name="T7" fmla="*/ 1484 h 2748"/>
                <a:gd name="T8" fmla="*/ 183 w 854"/>
                <a:gd name="T9" fmla="*/ 1484 h 2748"/>
                <a:gd name="T10" fmla="*/ 183 w 854"/>
                <a:gd name="T11" fmla="*/ 903 h 2748"/>
                <a:gd name="T12" fmla="*/ 183 w 854"/>
                <a:gd name="T13" fmla="*/ 1264 h 2748"/>
                <a:gd name="T14" fmla="*/ 544 w 854"/>
                <a:gd name="T15" fmla="*/ 1264 h 2748"/>
                <a:gd name="T16" fmla="*/ 544 w 854"/>
                <a:gd name="T17" fmla="*/ 903 h 2748"/>
                <a:gd name="T18" fmla="*/ 183 w 854"/>
                <a:gd name="T19" fmla="*/ 903 h 2748"/>
                <a:gd name="T20" fmla="*/ 183 w 854"/>
                <a:gd name="T21" fmla="*/ 324 h 2748"/>
                <a:gd name="T22" fmla="*/ 183 w 854"/>
                <a:gd name="T23" fmla="*/ 685 h 2748"/>
                <a:gd name="T24" fmla="*/ 544 w 854"/>
                <a:gd name="T25" fmla="*/ 685 h 2748"/>
                <a:gd name="T26" fmla="*/ 544 w 854"/>
                <a:gd name="T27" fmla="*/ 324 h 2748"/>
                <a:gd name="T28" fmla="*/ 183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748 h 2748"/>
                <a:gd name="T36" fmla="*/ 254 w 854"/>
                <a:gd name="T37" fmla="*/ 2748 h 2748"/>
                <a:gd name="T38" fmla="*/ 254 w 854"/>
                <a:gd name="T39" fmla="*/ 2134 h 2748"/>
                <a:gd name="T40" fmla="*/ 0 w 854"/>
                <a:gd name="T41" fmla="*/ 2134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/>
            <p:cNvSpPr>
              <a:spLocks noEditPoints="1"/>
            </p:cNvSpPr>
            <p:nvPr/>
          </p:nvSpPr>
          <p:spPr bwMode="auto">
            <a:xfrm>
              <a:off x="2565" y="2041"/>
              <a:ext cx="427" cy="1374"/>
            </a:xfrm>
            <a:custGeom>
              <a:avLst/>
              <a:gdLst>
                <a:gd name="T0" fmla="*/ 310 w 854"/>
                <a:gd name="T1" fmla="*/ 1484 h 2748"/>
                <a:gd name="T2" fmla="*/ 310 w 854"/>
                <a:gd name="T3" fmla="*/ 1844 h 2748"/>
                <a:gd name="T4" fmla="*/ 671 w 854"/>
                <a:gd name="T5" fmla="*/ 1844 h 2748"/>
                <a:gd name="T6" fmla="*/ 671 w 854"/>
                <a:gd name="T7" fmla="*/ 1484 h 2748"/>
                <a:gd name="T8" fmla="*/ 310 w 854"/>
                <a:gd name="T9" fmla="*/ 1484 h 2748"/>
                <a:gd name="T10" fmla="*/ 310 w 854"/>
                <a:gd name="T11" fmla="*/ 903 h 2748"/>
                <a:gd name="T12" fmla="*/ 310 w 854"/>
                <a:gd name="T13" fmla="*/ 1264 h 2748"/>
                <a:gd name="T14" fmla="*/ 671 w 854"/>
                <a:gd name="T15" fmla="*/ 1264 h 2748"/>
                <a:gd name="T16" fmla="*/ 671 w 854"/>
                <a:gd name="T17" fmla="*/ 903 h 2748"/>
                <a:gd name="T18" fmla="*/ 310 w 854"/>
                <a:gd name="T19" fmla="*/ 903 h 2748"/>
                <a:gd name="T20" fmla="*/ 310 w 854"/>
                <a:gd name="T21" fmla="*/ 324 h 2748"/>
                <a:gd name="T22" fmla="*/ 310 w 854"/>
                <a:gd name="T23" fmla="*/ 685 h 2748"/>
                <a:gd name="T24" fmla="*/ 671 w 854"/>
                <a:gd name="T25" fmla="*/ 685 h 2748"/>
                <a:gd name="T26" fmla="*/ 671 w 854"/>
                <a:gd name="T27" fmla="*/ 324 h 2748"/>
                <a:gd name="T28" fmla="*/ 310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134 h 2748"/>
                <a:gd name="T36" fmla="*/ 600 w 854"/>
                <a:gd name="T37" fmla="*/ 2134 h 2748"/>
                <a:gd name="T38" fmla="*/ 600 w 854"/>
                <a:gd name="T39" fmla="*/ 2748 h 2748"/>
                <a:gd name="T40" fmla="*/ 0 w 854"/>
                <a:gd name="T41" fmla="*/ 2748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Rectangle 110"/>
          <p:cNvSpPr/>
          <p:nvPr/>
        </p:nvSpPr>
        <p:spPr>
          <a:xfrm>
            <a:off x="4846866" y="6188597"/>
            <a:ext cx="2074981" cy="58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Домогосподарства/ОСББ</a:t>
            </a:r>
            <a:endParaRPr lang="ru-RU" dirty="0">
              <a:solidFill>
                <a:srgbClr val="255286"/>
              </a:solidFill>
            </a:endParaRPr>
          </a:p>
        </p:txBody>
      </p:sp>
      <p:sp>
        <p:nvSpPr>
          <p:cNvPr id="56" name="Freeform 11"/>
          <p:cNvSpPr>
            <a:spLocks noEditPoints="1"/>
          </p:cNvSpPr>
          <p:nvPr/>
        </p:nvSpPr>
        <p:spPr bwMode="auto">
          <a:xfrm>
            <a:off x="7856709" y="2652332"/>
            <a:ext cx="672741" cy="599303"/>
          </a:xfrm>
          <a:custGeom>
            <a:avLst/>
            <a:gdLst>
              <a:gd name="T0" fmla="*/ 2748 w 3588"/>
              <a:gd name="T1" fmla="*/ 2693 h 3362"/>
              <a:gd name="T2" fmla="*/ 3025 w 3588"/>
              <a:gd name="T3" fmla="*/ 2705 h 3362"/>
              <a:gd name="T4" fmla="*/ 2989 w 3588"/>
              <a:gd name="T5" fmla="*/ 1947 h 3362"/>
              <a:gd name="T6" fmla="*/ 2309 w 3588"/>
              <a:gd name="T7" fmla="*/ 2679 h 3362"/>
              <a:gd name="T8" fmla="*/ 2579 w 3588"/>
              <a:gd name="T9" fmla="*/ 2715 h 3362"/>
              <a:gd name="T10" fmla="*/ 2567 w 3588"/>
              <a:gd name="T11" fmla="*/ 1949 h 3362"/>
              <a:gd name="T12" fmla="*/ 989 w 3588"/>
              <a:gd name="T13" fmla="*/ 1991 h 3362"/>
              <a:gd name="T14" fmla="*/ 1247 w 3588"/>
              <a:gd name="T15" fmla="*/ 2720 h 3362"/>
              <a:gd name="T16" fmla="*/ 1259 w 3588"/>
              <a:gd name="T17" fmla="*/ 1956 h 3362"/>
              <a:gd name="T18" fmla="*/ 556 w 3588"/>
              <a:gd name="T19" fmla="*/ 1978 h 3362"/>
              <a:gd name="T20" fmla="*/ 797 w 3588"/>
              <a:gd name="T21" fmla="*/ 2724 h 3362"/>
              <a:gd name="T22" fmla="*/ 833 w 3588"/>
              <a:gd name="T23" fmla="*/ 1964 h 3362"/>
              <a:gd name="T24" fmla="*/ 2754 w 3588"/>
              <a:gd name="T25" fmla="*/ 1062 h 3362"/>
              <a:gd name="T26" fmla="*/ 2790 w 3588"/>
              <a:gd name="T27" fmla="*/ 1822 h 3362"/>
              <a:gd name="T28" fmla="*/ 3031 w 3588"/>
              <a:gd name="T29" fmla="*/ 1074 h 3362"/>
              <a:gd name="T30" fmla="*/ 2327 w 3588"/>
              <a:gd name="T31" fmla="*/ 1054 h 3362"/>
              <a:gd name="T32" fmla="*/ 2339 w 3588"/>
              <a:gd name="T33" fmla="*/ 1819 h 3362"/>
              <a:gd name="T34" fmla="*/ 2597 w 3588"/>
              <a:gd name="T35" fmla="*/ 1089 h 3362"/>
              <a:gd name="T36" fmla="*/ 1460 w 3588"/>
              <a:gd name="T37" fmla="*/ 1047 h 3362"/>
              <a:gd name="T38" fmla="*/ 1443 w 3588"/>
              <a:gd name="T39" fmla="*/ 2714 h 3362"/>
              <a:gd name="T40" fmla="*/ 2167 w 3588"/>
              <a:gd name="T41" fmla="*/ 2668 h 3362"/>
              <a:gd name="T42" fmla="*/ 1034 w 3588"/>
              <a:gd name="T43" fmla="*/ 1045 h 3362"/>
              <a:gd name="T44" fmla="*/ 998 w 3588"/>
              <a:gd name="T45" fmla="*/ 1803 h 3362"/>
              <a:gd name="T46" fmla="*/ 1276 w 3588"/>
              <a:gd name="T47" fmla="*/ 1791 h 3362"/>
              <a:gd name="T48" fmla="*/ 1034 w 3588"/>
              <a:gd name="T49" fmla="*/ 1045 h 3362"/>
              <a:gd name="T50" fmla="*/ 556 w 3588"/>
              <a:gd name="T51" fmla="*/ 1791 h 3362"/>
              <a:gd name="T52" fmla="*/ 833 w 3588"/>
              <a:gd name="T53" fmla="*/ 1803 h 3362"/>
              <a:gd name="T54" fmla="*/ 797 w 3588"/>
              <a:gd name="T55" fmla="*/ 1045 h 3362"/>
              <a:gd name="T56" fmla="*/ 1719 w 3588"/>
              <a:gd name="T57" fmla="*/ 236 h 3362"/>
              <a:gd name="T58" fmla="*/ 1616 w 3588"/>
              <a:gd name="T59" fmla="*/ 419 h 3362"/>
              <a:gd name="T60" fmla="*/ 1799 w 3588"/>
              <a:gd name="T61" fmla="*/ 575 h 3362"/>
              <a:gd name="T62" fmla="*/ 1844 w 3588"/>
              <a:gd name="T63" fmla="*/ 671 h 3362"/>
              <a:gd name="T64" fmla="*/ 1668 w 3588"/>
              <a:gd name="T65" fmla="*/ 665 h 3362"/>
              <a:gd name="T66" fmla="*/ 1609 w 3588"/>
              <a:gd name="T67" fmla="*/ 758 h 3362"/>
              <a:gd name="T68" fmla="*/ 1739 w 3588"/>
              <a:gd name="T69" fmla="*/ 881 h 3362"/>
              <a:gd name="T70" fmla="*/ 1845 w 3588"/>
              <a:gd name="T71" fmla="*/ 872 h 3362"/>
              <a:gd name="T72" fmla="*/ 1981 w 3588"/>
              <a:gd name="T73" fmla="*/ 635 h 3362"/>
              <a:gd name="T74" fmla="*/ 1831 w 3588"/>
              <a:gd name="T75" fmla="*/ 453 h 3362"/>
              <a:gd name="T76" fmla="*/ 1742 w 3588"/>
              <a:gd name="T77" fmla="*/ 379 h 3362"/>
              <a:gd name="T78" fmla="*/ 1830 w 3588"/>
              <a:gd name="T79" fmla="*/ 332 h 3362"/>
              <a:gd name="T80" fmla="*/ 1923 w 3588"/>
              <a:gd name="T81" fmla="*/ 359 h 3362"/>
              <a:gd name="T82" fmla="*/ 1919 w 3588"/>
              <a:gd name="T83" fmla="*/ 238 h 3362"/>
              <a:gd name="T84" fmla="*/ 1770 w 3588"/>
              <a:gd name="T85" fmla="*/ 135 h 3362"/>
              <a:gd name="T86" fmla="*/ 2127 w 3588"/>
              <a:gd name="T87" fmla="*/ 138 h 3362"/>
              <a:gd name="T88" fmla="*/ 2377 w 3588"/>
              <a:gd name="T89" fmla="*/ 372 h 3362"/>
              <a:gd name="T90" fmla="*/ 2813 w 3588"/>
              <a:gd name="T91" fmla="*/ 596 h 3362"/>
              <a:gd name="T92" fmla="*/ 3406 w 3588"/>
              <a:gd name="T93" fmla="*/ 611 h 3362"/>
              <a:gd name="T94" fmla="*/ 3295 w 3588"/>
              <a:gd name="T95" fmla="*/ 1786 h 3362"/>
              <a:gd name="T96" fmla="*/ 3588 w 3588"/>
              <a:gd name="T97" fmla="*/ 3304 h 3362"/>
              <a:gd name="T98" fmla="*/ 23 w 3588"/>
              <a:gd name="T99" fmla="*/ 3350 h 3362"/>
              <a:gd name="T100" fmla="*/ 39 w 3588"/>
              <a:gd name="T101" fmla="*/ 2928 h 3362"/>
              <a:gd name="T102" fmla="*/ 183 w 3588"/>
              <a:gd name="T103" fmla="*/ 1746 h 3362"/>
              <a:gd name="T104" fmla="*/ 729 w 3588"/>
              <a:gd name="T105" fmla="*/ 572 h 3362"/>
              <a:gd name="T106" fmla="*/ 1188 w 3588"/>
              <a:gd name="T107" fmla="*/ 418 h 3362"/>
              <a:gd name="T108" fmla="*/ 1370 w 3588"/>
              <a:gd name="T109" fmla="*/ 262 h 3362"/>
              <a:gd name="T110" fmla="*/ 1686 w 3588"/>
              <a:gd name="T111" fmla="*/ 12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88" h="3362">
                <a:moveTo>
                  <a:pt x="2790" y="1947"/>
                </a:moveTo>
                <a:lnTo>
                  <a:pt x="2776" y="1949"/>
                </a:lnTo>
                <a:lnTo>
                  <a:pt x="2764" y="1956"/>
                </a:lnTo>
                <a:lnTo>
                  <a:pt x="2754" y="1964"/>
                </a:lnTo>
                <a:lnTo>
                  <a:pt x="2748" y="1978"/>
                </a:lnTo>
                <a:lnTo>
                  <a:pt x="2745" y="1991"/>
                </a:lnTo>
                <a:lnTo>
                  <a:pt x="2745" y="2679"/>
                </a:lnTo>
                <a:lnTo>
                  <a:pt x="2748" y="2693"/>
                </a:lnTo>
                <a:lnTo>
                  <a:pt x="2754" y="2705"/>
                </a:lnTo>
                <a:lnTo>
                  <a:pt x="2764" y="2715"/>
                </a:lnTo>
                <a:lnTo>
                  <a:pt x="2776" y="2721"/>
                </a:lnTo>
                <a:lnTo>
                  <a:pt x="2790" y="2724"/>
                </a:lnTo>
                <a:lnTo>
                  <a:pt x="2989" y="2724"/>
                </a:lnTo>
                <a:lnTo>
                  <a:pt x="3003" y="2720"/>
                </a:lnTo>
                <a:lnTo>
                  <a:pt x="3016" y="2715"/>
                </a:lnTo>
                <a:lnTo>
                  <a:pt x="3025" y="2705"/>
                </a:lnTo>
                <a:lnTo>
                  <a:pt x="3031" y="2693"/>
                </a:lnTo>
                <a:lnTo>
                  <a:pt x="3034" y="2679"/>
                </a:lnTo>
                <a:lnTo>
                  <a:pt x="3034" y="1991"/>
                </a:lnTo>
                <a:lnTo>
                  <a:pt x="3031" y="1978"/>
                </a:lnTo>
                <a:lnTo>
                  <a:pt x="3025" y="1964"/>
                </a:lnTo>
                <a:lnTo>
                  <a:pt x="3015" y="1956"/>
                </a:lnTo>
                <a:lnTo>
                  <a:pt x="3003" y="1949"/>
                </a:lnTo>
                <a:lnTo>
                  <a:pt x="2989" y="1947"/>
                </a:lnTo>
                <a:lnTo>
                  <a:pt x="2790" y="1947"/>
                </a:lnTo>
                <a:close/>
                <a:moveTo>
                  <a:pt x="2353" y="1947"/>
                </a:moveTo>
                <a:lnTo>
                  <a:pt x="2339" y="1949"/>
                </a:lnTo>
                <a:lnTo>
                  <a:pt x="2327" y="1956"/>
                </a:lnTo>
                <a:lnTo>
                  <a:pt x="2317" y="1964"/>
                </a:lnTo>
                <a:lnTo>
                  <a:pt x="2311" y="1978"/>
                </a:lnTo>
                <a:lnTo>
                  <a:pt x="2309" y="1991"/>
                </a:lnTo>
                <a:lnTo>
                  <a:pt x="2309" y="2679"/>
                </a:lnTo>
                <a:lnTo>
                  <a:pt x="2311" y="2693"/>
                </a:lnTo>
                <a:lnTo>
                  <a:pt x="2317" y="2705"/>
                </a:lnTo>
                <a:lnTo>
                  <a:pt x="2327" y="2715"/>
                </a:lnTo>
                <a:lnTo>
                  <a:pt x="2339" y="2721"/>
                </a:lnTo>
                <a:lnTo>
                  <a:pt x="2353" y="2724"/>
                </a:lnTo>
                <a:lnTo>
                  <a:pt x="2552" y="2724"/>
                </a:lnTo>
                <a:lnTo>
                  <a:pt x="2567" y="2720"/>
                </a:lnTo>
                <a:lnTo>
                  <a:pt x="2579" y="2715"/>
                </a:lnTo>
                <a:lnTo>
                  <a:pt x="2588" y="2705"/>
                </a:lnTo>
                <a:lnTo>
                  <a:pt x="2595" y="2693"/>
                </a:lnTo>
                <a:lnTo>
                  <a:pt x="2597" y="2679"/>
                </a:lnTo>
                <a:lnTo>
                  <a:pt x="2597" y="1991"/>
                </a:lnTo>
                <a:lnTo>
                  <a:pt x="2595" y="1978"/>
                </a:lnTo>
                <a:lnTo>
                  <a:pt x="2588" y="1964"/>
                </a:lnTo>
                <a:lnTo>
                  <a:pt x="2579" y="1956"/>
                </a:lnTo>
                <a:lnTo>
                  <a:pt x="2567" y="1949"/>
                </a:lnTo>
                <a:lnTo>
                  <a:pt x="2552" y="1947"/>
                </a:lnTo>
                <a:lnTo>
                  <a:pt x="2353" y="1947"/>
                </a:lnTo>
                <a:close/>
                <a:moveTo>
                  <a:pt x="1034" y="1947"/>
                </a:moveTo>
                <a:lnTo>
                  <a:pt x="1020" y="1949"/>
                </a:lnTo>
                <a:lnTo>
                  <a:pt x="1008" y="1956"/>
                </a:lnTo>
                <a:lnTo>
                  <a:pt x="998" y="1964"/>
                </a:lnTo>
                <a:lnTo>
                  <a:pt x="992" y="1978"/>
                </a:lnTo>
                <a:lnTo>
                  <a:pt x="989" y="1991"/>
                </a:lnTo>
                <a:lnTo>
                  <a:pt x="989" y="2679"/>
                </a:lnTo>
                <a:lnTo>
                  <a:pt x="992" y="2693"/>
                </a:lnTo>
                <a:lnTo>
                  <a:pt x="998" y="2705"/>
                </a:lnTo>
                <a:lnTo>
                  <a:pt x="1008" y="2715"/>
                </a:lnTo>
                <a:lnTo>
                  <a:pt x="1020" y="2721"/>
                </a:lnTo>
                <a:lnTo>
                  <a:pt x="1034" y="2724"/>
                </a:lnTo>
                <a:lnTo>
                  <a:pt x="1233" y="2724"/>
                </a:lnTo>
                <a:lnTo>
                  <a:pt x="1247" y="2720"/>
                </a:lnTo>
                <a:lnTo>
                  <a:pt x="1259" y="2715"/>
                </a:lnTo>
                <a:lnTo>
                  <a:pt x="1269" y="2705"/>
                </a:lnTo>
                <a:lnTo>
                  <a:pt x="1276" y="2693"/>
                </a:lnTo>
                <a:lnTo>
                  <a:pt x="1278" y="2679"/>
                </a:lnTo>
                <a:lnTo>
                  <a:pt x="1278" y="1991"/>
                </a:lnTo>
                <a:lnTo>
                  <a:pt x="1276" y="1978"/>
                </a:lnTo>
                <a:lnTo>
                  <a:pt x="1269" y="1964"/>
                </a:lnTo>
                <a:lnTo>
                  <a:pt x="1259" y="1956"/>
                </a:lnTo>
                <a:lnTo>
                  <a:pt x="1247" y="1949"/>
                </a:lnTo>
                <a:lnTo>
                  <a:pt x="1233" y="1947"/>
                </a:lnTo>
                <a:lnTo>
                  <a:pt x="1034" y="1947"/>
                </a:lnTo>
                <a:close/>
                <a:moveTo>
                  <a:pt x="598" y="1947"/>
                </a:moveTo>
                <a:lnTo>
                  <a:pt x="583" y="1949"/>
                </a:lnTo>
                <a:lnTo>
                  <a:pt x="571" y="1956"/>
                </a:lnTo>
                <a:lnTo>
                  <a:pt x="562" y="1964"/>
                </a:lnTo>
                <a:lnTo>
                  <a:pt x="556" y="1978"/>
                </a:lnTo>
                <a:lnTo>
                  <a:pt x="554" y="1991"/>
                </a:lnTo>
                <a:lnTo>
                  <a:pt x="554" y="2679"/>
                </a:lnTo>
                <a:lnTo>
                  <a:pt x="556" y="2693"/>
                </a:lnTo>
                <a:lnTo>
                  <a:pt x="562" y="2705"/>
                </a:lnTo>
                <a:lnTo>
                  <a:pt x="571" y="2715"/>
                </a:lnTo>
                <a:lnTo>
                  <a:pt x="583" y="2721"/>
                </a:lnTo>
                <a:lnTo>
                  <a:pt x="598" y="2724"/>
                </a:lnTo>
                <a:lnTo>
                  <a:pt x="797" y="2724"/>
                </a:lnTo>
                <a:lnTo>
                  <a:pt x="811" y="2720"/>
                </a:lnTo>
                <a:lnTo>
                  <a:pt x="823" y="2715"/>
                </a:lnTo>
                <a:lnTo>
                  <a:pt x="833" y="2705"/>
                </a:lnTo>
                <a:lnTo>
                  <a:pt x="839" y="2693"/>
                </a:lnTo>
                <a:lnTo>
                  <a:pt x="841" y="2679"/>
                </a:lnTo>
                <a:lnTo>
                  <a:pt x="841" y="1991"/>
                </a:lnTo>
                <a:lnTo>
                  <a:pt x="839" y="1978"/>
                </a:lnTo>
                <a:lnTo>
                  <a:pt x="833" y="1964"/>
                </a:lnTo>
                <a:lnTo>
                  <a:pt x="823" y="1956"/>
                </a:lnTo>
                <a:lnTo>
                  <a:pt x="811" y="1949"/>
                </a:lnTo>
                <a:lnTo>
                  <a:pt x="797" y="1947"/>
                </a:lnTo>
                <a:lnTo>
                  <a:pt x="598" y="1947"/>
                </a:lnTo>
                <a:close/>
                <a:moveTo>
                  <a:pt x="2790" y="1045"/>
                </a:moveTo>
                <a:lnTo>
                  <a:pt x="2776" y="1047"/>
                </a:lnTo>
                <a:lnTo>
                  <a:pt x="2764" y="1054"/>
                </a:lnTo>
                <a:lnTo>
                  <a:pt x="2754" y="1062"/>
                </a:lnTo>
                <a:lnTo>
                  <a:pt x="2748" y="1076"/>
                </a:lnTo>
                <a:lnTo>
                  <a:pt x="2745" y="1089"/>
                </a:lnTo>
                <a:lnTo>
                  <a:pt x="2745" y="1777"/>
                </a:lnTo>
                <a:lnTo>
                  <a:pt x="2748" y="1791"/>
                </a:lnTo>
                <a:lnTo>
                  <a:pt x="2754" y="1803"/>
                </a:lnTo>
                <a:lnTo>
                  <a:pt x="2764" y="1813"/>
                </a:lnTo>
                <a:lnTo>
                  <a:pt x="2776" y="1819"/>
                </a:lnTo>
                <a:lnTo>
                  <a:pt x="2790" y="1822"/>
                </a:lnTo>
                <a:lnTo>
                  <a:pt x="2989" y="1822"/>
                </a:lnTo>
                <a:lnTo>
                  <a:pt x="3003" y="1819"/>
                </a:lnTo>
                <a:lnTo>
                  <a:pt x="3016" y="1813"/>
                </a:lnTo>
                <a:lnTo>
                  <a:pt x="3025" y="1803"/>
                </a:lnTo>
                <a:lnTo>
                  <a:pt x="3031" y="1791"/>
                </a:lnTo>
                <a:lnTo>
                  <a:pt x="3034" y="1777"/>
                </a:lnTo>
                <a:lnTo>
                  <a:pt x="3034" y="1089"/>
                </a:lnTo>
                <a:lnTo>
                  <a:pt x="3031" y="1074"/>
                </a:lnTo>
                <a:lnTo>
                  <a:pt x="3025" y="1062"/>
                </a:lnTo>
                <a:lnTo>
                  <a:pt x="3015" y="1053"/>
                </a:lnTo>
                <a:lnTo>
                  <a:pt x="3003" y="1047"/>
                </a:lnTo>
                <a:lnTo>
                  <a:pt x="2989" y="1045"/>
                </a:lnTo>
                <a:lnTo>
                  <a:pt x="2790" y="1045"/>
                </a:lnTo>
                <a:close/>
                <a:moveTo>
                  <a:pt x="2353" y="1045"/>
                </a:moveTo>
                <a:lnTo>
                  <a:pt x="2339" y="1047"/>
                </a:lnTo>
                <a:lnTo>
                  <a:pt x="2327" y="1054"/>
                </a:lnTo>
                <a:lnTo>
                  <a:pt x="2317" y="1062"/>
                </a:lnTo>
                <a:lnTo>
                  <a:pt x="2311" y="1076"/>
                </a:lnTo>
                <a:lnTo>
                  <a:pt x="2309" y="1089"/>
                </a:lnTo>
                <a:lnTo>
                  <a:pt x="2309" y="1777"/>
                </a:lnTo>
                <a:lnTo>
                  <a:pt x="2311" y="1791"/>
                </a:lnTo>
                <a:lnTo>
                  <a:pt x="2317" y="1803"/>
                </a:lnTo>
                <a:lnTo>
                  <a:pt x="2327" y="1813"/>
                </a:lnTo>
                <a:lnTo>
                  <a:pt x="2339" y="1819"/>
                </a:lnTo>
                <a:lnTo>
                  <a:pt x="2353" y="1822"/>
                </a:lnTo>
                <a:lnTo>
                  <a:pt x="2552" y="1822"/>
                </a:lnTo>
                <a:lnTo>
                  <a:pt x="2567" y="1819"/>
                </a:lnTo>
                <a:lnTo>
                  <a:pt x="2579" y="1813"/>
                </a:lnTo>
                <a:lnTo>
                  <a:pt x="2588" y="1803"/>
                </a:lnTo>
                <a:lnTo>
                  <a:pt x="2595" y="1791"/>
                </a:lnTo>
                <a:lnTo>
                  <a:pt x="2597" y="1777"/>
                </a:lnTo>
                <a:lnTo>
                  <a:pt x="2597" y="1089"/>
                </a:lnTo>
                <a:lnTo>
                  <a:pt x="2595" y="1074"/>
                </a:lnTo>
                <a:lnTo>
                  <a:pt x="2588" y="1062"/>
                </a:lnTo>
                <a:lnTo>
                  <a:pt x="2579" y="1053"/>
                </a:lnTo>
                <a:lnTo>
                  <a:pt x="2567" y="1047"/>
                </a:lnTo>
                <a:lnTo>
                  <a:pt x="2552" y="1045"/>
                </a:lnTo>
                <a:lnTo>
                  <a:pt x="2353" y="1045"/>
                </a:lnTo>
                <a:close/>
                <a:moveTo>
                  <a:pt x="1477" y="1045"/>
                </a:moveTo>
                <a:lnTo>
                  <a:pt x="1460" y="1047"/>
                </a:lnTo>
                <a:lnTo>
                  <a:pt x="1443" y="1056"/>
                </a:lnTo>
                <a:lnTo>
                  <a:pt x="1431" y="1068"/>
                </a:lnTo>
                <a:lnTo>
                  <a:pt x="1424" y="1083"/>
                </a:lnTo>
                <a:lnTo>
                  <a:pt x="1420" y="1102"/>
                </a:lnTo>
                <a:lnTo>
                  <a:pt x="1420" y="2668"/>
                </a:lnTo>
                <a:lnTo>
                  <a:pt x="1424" y="2687"/>
                </a:lnTo>
                <a:lnTo>
                  <a:pt x="1431" y="2702"/>
                </a:lnTo>
                <a:lnTo>
                  <a:pt x="1443" y="2714"/>
                </a:lnTo>
                <a:lnTo>
                  <a:pt x="1460" y="2723"/>
                </a:lnTo>
                <a:lnTo>
                  <a:pt x="1477" y="2725"/>
                </a:lnTo>
                <a:lnTo>
                  <a:pt x="2111" y="2725"/>
                </a:lnTo>
                <a:lnTo>
                  <a:pt x="2128" y="2723"/>
                </a:lnTo>
                <a:lnTo>
                  <a:pt x="2143" y="2714"/>
                </a:lnTo>
                <a:lnTo>
                  <a:pt x="2156" y="2702"/>
                </a:lnTo>
                <a:lnTo>
                  <a:pt x="2164" y="2687"/>
                </a:lnTo>
                <a:lnTo>
                  <a:pt x="2167" y="2668"/>
                </a:lnTo>
                <a:lnTo>
                  <a:pt x="2167" y="1102"/>
                </a:lnTo>
                <a:lnTo>
                  <a:pt x="2164" y="1083"/>
                </a:lnTo>
                <a:lnTo>
                  <a:pt x="2156" y="1068"/>
                </a:lnTo>
                <a:lnTo>
                  <a:pt x="2143" y="1056"/>
                </a:lnTo>
                <a:lnTo>
                  <a:pt x="2128" y="1047"/>
                </a:lnTo>
                <a:lnTo>
                  <a:pt x="2111" y="1045"/>
                </a:lnTo>
                <a:lnTo>
                  <a:pt x="1477" y="1045"/>
                </a:lnTo>
                <a:close/>
                <a:moveTo>
                  <a:pt x="1034" y="1045"/>
                </a:moveTo>
                <a:lnTo>
                  <a:pt x="1020" y="1047"/>
                </a:lnTo>
                <a:lnTo>
                  <a:pt x="1008" y="1054"/>
                </a:lnTo>
                <a:lnTo>
                  <a:pt x="998" y="1062"/>
                </a:lnTo>
                <a:lnTo>
                  <a:pt x="992" y="1076"/>
                </a:lnTo>
                <a:lnTo>
                  <a:pt x="989" y="1089"/>
                </a:lnTo>
                <a:lnTo>
                  <a:pt x="989" y="1777"/>
                </a:lnTo>
                <a:lnTo>
                  <a:pt x="992" y="1791"/>
                </a:lnTo>
                <a:lnTo>
                  <a:pt x="998" y="1803"/>
                </a:lnTo>
                <a:lnTo>
                  <a:pt x="1008" y="1813"/>
                </a:lnTo>
                <a:lnTo>
                  <a:pt x="1020" y="1819"/>
                </a:lnTo>
                <a:lnTo>
                  <a:pt x="1034" y="1822"/>
                </a:lnTo>
                <a:lnTo>
                  <a:pt x="1233" y="1822"/>
                </a:lnTo>
                <a:lnTo>
                  <a:pt x="1247" y="1819"/>
                </a:lnTo>
                <a:lnTo>
                  <a:pt x="1259" y="1813"/>
                </a:lnTo>
                <a:lnTo>
                  <a:pt x="1269" y="1803"/>
                </a:lnTo>
                <a:lnTo>
                  <a:pt x="1276" y="1791"/>
                </a:lnTo>
                <a:lnTo>
                  <a:pt x="1278" y="1777"/>
                </a:lnTo>
                <a:lnTo>
                  <a:pt x="1278" y="1089"/>
                </a:lnTo>
                <a:lnTo>
                  <a:pt x="1276" y="1074"/>
                </a:lnTo>
                <a:lnTo>
                  <a:pt x="1269" y="1062"/>
                </a:lnTo>
                <a:lnTo>
                  <a:pt x="1259" y="1053"/>
                </a:lnTo>
                <a:lnTo>
                  <a:pt x="1247" y="1047"/>
                </a:lnTo>
                <a:lnTo>
                  <a:pt x="1233" y="1045"/>
                </a:lnTo>
                <a:lnTo>
                  <a:pt x="1034" y="1045"/>
                </a:lnTo>
                <a:close/>
                <a:moveTo>
                  <a:pt x="598" y="1045"/>
                </a:moveTo>
                <a:lnTo>
                  <a:pt x="583" y="1047"/>
                </a:lnTo>
                <a:lnTo>
                  <a:pt x="571" y="1054"/>
                </a:lnTo>
                <a:lnTo>
                  <a:pt x="562" y="1062"/>
                </a:lnTo>
                <a:lnTo>
                  <a:pt x="556" y="1076"/>
                </a:lnTo>
                <a:lnTo>
                  <a:pt x="554" y="1089"/>
                </a:lnTo>
                <a:lnTo>
                  <a:pt x="554" y="1777"/>
                </a:lnTo>
                <a:lnTo>
                  <a:pt x="556" y="1791"/>
                </a:lnTo>
                <a:lnTo>
                  <a:pt x="562" y="1803"/>
                </a:lnTo>
                <a:lnTo>
                  <a:pt x="571" y="1813"/>
                </a:lnTo>
                <a:lnTo>
                  <a:pt x="583" y="1819"/>
                </a:lnTo>
                <a:lnTo>
                  <a:pt x="598" y="1822"/>
                </a:lnTo>
                <a:lnTo>
                  <a:pt x="797" y="1822"/>
                </a:lnTo>
                <a:lnTo>
                  <a:pt x="811" y="1819"/>
                </a:lnTo>
                <a:lnTo>
                  <a:pt x="823" y="1813"/>
                </a:lnTo>
                <a:lnTo>
                  <a:pt x="833" y="1803"/>
                </a:lnTo>
                <a:lnTo>
                  <a:pt x="839" y="1791"/>
                </a:lnTo>
                <a:lnTo>
                  <a:pt x="841" y="1777"/>
                </a:lnTo>
                <a:lnTo>
                  <a:pt x="841" y="1089"/>
                </a:lnTo>
                <a:lnTo>
                  <a:pt x="839" y="1074"/>
                </a:lnTo>
                <a:lnTo>
                  <a:pt x="833" y="1062"/>
                </a:lnTo>
                <a:lnTo>
                  <a:pt x="823" y="1053"/>
                </a:lnTo>
                <a:lnTo>
                  <a:pt x="811" y="1047"/>
                </a:lnTo>
                <a:lnTo>
                  <a:pt x="797" y="1045"/>
                </a:lnTo>
                <a:lnTo>
                  <a:pt x="598" y="1045"/>
                </a:lnTo>
                <a:close/>
                <a:moveTo>
                  <a:pt x="1770" y="135"/>
                </a:moveTo>
                <a:lnTo>
                  <a:pt x="1760" y="138"/>
                </a:lnTo>
                <a:lnTo>
                  <a:pt x="1751" y="143"/>
                </a:lnTo>
                <a:lnTo>
                  <a:pt x="1746" y="152"/>
                </a:lnTo>
                <a:lnTo>
                  <a:pt x="1744" y="162"/>
                </a:lnTo>
                <a:lnTo>
                  <a:pt x="1744" y="228"/>
                </a:lnTo>
                <a:lnTo>
                  <a:pt x="1719" y="236"/>
                </a:lnTo>
                <a:lnTo>
                  <a:pt x="1695" y="248"/>
                </a:lnTo>
                <a:lnTo>
                  <a:pt x="1674" y="262"/>
                </a:lnTo>
                <a:lnTo>
                  <a:pt x="1657" y="278"/>
                </a:lnTo>
                <a:lnTo>
                  <a:pt x="1638" y="302"/>
                </a:lnTo>
                <a:lnTo>
                  <a:pt x="1625" y="328"/>
                </a:lnTo>
                <a:lnTo>
                  <a:pt x="1616" y="358"/>
                </a:lnTo>
                <a:lnTo>
                  <a:pt x="1614" y="388"/>
                </a:lnTo>
                <a:lnTo>
                  <a:pt x="1616" y="419"/>
                </a:lnTo>
                <a:lnTo>
                  <a:pt x="1625" y="448"/>
                </a:lnTo>
                <a:lnTo>
                  <a:pt x="1640" y="474"/>
                </a:lnTo>
                <a:lnTo>
                  <a:pt x="1660" y="498"/>
                </a:lnTo>
                <a:lnTo>
                  <a:pt x="1681" y="515"/>
                </a:lnTo>
                <a:lnTo>
                  <a:pt x="1707" y="531"/>
                </a:lnTo>
                <a:lnTo>
                  <a:pt x="1736" y="547"/>
                </a:lnTo>
                <a:lnTo>
                  <a:pt x="1773" y="562"/>
                </a:lnTo>
                <a:lnTo>
                  <a:pt x="1799" y="575"/>
                </a:lnTo>
                <a:lnTo>
                  <a:pt x="1820" y="586"/>
                </a:lnTo>
                <a:lnTo>
                  <a:pt x="1834" y="598"/>
                </a:lnTo>
                <a:lnTo>
                  <a:pt x="1844" y="609"/>
                </a:lnTo>
                <a:lnTo>
                  <a:pt x="1849" y="620"/>
                </a:lnTo>
                <a:lnTo>
                  <a:pt x="1853" y="631"/>
                </a:lnTo>
                <a:lnTo>
                  <a:pt x="1854" y="640"/>
                </a:lnTo>
                <a:lnTo>
                  <a:pt x="1850" y="657"/>
                </a:lnTo>
                <a:lnTo>
                  <a:pt x="1844" y="671"/>
                </a:lnTo>
                <a:lnTo>
                  <a:pt x="1832" y="682"/>
                </a:lnTo>
                <a:lnTo>
                  <a:pt x="1818" y="691"/>
                </a:lnTo>
                <a:lnTo>
                  <a:pt x="1799" y="696"/>
                </a:lnTo>
                <a:lnTo>
                  <a:pt x="1777" y="698"/>
                </a:lnTo>
                <a:lnTo>
                  <a:pt x="1749" y="696"/>
                </a:lnTo>
                <a:lnTo>
                  <a:pt x="1720" y="689"/>
                </a:lnTo>
                <a:lnTo>
                  <a:pt x="1693" y="680"/>
                </a:lnTo>
                <a:lnTo>
                  <a:pt x="1668" y="665"/>
                </a:lnTo>
                <a:lnTo>
                  <a:pt x="1668" y="665"/>
                </a:lnTo>
                <a:lnTo>
                  <a:pt x="1657" y="661"/>
                </a:lnTo>
                <a:lnTo>
                  <a:pt x="1645" y="662"/>
                </a:lnTo>
                <a:lnTo>
                  <a:pt x="1635" y="668"/>
                </a:lnTo>
                <a:lnTo>
                  <a:pt x="1628" y="679"/>
                </a:lnTo>
                <a:lnTo>
                  <a:pt x="1608" y="736"/>
                </a:lnTo>
                <a:lnTo>
                  <a:pt x="1606" y="748"/>
                </a:lnTo>
                <a:lnTo>
                  <a:pt x="1609" y="758"/>
                </a:lnTo>
                <a:lnTo>
                  <a:pt x="1616" y="767"/>
                </a:lnTo>
                <a:lnTo>
                  <a:pt x="1617" y="767"/>
                </a:lnTo>
                <a:lnTo>
                  <a:pt x="1641" y="782"/>
                </a:lnTo>
                <a:lnTo>
                  <a:pt x="1671" y="794"/>
                </a:lnTo>
                <a:lnTo>
                  <a:pt x="1703" y="803"/>
                </a:lnTo>
                <a:lnTo>
                  <a:pt x="1737" y="809"/>
                </a:lnTo>
                <a:lnTo>
                  <a:pt x="1737" y="872"/>
                </a:lnTo>
                <a:lnTo>
                  <a:pt x="1739" y="881"/>
                </a:lnTo>
                <a:lnTo>
                  <a:pt x="1745" y="890"/>
                </a:lnTo>
                <a:lnTo>
                  <a:pt x="1754" y="896"/>
                </a:lnTo>
                <a:lnTo>
                  <a:pt x="1763" y="898"/>
                </a:lnTo>
                <a:lnTo>
                  <a:pt x="1819" y="898"/>
                </a:lnTo>
                <a:lnTo>
                  <a:pt x="1829" y="896"/>
                </a:lnTo>
                <a:lnTo>
                  <a:pt x="1837" y="890"/>
                </a:lnTo>
                <a:lnTo>
                  <a:pt x="1843" y="881"/>
                </a:lnTo>
                <a:lnTo>
                  <a:pt x="1845" y="872"/>
                </a:lnTo>
                <a:lnTo>
                  <a:pt x="1845" y="803"/>
                </a:lnTo>
                <a:lnTo>
                  <a:pt x="1879" y="791"/>
                </a:lnTo>
                <a:lnTo>
                  <a:pt x="1908" y="775"/>
                </a:lnTo>
                <a:lnTo>
                  <a:pt x="1933" y="753"/>
                </a:lnTo>
                <a:lnTo>
                  <a:pt x="1954" y="728"/>
                </a:lnTo>
                <a:lnTo>
                  <a:pt x="1969" y="699"/>
                </a:lnTo>
                <a:lnTo>
                  <a:pt x="1978" y="669"/>
                </a:lnTo>
                <a:lnTo>
                  <a:pt x="1981" y="635"/>
                </a:lnTo>
                <a:lnTo>
                  <a:pt x="1979" y="603"/>
                </a:lnTo>
                <a:lnTo>
                  <a:pt x="1971" y="574"/>
                </a:lnTo>
                <a:lnTo>
                  <a:pt x="1959" y="548"/>
                </a:lnTo>
                <a:lnTo>
                  <a:pt x="1941" y="523"/>
                </a:lnTo>
                <a:lnTo>
                  <a:pt x="1921" y="503"/>
                </a:lnTo>
                <a:lnTo>
                  <a:pt x="1896" y="486"/>
                </a:lnTo>
                <a:lnTo>
                  <a:pt x="1867" y="468"/>
                </a:lnTo>
                <a:lnTo>
                  <a:pt x="1831" y="453"/>
                </a:lnTo>
                <a:lnTo>
                  <a:pt x="1805" y="441"/>
                </a:lnTo>
                <a:lnTo>
                  <a:pt x="1785" y="431"/>
                </a:lnTo>
                <a:lnTo>
                  <a:pt x="1769" y="421"/>
                </a:lnTo>
                <a:lnTo>
                  <a:pt x="1757" y="412"/>
                </a:lnTo>
                <a:lnTo>
                  <a:pt x="1749" y="404"/>
                </a:lnTo>
                <a:lnTo>
                  <a:pt x="1744" y="396"/>
                </a:lnTo>
                <a:lnTo>
                  <a:pt x="1742" y="387"/>
                </a:lnTo>
                <a:lnTo>
                  <a:pt x="1742" y="379"/>
                </a:lnTo>
                <a:lnTo>
                  <a:pt x="1743" y="364"/>
                </a:lnTo>
                <a:lnTo>
                  <a:pt x="1748" y="354"/>
                </a:lnTo>
                <a:lnTo>
                  <a:pt x="1757" y="345"/>
                </a:lnTo>
                <a:lnTo>
                  <a:pt x="1768" y="338"/>
                </a:lnTo>
                <a:lnTo>
                  <a:pt x="1780" y="334"/>
                </a:lnTo>
                <a:lnTo>
                  <a:pt x="1793" y="332"/>
                </a:lnTo>
                <a:lnTo>
                  <a:pt x="1806" y="331"/>
                </a:lnTo>
                <a:lnTo>
                  <a:pt x="1830" y="332"/>
                </a:lnTo>
                <a:lnTo>
                  <a:pt x="1850" y="336"/>
                </a:lnTo>
                <a:lnTo>
                  <a:pt x="1868" y="340"/>
                </a:lnTo>
                <a:lnTo>
                  <a:pt x="1882" y="346"/>
                </a:lnTo>
                <a:lnTo>
                  <a:pt x="1893" y="352"/>
                </a:lnTo>
                <a:lnTo>
                  <a:pt x="1902" y="357"/>
                </a:lnTo>
                <a:lnTo>
                  <a:pt x="1902" y="357"/>
                </a:lnTo>
                <a:lnTo>
                  <a:pt x="1912" y="360"/>
                </a:lnTo>
                <a:lnTo>
                  <a:pt x="1923" y="359"/>
                </a:lnTo>
                <a:lnTo>
                  <a:pt x="1933" y="354"/>
                </a:lnTo>
                <a:lnTo>
                  <a:pt x="1940" y="344"/>
                </a:lnTo>
                <a:lnTo>
                  <a:pt x="1961" y="286"/>
                </a:lnTo>
                <a:lnTo>
                  <a:pt x="1963" y="274"/>
                </a:lnTo>
                <a:lnTo>
                  <a:pt x="1958" y="262"/>
                </a:lnTo>
                <a:lnTo>
                  <a:pt x="1949" y="253"/>
                </a:lnTo>
                <a:lnTo>
                  <a:pt x="1949" y="253"/>
                </a:lnTo>
                <a:lnTo>
                  <a:pt x="1919" y="238"/>
                </a:lnTo>
                <a:lnTo>
                  <a:pt x="1886" y="227"/>
                </a:lnTo>
                <a:lnTo>
                  <a:pt x="1850" y="220"/>
                </a:lnTo>
                <a:lnTo>
                  <a:pt x="1850" y="162"/>
                </a:lnTo>
                <a:lnTo>
                  <a:pt x="1848" y="152"/>
                </a:lnTo>
                <a:lnTo>
                  <a:pt x="1843" y="143"/>
                </a:lnTo>
                <a:lnTo>
                  <a:pt x="1834" y="138"/>
                </a:lnTo>
                <a:lnTo>
                  <a:pt x="1824" y="135"/>
                </a:lnTo>
                <a:lnTo>
                  <a:pt x="1770" y="135"/>
                </a:lnTo>
                <a:close/>
                <a:moveTo>
                  <a:pt x="1794" y="0"/>
                </a:moveTo>
                <a:lnTo>
                  <a:pt x="1848" y="3"/>
                </a:lnTo>
                <a:lnTo>
                  <a:pt x="1902" y="12"/>
                </a:lnTo>
                <a:lnTo>
                  <a:pt x="1953" y="27"/>
                </a:lnTo>
                <a:lnTo>
                  <a:pt x="2001" y="48"/>
                </a:lnTo>
                <a:lnTo>
                  <a:pt x="2046" y="73"/>
                </a:lnTo>
                <a:lnTo>
                  <a:pt x="2088" y="103"/>
                </a:lnTo>
                <a:lnTo>
                  <a:pt x="2127" y="138"/>
                </a:lnTo>
                <a:lnTo>
                  <a:pt x="2161" y="176"/>
                </a:lnTo>
                <a:lnTo>
                  <a:pt x="2191" y="217"/>
                </a:lnTo>
                <a:lnTo>
                  <a:pt x="2217" y="262"/>
                </a:lnTo>
                <a:lnTo>
                  <a:pt x="2238" y="310"/>
                </a:lnTo>
                <a:lnTo>
                  <a:pt x="2253" y="361"/>
                </a:lnTo>
                <a:lnTo>
                  <a:pt x="2344" y="361"/>
                </a:lnTo>
                <a:lnTo>
                  <a:pt x="2362" y="363"/>
                </a:lnTo>
                <a:lnTo>
                  <a:pt x="2377" y="372"/>
                </a:lnTo>
                <a:lnTo>
                  <a:pt x="2389" y="384"/>
                </a:lnTo>
                <a:lnTo>
                  <a:pt x="2398" y="400"/>
                </a:lnTo>
                <a:lnTo>
                  <a:pt x="2400" y="418"/>
                </a:lnTo>
                <a:lnTo>
                  <a:pt x="2400" y="779"/>
                </a:lnTo>
                <a:lnTo>
                  <a:pt x="2802" y="779"/>
                </a:lnTo>
                <a:lnTo>
                  <a:pt x="2802" y="628"/>
                </a:lnTo>
                <a:lnTo>
                  <a:pt x="2804" y="611"/>
                </a:lnTo>
                <a:lnTo>
                  <a:pt x="2813" y="596"/>
                </a:lnTo>
                <a:lnTo>
                  <a:pt x="2825" y="583"/>
                </a:lnTo>
                <a:lnTo>
                  <a:pt x="2840" y="575"/>
                </a:lnTo>
                <a:lnTo>
                  <a:pt x="2858" y="572"/>
                </a:lnTo>
                <a:lnTo>
                  <a:pt x="3351" y="572"/>
                </a:lnTo>
                <a:lnTo>
                  <a:pt x="3369" y="575"/>
                </a:lnTo>
                <a:lnTo>
                  <a:pt x="3385" y="583"/>
                </a:lnTo>
                <a:lnTo>
                  <a:pt x="3397" y="596"/>
                </a:lnTo>
                <a:lnTo>
                  <a:pt x="3406" y="611"/>
                </a:lnTo>
                <a:lnTo>
                  <a:pt x="3408" y="628"/>
                </a:lnTo>
                <a:lnTo>
                  <a:pt x="3408" y="1728"/>
                </a:lnTo>
                <a:lnTo>
                  <a:pt x="3406" y="1746"/>
                </a:lnTo>
                <a:lnTo>
                  <a:pt x="3397" y="1762"/>
                </a:lnTo>
                <a:lnTo>
                  <a:pt x="3385" y="1775"/>
                </a:lnTo>
                <a:lnTo>
                  <a:pt x="3369" y="1782"/>
                </a:lnTo>
                <a:lnTo>
                  <a:pt x="3351" y="1786"/>
                </a:lnTo>
                <a:lnTo>
                  <a:pt x="3295" y="1786"/>
                </a:lnTo>
                <a:lnTo>
                  <a:pt x="3295" y="2924"/>
                </a:lnTo>
                <a:lnTo>
                  <a:pt x="3531" y="2924"/>
                </a:lnTo>
                <a:lnTo>
                  <a:pt x="3550" y="2928"/>
                </a:lnTo>
                <a:lnTo>
                  <a:pt x="3565" y="2935"/>
                </a:lnTo>
                <a:lnTo>
                  <a:pt x="3577" y="2947"/>
                </a:lnTo>
                <a:lnTo>
                  <a:pt x="3585" y="2964"/>
                </a:lnTo>
                <a:lnTo>
                  <a:pt x="3588" y="2982"/>
                </a:lnTo>
                <a:lnTo>
                  <a:pt x="3588" y="3304"/>
                </a:lnTo>
                <a:lnTo>
                  <a:pt x="3585" y="3322"/>
                </a:lnTo>
                <a:lnTo>
                  <a:pt x="3577" y="3338"/>
                </a:lnTo>
                <a:lnTo>
                  <a:pt x="3565" y="3350"/>
                </a:lnTo>
                <a:lnTo>
                  <a:pt x="3550" y="3358"/>
                </a:lnTo>
                <a:lnTo>
                  <a:pt x="3531" y="3362"/>
                </a:lnTo>
                <a:lnTo>
                  <a:pt x="57" y="3362"/>
                </a:lnTo>
                <a:lnTo>
                  <a:pt x="39" y="3358"/>
                </a:lnTo>
                <a:lnTo>
                  <a:pt x="23" y="3350"/>
                </a:lnTo>
                <a:lnTo>
                  <a:pt x="11" y="3338"/>
                </a:lnTo>
                <a:lnTo>
                  <a:pt x="3" y="3322"/>
                </a:lnTo>
                <a:lnTo>
                  <a:pt x="0" y="3304"/>
                </a:lnTo>
                <a:lnTo>
                  <a:pt x="0" y="2982"/>
                </a:lnTo>
                <a:lnTo>
                  <a:pt x="3" y="2964"/>
                </a:lnTo>
                <a:lnTo>
                  <a:pt x="11" y="2948"/>
                </a:lnTo>
                <a:lnTo>
                  <a:pt x="23" y="2935"/>
                </a:lnTo>
                <a:lnTo>
                  <a:pt x="39" y="2928"/>
                </a:lnTo>
                <a:lnTo>
                  <a:pt x="57" y="2924"/>
                </a:lnTo>
                <a:lnTo>
                  <a:pt x="294" y="2924"/>
                </a:lnTo>
                <a:lnTo>
                  <a:pt x="294" y="1786"/>
                </a:lnTo>
                <a:lnTo>
                  <a:pt x="236" y="1786"/>
                </a:lnTo>
                <a:lnTo>
                  <a:pt x="219" y="1782"/>
                </a:lnTo>
                <a:lnTo>
                  <a:pt x="204" y="1775"/>
                </a:lnTo>
                <a:lnTo>
                  <a:pt x="190" y="1762"/>
                </a:lnTo>
                <a:lnTo>
                  <a:pt x="183" y="1746"/>
                </a:lnTo>
                <a:lnTo>
                  <a:pt x="180" y="1728"/>
                </a:lnTo>
                <a:lnTo>
                  <a:pt x="180" y="628"/>
                </a:lnTo>
                <a:lnTo>
                  <a:pt x="183" y="611"/>
                </a:lnTo>
                <a:lnTo>
                  <a:pt x="190" y="596"/>
                </a:lnTo>
                <a:lnTo>
                  <a:pt x="204" y="583"/>
                </a:lnTo>
                <a:lnTo>
                  <a:pt x="219" y="575"/>
                </a:lnTo>
                <a:lnTo>
                  <a:pt x="236" y="572"/>
                </a:lnTo>
                <a:lnTo>
                  <a:pt x="729" y="572"/>
                </a:lnTo>
                <a:lnTo>
                  <a:pt x="748" y="575"/>
                </a:lnTo>
                <a:lnTo>
                  <a:pt x="763" y="583"/>
                </a:lnTo>
                <a:lnTo>
                  <a:pt x="775" y="596"/>
                </a:lnTo>
                <a:lnTo>
                  <a:pt x="784" y="611"/>
                </a:lnTo>
                <a:lnTo>
                  <a:pt x="786" y="628"/>
                </a:lnTo>
                <a:lnTo>
                  <a:pt x="786" y="779"/>
                </a:lnTo>
                <a:lnTo>
                  <a:pt x="1188" y="779"/>
                </a:lnTo>
                <a:lnTo>
                  <a:pt x="1188" y="418"/>
                </a:lnTo>
                <a:lnTo>
                  <a:pt x="1191" y="400"/>
                </a:lnTo>
                <a:lnTo>
                  <a:pt x="1198" y="384"/>
                </a:lnTo>
                <a:lnTo>
                  <a:pt x="1210" y="372"/>
                </a:lnTo>
                <a:lnTo>
                  <a:pt x="1227" y="363"/>
                </a:lnTo>
                <a:lnTo>
                  <a:pt x="1244" y="361"/>
                </a:lnTo>
                <a:lnTo>
                  <a:pt x="1334" y="361"/>
                </a:lnTo>
                <a:lnTo>
                  <a:pt x="1350" y="310"/>
                </a:lnTo>
                <a:lnTo>
                  <a:pt x="1370" y="262"/>
                </a:lnTo>
                <a:lnTo>
                  <a:pt x="1397" y="217"/>
                </a:lnTo>
                <a:lnTo>
                  <a:pt x="1427" y="176"/>
                </a:lnTo>
                <a:lnTo>
                  <a:pt x="1462" y="138"/>
                </a:lnTo>
                <a:lnTo>
                  <a:pt x="1500" y="103"/>
                </a:lnTo>
                <a:lnTo>
                  <a:pt x="1542" y="73"/>
                </a:lnTo>
                <a:lnTo>
                  <a:pt x="1587" y="48"/>
                </a:lnTo>
                <a:lnTo>
                  <a:pt x="1636" y="27"/>
                </a:lnTo>
                <a:lnTo>
                  <a:pt x="1686" y="12"/>
                </a:lnTo>
                <a:lnTo>
                  <a:pt x="1739" y="3"/>
                </a:lnTo>
                <a:lnTo>
                  <a:pt x="1794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14"/>
          <p:cNvSpPr>
            <a:spLocks noEditPoints="1"/>
          </p:cNvSpPr>
          <p:nvPr/>
        </p:nvSpPr>
        <p:spPr bwMode="auto">
          <a:xfrm>
            <a:off x="9810958" y="4592162"/>
            <a:ext cx="705304" cy="599303"/>
          </a:xfrm>
          <a:custGeom>
            <a:avLst/>
            <a:gdLst>
              <a:gd name="T0" fmla="*/ 6355 w 6560"/>
              <a:gd name="T1" fmla="*/ 5737 h 6556"/>
              <a:gd name="T2" fmla="*/ 0 w 6560"/>
              <a:gd name="T3" fmla="*/ 6556 h 6556"/>
              <a:gd name="T4" fmla="*/ 5124 w 6560"/>
              <a:gd name="T5" fmla="*/ 2460 h 6556"/>
              <a:gd name="T6" fmla="*/ 6149 w 6560"/>
              <a:gd name="T7" fmla="*/ 2868 h 6556"/>
              <a:gd name="T8" fmla="*/ 5329 w 6560"/>
              <a:gd name="T9" fmla="*/ 5326 h 6556"/>
              <a:gd name="T10" fmla="*/ 5124 w 6560"/>
              <a:gd name="T11" fmla="*/ 2460 h 6556"/>
              <a:gd name="T12" fmla="*/ 4715 w 6560"/>
              <a:gd name="T13" fmla="*/ 2460 h 6556"/>
              <a:gd name="T14" fmla="*/ 4510 w 6560"/>
              <a:gd name="T15" fmla="*/ 5326 h 6556"/>
              <a:gd name="T16" fmla="*/ 3690 w 6560"/>
              <a:gd name="T17" fmla="*/ 2868 h 6556"/>
              <a:gd name="T18" fmla="*/ 1845 w 6560"/>
              <a:gd name="T19" fmla="*/ 2460 h 6556"/>
              <a:gd name="T20" fmla="*/ 2870 w 6560"/>
              <a:gd name="T21" fmla="*/ 2868 h 6556"/>
              <a:gd name="T22" fmla="*/ 2050 w 6560"/>
              <a:gd name="T23" fmla="*/ 5326 h 6556"/>
              <a:gd name="T24" fmla="*/ 1845 w 6560"/>
              <a:gd name="T25" fmla="*/ 2460 h 6556"/>
              <a:gd name="T26" fmla="*/ 1434 w 6560"/>
              <a:gd name="T27" fmla="*/ 2460 h 6556"/>
              <a:gd name="T28" fmla="*/ 1231 w 6560"/>
              <a:gd name="T29" fmla="*/ 5326 h 6556"/>
              <a:gd name="T30" fmla="*/ 411 w 6560"/>
              <a:gd name="T31" fmla="*/ 2868 h 6556"/>
              <a:gd name="T32" fmla="*/ 3279 w 6560"/>
              <a:gd name="T33" fmla="*/ 819 h 6556"/>
              <a:gd name="T34" fmla="*/ 3149 w 6560"/>
              <a:gd name="T35" fmla="*/ 841 h 6556"/>
              <a:gd name="T36" fmla="*/ 3038 w 6560"/>
              <a:gd name="T37" fmla="*/ 899 h 6556"/>
              <a:gd name="T38" fmla="*/ 2948 w 6560"/>
              <a:gd name="T39" fmla="*/ 987 h 6556"/>
              <a:gd name="T40" fmla="*/ 2890 w 6560"/>
              <a:gd name="T41" fmla="*/ 1100 h 6556"/>
              <a:gd name="T42" fmla="*/ 2870 w 6560"/>
              <a:gd name="T43" fmla="*/ 1230 h 6556"/>
              <a:gd name="T44" fmla="*/ 2890 w 6560"/>
              <a:gd name="T45" fmla="*/ 1359 h 6556"/>
              <a:gd name="T46" fmla="*/ 2948 w 6560"/>
              <a:gd name="T47" fmla="*/ 1471 h 6556"/>
              <a:gd name="T48" fmla="*/ 3038 w 6560"/>
              <a:gd name="T49" fmla="*/ 1561 h 6556"/>
              <a:gd name="T50" fmla="*/ 3149 w 6560"/>
              <a:gd name="T51" fmla="*/ 1619 h 6556"/>
              <a:gd name="T52" fmla="*/ 3279 w 6560"/>
              <a:gd name="T53" fmla="*/ 1638 h 6556"/>
              <a:gd name="T54" fmla="*/ 3409 w 6560"/>
              <a:gd name="T55" fmla="*/ 1619 h 6556"/>
              <a:gd name="T56" fmla="*/ 3522 w 6560"/>
              <a:gd name="T57" fmla="*/ 1561 h 6556"/>
              <a:gd name="T58" fmla="*/ 3610 w 6560"/>
              <a:gd name="T59" fmla="*/ 1471 h 6556"/>
              <a:gd name="T60" fmla="*/ 3668 w 6560"/>
              <a:gd name="T61" fmla="*/ 1359 h 6556"/>
              <a:gd name="T62" fmla="*/ 3690 w 6560"/>
              <a:gd name="T63" fmla="*/ 1230 h 6556"/>
              <a:gd name="T64" fmla="*/ 3668 w 6560"/>
              <a:gd name="T65" fmla="*/ 1100 h 6556"/>
              <a:gd name="T66" fmla="*/ 3610 w 6560"/>
              <a:gd name="T67" fmla="*/ 987 h 6556"/>
              <a:gd name="T68" fmla="*/ 3522 w 6560"/>
              <a:gd name="T69" fmla="*/ 899 h 6556"/>
              <a:gd name="T70" fmla="*/ 3409 w 6560"/>
              <a:gd name="T71" fmla="*/ 841 h 6556"/>
              <a:gd name="T72" fmla="*/ 3279 w 6560"/>
              <a:gd name="T73" fmla="*/ 819 h 6556"/>
              <a:gd name="T74" fmla="*/ 6560 w 6560"/>
              <a:gd name="T75" fmla="*/ 2049 h 6556"/>
              <a:gd name="T76" fmla="*/ 3279 w 6560"/>
              <a:gd name="T7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60" h="6556">
                <a:moveTo>
                  <a:pt x="205" y="5737"/>
                </a:moveTo>
                <a:lnTo>
                  <a:pt x="6355" y="5737"/>
                </a:lnTo>
                <a:lnTo>
                  <a:pt x="6560" y="6556"/>
                </a:lnTo>
                <a:lnTo>
                  <a:pt x="0" y="6556"/>
                </a:lnTo>
                <a:lnTo>
                  <a:pt x="205" y="5737"/>
                </a:lnTo>
                <a:close/>
                <a:moveTo>
                  <a:pt x="5124" y="2460"/>
                </a:moveTo>
                <a:lnTo>
                  <a:pt x="6355" y="2460"/>
                </a:lnTo>
                <a:lnTo>
                  <a:pt x="6149" y="2868"/>
                </a:lnTo>
                <a:lnTo>
                  <a:pt x="6149" y="5326"/>
                </a:lnTo>
                <a:lnTo>
                  <a:pt x="5329" y="5326"/>
                </a:lnTo>
                <a:lnTo>
                  <a:pt x="5329" y="2868"/>
                </a:lnTo>
                <a:lnTo>
                  <a:pt x="5124" y="2460"/>
                </a:lnTo>
                <a:close/>
                <a:moveTo>
                  <a:pt x="3484" y="2460"/>
                </a:moveTo>
                <a:lnTo>
                  <a:pt x="4715" y="2460"/>
                </a:lnTo>
                <a:lnTo>
                  <a:pt x="4510" y="2868"/>
                </a:lnTo>
                <a:lnTo>
                  <a:pt x="4510" y="5326"/>
                </a:lnTo>
                <a:lnTo>
                  <a:pt x="3690" y="5326"/>
                </a:lnTo>
                <a:lnTo>
                  <a:pt x="3690" y="2868"/>
                </a:lnTo>
                <a:lnTo>
                  <a:pt x="3484" y="2460"/>
                </a:lnTo>
                <a:close/>
                <a:moveTo>
                  <a:pt x="1845" y="2460"/>
                </a:moveTo>
                <a:lnTo>
                  <a:pt x="3076" y="2460"/>
                </a:lnTo>
                <a:lnTo>
                  <a:pt x="2870" y="2868"/>
                </a:lnTo>
                <a:lnTo>
                  <a:pt x="2870" y="5326"/>
                </a:lnTo>
                <a:lnTo>
                  <a:pt x="2050" y="5326"/>
                </a:lnTo>
                <a:lnTo>
                  <a:pt x="2050" y="2868"/>
                </a:lnTo>
                <a:lnTo>
                  <a:pt x="1845" y="2460"/>
                </a:lnTo>
                <a:close/>
                <a:moveTo>
                  <a:pt x="205" y="2460"/>
                </a:moveTo>
                <a:lnTo>
                  <a:pt x="1434" y="2460"/>
                </a:lnTo>
                <a:lnTo>
                  <a:pt x="1231" y="2868"/>
                </a:lnTo>
                <a:lnTo>
                  <a:pt x="1231" y="5326"/>
                </a:lnTo>
                <a:lnTo>
                  <a:pt x="411" y="5326"/>
                </a:lnTo>
                <a:lnTo>
                  <a:pt x="411" y="2868"/>
                </a:lnTo>
                <a:lnTo>
                  <a:pt x="205" y="2460"/>
                </a:lnTo>
                <a:close/>
                <a:moveTo>
                  <a:pt x="3279" y="819"/>
                </a:moveTo>
                <a:lnTo>
                  <a:pt x="3213" y="825"/>
                </a:lnTo>
                <a:lnTo>
                  <a:pt x="3149" y="841"/>
                </a:lnTo>
                <a:lnTo>
                  <a:pt x="3092" y="865"/>
                </a:lnTo>
                <a:lnTo>
                  <a:pt x="3038" y="899"/>
                </a:lnTo>
                <a:lnTo>
                  <a:pt x="2990" y="941"/>
                </a:lnTo>
                <a:lnTo>
                  <a:pt x="2948" y="987"/>
                </a:lnTo>
                <a:lnTo>
                  <a:pt x="2916" y="1040"/>
                </a:lnTo>
                <a:lnTo>
                  <a:pt x="2890" y="1100"/>
                </a:lnTo>
                <a:lnTo>
                  <a:pt x="2876" y="1164"/>
                </a:lnTo>
                <a:lnTo>
                  <a:pt x="2870" y="1230"/>
                </a:lnTo>
                <a:lnTo>
                  <a:pt x="2876" y="1296"/>
                </a:lnTo>
                <a:lnTo>
                  <a:pt x="2890" y="1359"/>
                </a:lnTo>
                <a:lnTo>
                  <a:pt x="2916" y="1417"/>
                </a:lnTo>
                <a:lnTo>
                  <a:pt x="2948" y="1471"/>
                </a:lnTo>
                <a:lnTo>
                  <a:pt x="2990" y="1519"/>
                </a:lnTo>
                <a:lnTo>
                  <a:pt x="3038" y="1561"/>
                </a:lnTo>
                <a:lnTo>
                  <a:pt x="3092" y="1593"/>
                </a:lnTo>
                <a:lnTo>
                  <a:pt x="3149" y="1619"/>
                </a:lnTo>
                <a:lnTo>
                  <a:pt x="3213" y="1635"/>
                </a:lnTo>
                <a:lnTo>
                  <a:pt x="3279" y="1638"/>
                </a:lnTo>
                <a:lnTo>
                  <a:pt x="3347" y="1635"/>
                </a:lnTo>
                <a:lnTo>
                  <a:pt x="3409" y="1619"/>
                </a:lnTo>
                <a:lnTo>
                  <a:pt x="3468" y="1593"/>
                </a:lnTo>
                <a:lnTo>
                  <a:pt x="3522" y="1561"/>
                </a:lnTo>
                <a:lnTo>
                  <a:pt x="3570" y="1519"/>
                </a:lnTo>
                <a:lnTo>
                  <a:pt x="3610" y="1471"/>
                </a:lnTo>
                <a:lnTo>
                  <a:pt x="3644" y="1417"/>
                </a:lnTo>
                <a:lnTo>
                  <a:pt x="3668" y="1359"/>
                </a:lnTo>
                <a:lnTo>
                  <a:pt x="3684" y="1296"/>
                </a:lnTo>
                <a:lnTo>
                  <a:pt x="3690" y="1230"/>
                </a:lnTo>
                <a:lnTo>
                  <a:pt x="3684" y="1164"/>
                </a:lnTo>
                <a:lnTo>
                  <a:pt x="3668" y="1100"/>
                </a:lnTo>
                <a:lnTo>
                  <a:pt x="3644" y="1040"/>
                </a:lnTo>
                <a:lnTo>
                  <a:pt x="3610" y="987"/>
                </a:lnTo>
                <a:lnTo>
                  <a:pt x="3570" y="941"/>
                </a:lnTo>
                <a:lnTo>
                  <a:pt x="3522" y="899"/>
                </a:lnTo>
                <a:lnTo>
                  <a:pt x="3468" y="865"/>
                </a:lnTo>
                <a:lnTo>
                  <a:pt x="3409" y="841"/>
                </a:lnTo>
                <a:lnTo>
                  <a:pt x="3347" y="825"/>
                </a:lnTo>
                <a:lnTo>
                  <a:pt x="3279" y="819"/>
                </a:lnTo>
                <a:close/>
                <a:moveTo>
                  <a:pt x="3279" y="0"/>
                </a:moveTo>
                <a:lnTo>
                  <a:pt x="6560" y="2049"/>
                </a:lnTo>
                <a:lnTo>
                  <a:pt x="0" y="2049"/>
                </a:lnTo>
                <a:lnTo>
                  <a:pt x="3279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115"/>
          <p:cNvSpPr/>
          <p:nvPr/>
        </p:nvSpPr>
        <p:spPr>
          <a:xfrm>
            <a:off x="3186234" y="3280672"/>
            <a:ext cx="1060978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Бюджет</a:t>
            </a:r>
            <a:endParaRPr lang="ru-RU" dirty="0">
              <a:solidFill>
                <a:srgbClr val="255286"/>
              </a:solidFill>
            </a:endParaRPr>
          </a:p>
        </p:txBody>
      </p:sp>
      <p:sp>
        <p:nvSpPr>
          <p:cNvPr id="59" name="Freeform 14"/>
          <p:cNvSpPr>
            <a:spLocks noEditPoints="1"/>
          </p:cNvSpPr>
          <p:nvPr/>
        </p:nvSpPr>
        <p:spPr bwMode="auto">
          <a:xfrm>
            <a:off x="7812934" y="4007197"/>
            <a:ext cx="794576" cy="560372"/>
          </a:xfrm>
          <a:custGeom>
            <a:avLst/>
            <a:gdLst>
              <a:gd name="T0" fmla="*/ 1132 w 3622"/>
              <a:gd name="T1" fmla="*/ 2261 h 3617"/>
              <a:gd name="T2" fmla="*/ 1132 w 3622"/>
              <a:gd name="T3" fmla="*/ 2713 h 3617"/>
              <a:gd name="T4" fmla="*/ 1585 w 3622"/>
              <a:gd name="T5" fmla="*/ 2713 h 3617"/>
              <a:gd name="T6" fmla="*/ 1585 w 3622"/>
              <a:gd name="T7" fmla="*/ 2261 h 3617"/>
              <a:gd name="T8" fmla="*/ 1132 w 3622"/>
              <a:gd name="T9" fmla="*/ 2261 h 3617"/>
              <a:gd name="T10" fmla="*/ 227 w 3622"/>
              <a:gd name="T11" fmla="*/ 2261 h 3617"/>
              <a:gd name="T12" fmla="*/ 227 w 3622"/>
              <a:gd name="T13" fmla="*/ 2713 h 3617"/>
              <a:gd name="T14" fmla="*/ 679 w 3622"/>
              <a:gd name="T15" fmla="*/ 2713 h 3617"/>
              <a:gd name="T16" fmla="*/ 679 w 3622"/>
              <a:gd name="T17" fmla="*/ 2261 h 3617"/>
              <a:gd name="T18" fmla="*/ 227 w 3622"/>
              <a:gd name="T19" fmla="*/ 2261 h 3617"/>
              <a:gd name="T20" fmla="*/ 2037 w 3622"/>
              <a:gd name="T21" fmla="*/ 1583 h 3617"/>
              <a:gd name="T22" fmla="*/ 3622 w 3622"/>
              <a:gd name="T23" fmla="*/ 1583 h 3617"/>
              <a:gd name="T24" fmla="*/ 3622 w 3622"/>
              <a:gd name="T25" fmla="*/ 3617 h 3617"/>
              <a:gd name="T26" fmla="*/ 3169 w 3622"/>
              <a:gd name="T27" fmla="*/ 3617 h 3617"/>
              <a:gd name="T28" fmla="*/ 3169 w 3622"/>
              <a:gd name="T29" fmla="*/ 2713 h 3617"/>
              <a:gd name="T30" fmla="*/ 2490 w 3622"/>
              <a:gd name="T31" fmla="*/ 2713 h 3617"/>
              <a:gd name="T32" fmla="*/ 2490 w 3622"/>
              <a:gd name="T33" fmla="*/ 3617 h 3617"/>
              <a:gd name="T34" fmla="*/ 2037 w 3622"/>
              <a:gd name="T35" fmla="*/ 3617 h 3617"/>
              <a:gd name="T36" fmla="*/ 2037 w 3622"/>
              <a:gd name="T37" fmla="*/ 1583 h 3617"/>
              <a:gd name="T38" fmla="*/ 1132 w 3622"/>
              <a:gd name="T39" fmla="*/ 1357 h 3617"/>
              <a:gd name="T40" fmla="*/ 1132 w 3622"/>
              <a:gd name="T41" fmla="*/ 1809 h 3617"/>
              <a:gd name="T42" fmla="*/ 1585 w 3622"/>
              <a:gd name="T43" fmla="*/ 1809 h 3617"/>
              <a:gd name="T44" fmla="*/ 1585 w 3622"/>
              <a:gd name="T45" fmla="*/ 1357 h 3617"/>
              <a:gd name="T46" fmla="*/ 1132 w 3622"/>
              <a:gd name="T47" fmla="*/ 1357 h 3617"/>
              <a:gd name="T48" fmla="*/ 227 w 3622"/>
              <a:gd name="T49" fmla="*/ 1357 h 3617"/>
              <a:gd name="T50" fmla="*/ 227 w 3622"/>
              <a:gd name="T51" fmla="*/ 1809 h 3617"/>
              <a:gd name="T52" fmla="*/ 679 w 3622"/>
              <a:gd name="T53" fmla="*/ 1809 h 3617"/>
              <a:gd name="T54" fmla="*/ 679 w 3622"/>
              <a:gd name="T55" fmla="*/ 1357 h 3617"/>
              <a:gd name="T56" fmla="*/ 227 w 3622"/>
              <a:gd name="T57" fmla="*/ 1357 h 3617"/>
              <a:gd name="T58" fmla="*/ 2037 w 3622"/>
              <a:gd name="T59" fmla="*/ 1131 h 3617"/>
              <a:gd name="T60" fmla="*/ 3622 w 3622"/>
              <a:gd name="T61" fmla="*/ 1131 h 3617"/>
              <a:gd name="T62" fmla="*/ 3622 w 3622"/>
              <a:gd name="T63" fmla="*/ 1357 h 3617"/>
              <a:gd name="T64" fmla="*/ 2037 w 3622"/>
              <a:gd name="T65" fmla="*/ 1357 h 3617"/>
              <a:gd name="T66" fmla="*/ 2037 w 3622"/>
              <a:gd name="T67" fmla="*/ 1131 h 3617"/>
              <a:gd name="T68" fmla="*/ 1132 w 3622"/>
              <a:gd name="T69" fmla="*/ 452 h 3617"/>
              <a:gd name="T70" fmla="*/ 1132 w 3622"/>
              <a:gd name="T71" fmla="*/ 904 h 3617"/>
              <a:gd name="T72" fmla="*/ 1585 w 3622"/>
              <a:gd name="T73" fmla="*/ 904 h 3617"/>
              <a:gd name="T74" fmla="*/ 1585 w 3622"/>
              <a:gd name="T75" fmla="*/ 452 h 3617"/>
              <a:gd name="T76" fmla="*/ 1132 w 3622"/>
              <a:gd name="T77" fmla="*/ 452 h 3617"/>
              <a:gd name="T78" fmla="*/ 227 w 3622"/>
              <a:gd name="T79" fmla="*/ 452 h 3617"/>
              <a:gd name="T80" fmla="*/ 227 w 3622"/>
              <a:gd name="T81" fmla="*/ 904 h 3617"/>
              <a:gd name="T82" fmla="*/ 679 w 3622"/>
              <a:gd name="T83" fmla="*/ 904 h 3617"/>
              <a:gd name="T84" fmla="*/ 679 w 3622"/>
              <a:gd name="T85" fmla="*/ 452 h 3617"/>
              <a:gd name="T86" fmla="*/ 227 w 3622"/>
              <a:gd name="T87" fmla="*/ 452 h 3617"/>
              <a:gd name="T88" fmla="*/ 0 w 3622"/>
              <a:gd name="T89" fmla="*/ 0 h 3617"/>
              <a:gd name="T90" fmla="*/ 1810 w 3622"/>
              <a:gd name="T91" fmla="*/ 0 h 3617"/>
              <a:gd name="T92" fmla="*/ 1810 w 3622"/>
              <a:gd name="T93" fmla="*/ 3617 h 3617"/>
              <a:gd name="T94" fmla="*/ 0 w 3622"/>
              <a:gd name="T95" fmla="*/ 3617 h 3617"/>
              <a:gd name="T96" fmla="*/ 0 w 3622"/>
              <a:gd name="T97" fmla="*/ 0 h 3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22" h="3617">
                <a:moveTo>
                  <a:pt x="1132" y="2261"/>
                </a:moveTo>
                <a:lnTo>
                  <a:pt x="1132" y="2713"/>
                </a:lnTo>
                <a:lnTo>
                  <a:pt x="1585" y="2713"/>
                </a:lnTo>
                <a:lnTo>
                  <a:pt x="1585" y="2261"/>
                </a:lnTo>
                <a:lnTo>
                  <a:pt x="1132" y="2261"/>
                </a:lnTo>
                <a:close/>
                <a:moveTo>
                  <a:pt x="227" y="2261"/>
                </a:moveTo>
                <a:lnTo>
                  <a:pt x="227" y="2713"/>
                </a:lnTo>
                <a:lnTo>
                  <a:pt x="679" y="2713"/>
                </a:lnTo>
                <a:lnTo>
                  <a:pt x="679" y="2261"/>
                </a:lnTo>
                <a:lnTo>
                  <a:pt x="227" y="2261"/>
                </a:lnTo>
                <a:close/>
                <a:moveTo>
                  <a:pt x="2037" y="1583"/>
                </a:moveTo>
                <a:lnTo>
                  <a:pt x="3622" y="1583"/>
                </a:lnTo>
                <a:lnTo>
                  <a:pt x="3622" y="3617"/>
                </a:lnTo>
                <a:lnTo>
                  <a:pt x="3169" y="3617"/>
                </a:lnTo>
                <a:lnTo>
                  <a:pt x="3169" y="2713"/>
                </a:lnTo>
                <a:lnTo>
                  <a:pt x="2490" y="2713"/>
                </a:lnTo>
                <a:lnTo>
                  <a:pt x="2490" y="3617"/>
                </a:lnTo>
                <a:lnTo>
                  <a:pt x="2037" y="3617"/>
                </a:lnTo>
                <a:lnTo>
                  <a:pt x="2037" y="1583"/>
                </a:lnTo>
                <a:close/>
                <a:moveTo>
                  <a:pt x="1132" y="1357"/>
                </a:moveTo>
                <a:lnTo>
                  <a:pt x="1132" y="1809"/>
                </a:lnTo>
                <a:lnTo>
                  <a:pt x="1585" y="1809"/>
                </a:lnTo>
                <a:lnTo>
                  <a:pt x="1585" y="1357"/>
                </a:lnTo>
                <a:lnTo>
                  <a:pt x="1132" y="1357"/>
                </a:lnTo>
                <a:close/>
                <a:moveTo>
                  <a:pt x="227" y="1357"/>
                </a:moveTo>
                <a:lnTo>
                  <a:pt x="227" y="1809"/>
                </a:lnTo>
                <a:lnTo>
                  <a:pt x="679" y="1809"/>
                </a:lnTo>
                <a:lnTo>
                  <a:pt x="679" y="1357"/>
                </a:lnTo>
                <a:lnTo>
                  <a:pt x="227" y="1357"/>
                </a:lnTo>
                <a:close/>
                <a:moveTo>
                  <a:pt x="2037" y="1131"/>
                </a:moveTo>
                <a:lnTo>
                  <a:pt x="3622" y="1131"/>
                </a:lnTo>
                <a:lnTo>
                  <a:pt x="3622" y="1357"/>
                </a:lnTo>
                <a:lnTo>
                  <a:pt x="2037" y="1357"/>
                </a:lnTo>
                <a:lnTo>
                  <a:pt x="2037" y="1131"/>
                </a:lnTo>
                <a:close/>
                <a:moveTo>
                  <a:pt x="1132" y="452"/>
                </a:moveTo>
                <a:lnTo>
                  <a:pt x="1132" y="904"/>
                </a:lnTo>
                <a:lnTo>
                  <a:pt x="1585" y="904"/>
                </a:lnTo>
                <a:lnTo>
                  <a:pt x="1585" y="452"/>
                </a:lnTo>
                <a:lnTo>
                  <a:pt x="1132" y="452"/>
                </a:lnTo>
                <a:close/>
                <a:moveTo>
                  <a:pt x="227" y="452"/>
                </a:moveTo>
                <a:lnTo>
                  <a:pt x="227" y="904"/>
                </a:lnTo>
                <a:lnTo>
                  <a:pt x="679" y="904"/>
                </a:lnTo>
                <a:lnTo>
                  <a:pt x="679" y="452"/>
                </a:lnTo>
                <a:lnTo>
                  <a:pt x="227" y="452"/>
                </a:lnTo>
                <a:close/>
                <a:moveTo>
                  <a:pt x="0" y="0"/>
                </a:moveTo>
                <a:lnTo>
                  <a:pt x="1810" y="0"/>
                </a:lnTo>
                <a:lnTo>
                  <a:pt x="1810" y="3617"/>
                </a:lnTo>
                <a:lnTo>
                  <a:pt x="0" y="3617"/>
                </a:lnTo>
                <a:lnTo>
                  <a:pt x="0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0" name="Group 14"/>
          <p:cNvGrpSpPr>
            <a:grpSpLocks noChangeAspect="1"/>
          </p:cNvGrpSpPr>
          <p:nvPr/>
        </p:nvGrpSpPr>
        <p:grpSpPr bwMode="auto">
          <a:xfrm>
            <a:off x="3500446" y="4524328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Freeform 11"/>
          <p:cNvSpPr>
            <a:spLocks noEditPoints="1"/>
          </p:cNvSpPr>
          <p:nvPr/>
        </p:nvSpPr>
        <p:spPr bwMode="auto">
          <a:xfrm>
            <a:off x="9817255" y="2636912"/>
            <a:ext cx="672741" cy="599303"/>
          </a:xfrm>
          <a:custGeom>
            <a:avLst/>
            <a:gdLst>
              <a:gd name="T0" fmla="*/ 2748 w 3588"/>
              <a:gd name="T1" fmla="*/ 2693 h 3362"/>
              <a:gd name="T2" fmla="*/ 3025 w 3588"/>
              <a:gd name="T3" fmla="*/ 2705 h 3362"/>
              <a:gd name="T4" fmla="*/ 2989 w 3588"/>
              <a:gd name="T5" fmla="*/ 1947 h 3362"/>
              <a:gd name="T6" fmla="*/ 2309 w 3588"/>
              <a:gd name="T7" fmla="*/ 2679 h 3362"/>
              <a:gd name="T8" fmla="*/ 2579 w 3588"/>
              <a:gd name="T9" fmla="*/ 2715 h 3362"/>
              <a:gd name="T10" fmla="*/ 2567 w 3588"/>
              <a:gd name="T11" fmla="*/ 1949 h 3362"/>
              <a:gd name="T12" fmla="*/ 989 w 3588"/>
              <a:gd name="T13" fmla="*/ 1991 h 3362"/>
              <a:gd name="T14" fmla="*/ 1247 w 3588"/>
              <a:gd name="T15" fmla="*/ 2720 h 3362"/>
              <a:gd name="T16" fmla="*/ 1259 w 3588"/>
              <a:gd name="T17" fmla="*/ 1956 h 3362"/>
              <a:gd name="T18" fmla="*/ 556 w 3588"/>
              <a:gd name="T19" fmla="*/ 1978 h 3362"/>
              <a:gd name="T20" fmla="*/ 797 w 3588"/>
              <a:gd name="T21" fmla="*/ 2724 h 3362"/>
              <a:gd name="T22" fmla="*/ 833 w 3588"/>
              <a:gd name="T23" fmla="*/ 1964 h 3362"/>
              <a:gd name="T24" fmla="*/ 2754 w 3588"/>
              <a:gd name="T25" fmla="*/ 1062 h 3362"/>
              <a:gd name="T26" fmla="*/ 2790 w 3588"/>
              <a:gd name="T27" fmla="*/ 1822 h 3362"/>
              <a:gd name="T28" fmla="*/ 3031 w 3588"/>
              <a:gd name="T29" fmla="*/ 1074 h 3362"/>
              <a:gd name="T30" fmla="*/ 2327 w 3588"/>
              <a:gd name="T31" fmla="*/ 1054 h 3362"/>
              <a:gd name="T32" fmla="*/ 2339 w 3588"/>
              <a:gd name="T33" fmla="*/ 1819 h 3362"/>
              <a:gd name="T34" fmla="*/ 2597 w 3588"/>
              <a:gd name="T35" fmla="*/ 1089 h 3362"/>
              <a:gd name="T36" fmla="*/ 1460 w 3588"/>
              <a:gd name="T37" fmla="*/ 1047 h 3362"/>
              <a:gd name="T38" fmla="*/ 1443 w 3588"/>
              <a:gd name="T39" fmla="*/ 2714 h 3362"/>
              <a:gd name="T40" fmla="*/ 2167 w 3588"/>
              <a:gd name="T41" fmla="*/ 2668 h 3362"/>
              <a:gd name="T42" fmla="*/ 1034 w 3588"/>
              <a:gd name="T43" fmla="*/ 1045 h 3362"/>
              <a:gd name="T44" fmla="*/ 998 w 3588"/>
              <a:gd name="T45" fmla="*/ 1803 h 3362"/>
              <a:gd name="T46" fmla="*/ 1276 w 3588"/>
              <a:gd name="T47" fmla="*/ 1791 h 3362"/>
              <a:gd name="T48" fmla="*/ 1034 w 3588"/>
              <a:gd name="T49" fmla="*/ 1045 h 3362"/>
              <a:gd name="T50" fmla="*/ 556 w 3588"/>
              <a:gd name="T51" fmla="*/ 1791 h 3362"/>
              <a:gd name="T52" fmla="*/ 833 w 3588"/>
              <a:gd name="T53" fmla="*/ 1803 h 3362"/>
              <a:gd name="T54" fmla="*/ 797 w 3588"/>
              <a:gd name="T55" fmla="*/ 1045 h 3362"/>
              <a:gd name="T56" fmla="*/ 1719 w 3588"/>
              <a:gd name="T57" fmla="*/ 236 h 3362"/>
              <a:gd name="T58" fmla="*/ 1616 w 3588"/>
              <a:gd name="T59" fmla="*/ 419 h 3362"/>
              <a:gd name="T60" fmla="*/ 1799 w 3588"/>
              <a:gd name="T61" fmla="*/ 575 h 3362"/>
              <a:gd name="T62" fmla="*/ 1844 w 3588"/>
              <a:gd name="T63" fmla="*/ 671 h 3362"/>
              <a:gd name="T64" fmla="*/ 1668 w 3588"/>
              <a:gd name="T65" fmla="*/ 665 h 3362"/>
              <a:gd name="T66" fmla="*/ 1609 w 3588"/>
              <a:gd name="T67" fmla="*/ 758 h 3362"/>
              <a:gd name="T68" fmla="*/ 1739 w 3588"/>
              <a:gd name="T69" fmla="*/ 881 h 3362"/>
              <a:gd name="T70" fmla="*/ 1845 w 3588"/>
              <a:gd name="T71" fmla="*/ 872 h 3362"/>
              <a:gd name="T72" fmla="*/ 1981 w 3588"/>
              <a:gd name="T73" fmla="*/ 635 h 3362"/>
              <a:gd name="T74" fmla="*/ 1831 w 3588"/>
              <a:gd name="T75" fmla="*/ 453 h 3362"/>
              <a:gd name="T76" fmla="*/ 1742 w 3588"/>
              <a:gd name="T77" fmla="*/ 379 h 3362"/>
              <a:gd name="T78" fmla="*/ 1830 w 3588"/>
              <a:gd name="T79" fmla="*/ 332 h 3362"/>
              <a:gd name="T80" fmla="*/ 1923 w 3588"/>
              <a:gd name="T81" fmla="*/ 359 h 3362"/>
              <a:gd name="T82" fmla="*/ 1919 w 3588"/>
              <a:gd name="T83" fmla="*/ 238 h 3362"/>
              <a:gd name="T84" fmla="*/ 1770 w 3588"/>
              <a:gd name="T85" fmla="*/ 135 h 3362"/>
              <a:gd name="T86" fmla="*/ 2127 w 3588"/>
              <a:gd name="T87" fmla="*/ 138 h 3362"/>
              <a:gd name="T88" fmla="*/ 2377 w 3588"/>
              <a:gd name="T89" fmla="*/ 372 h 3362"/>
              <a:gd name="T90" fmla="*/ 2813 w 3588"/>
              <a:gd name="T91" fmla="*/ 596 h 3362"/>
              <a:gd name="T92" fmla="*/ 3406 w 3588"/>
              <a:gd name="T93" fmla="*/ 611 h 3362"/>
              <a:gd name="T94" fmla="*/ 3295 w 3588"/>
              <a:gd name="T95" fmla="*/ 1786 h 3362"/>
              <a:gd name="T96" fmla="*/ 3588 w 3588"/>
              <a:gd name="T97" fmla="*/ 3304 h 3362"/>
              <a:gd name="T98" fmla="*/ 23 w 3588"/>
              <a:gd name="T99" fmla="*/ 3350 h 3362"/>
              <a:gd name="T100" fmla="*/ 39 w 3588"/>
              <a:gd name="T101" fmla="*/ 2928 h 3362"/>
              <a:gd name="T102" fmla="*/ 183 w 3588"/>
              <a:gd name="T103" fmla="*/ 1746 h 3362"/>
              <a:gd name="T104" fmla="*/ 729 w 3588"/>
              <a:gd name="T105" fmla="*/ 572 h 3362"/>
              <a:gd name="T106" fmla="*/ 1188 w 3588"/>
              <a:gd name="T107" fmla="*/ 418 h 3362"/>
              <a:gd name="T108" fmla="*/ 1370 w 3588"/>
              <a:gd name="T109" fmla="*/ 262 h 3362"/>
              <a:gd name="T110" fmla="*/ 1686 w 3588"/>
              <a:gd name="T111" fmla="*/ 12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88" h="3362">
                <a:moveTo>
                  <a:pt x="2790" y="1947"/>
                </a:moveTo>
                <a:lnTo>
                  <a:pt x="2776" y="1949"/>
                </a:lnTo>
                <a:lnTo>
                  <a:pt x="2764" y="1956"/>
                </a:lnTo>
                <a:lnTo>
                  <a:pt x="2754" y="1964"/>
                </a:lnTo>
                <a:lnTo>
                  <a:pt x="2748" y="1978"/>
                </a:lnTo>
                <a:lnTo>
                  <a:pt x="2745" y="1991"/>
                </a:lnTo>
                <a:lnTo>
                  <a:pt x="2745" y="2679"/>
                </a:lnTo>
                <a:lnTo>
                  <a:pt x="2748" y="2693"/>
                </a:lnTo>
                <a:lnTo>
                  <a:pt x="2754" y="2705"/>
                </a:lnTo>
                <a:lnTo>
                  <a:pt x="2764" y="2715"/>
                </a:lnTo>
                <a:lnTo>
                  <a:pt x="2776" y="2721"/>
                </a:lnTo>
                <a:lnTo>
                  <a:pt x="2790" y="2724"/>
                </a:lnTo>
                <a:lnTo>
                  <a:pt x="2989" y="2724"/>
                </a:lnTo>
                <a:lnTo>
                  <a:pt x="3003" y="2720"/>
                </a:lnTo>
                <a:lnTo>
                  <a:pt x="3016" y="2715"/>
                </a:lnTo>
                <a:lnTo>
                  <a:pt x="3025" y="2705"/>
                </a:lnTo>
                <a:lnTo>
                  <a:pt x="3031" y="2693"/>
                </a:lnTo>
                <a:lnTo>
                  <a:pt x="3034" y="2679"/>
                </a:lnTo>
                <a:lnTo>
                  <a:pt x="3034" y="1991"/>
                </a:lnTo>
                <a:lnTo>
                  <a:pt x="3031" y="1978"/>
                </a:lnTo>
                <a:lnTo>
                  <a:pt x="3025" y="1964"/>
                </a:lnTo>
                <a:lnTo>
                  <a:pt x="3015" y="1956"/>
                </a:lnTo>
                <a:lnTo>
                  <a:pt x="3003" y="1949"/>
                </a:lnTo>
                <a:lnTo>
                  <a:pt x="2989" y="1947"/>
                </a:lnTo>
                <a:lnTo>
                  <a:pt x="2790" y="1947"/>
                </a:lnTo>
                <a:close/>
                <a:moveTo>
                  <a:pt x="2353" y="1947"/>
                </a:moveTo>
                <a:lnTo>
                  <a:pt x="2339" y="1949"/>
                </a:lnTo>
                <a:lnTo>
                  <a:pt x="2327" y="1956"/>
                </a:lnTo>
                <a:lnTo>
                  <a:pt x="2317" y="1964"/>
                </a:lnTo>
                <a:lnTo>
                  <a:pt x="2311" y="1978"/>
                </a:lnTo>
                <a:lnTo>
                  <a:pt x="2309" y="1991"/>
                </a:lnTo>
                <a:lnTo>
                  <a:pt x="2309" y="2679"/>
                </a:lnTo>
                <a:lnTo>
                  <a:pt x="2311" y="2693"/>
                </a:lnTo>
                <a:lnTo>
                  <a:pt x="2317" y="2705"/>
                </a:lnTo>
                <a:lnTo>
                  <a:pt x="2327" y="2715"/>
                </a:lnTo>
                <a:lnTo>
                  <a:pt x="2339" y="2721"/>
                </a:lnTo>
                <a:lnTo>
                  <a:pt x="2353" y="2724"/>
                </a:lnTo>
                <a:lnTo>
                  <a:pt x="2552" y="2724"/>
                </a:lnTo>
                <a:lnTo>
                  <a:pt x="2567" y="2720"/>
                </a:lnTo>
                <a:lnTo>
                  <a:pt x="2579" y="2715"/>
                </a:lnTo>
                <a:lnTo>
                  <a:pt x="2588" y="2705"/>
                </a:lnTo>
                <a:lnTo>
                  <a:pt x="2595" y="2693"/>
                </a:lnTo>
                <a:lnTo>
                  <a:pt x="2597" y="2679"/>
                </a:lnTo>
                <a:lnTo>
                  <a:pt x="2597" y="1991"/>
                </a:lnTo>
                <a:lnTo>
                  <a:pt x="2595" y="1978"/>
                </a:lnTo>
                <a:lnTo>
                  <a:pt x="2588" y="1964"/>
                </a:lnTo>
                <a:lnTo>
                  <a:pt x="2579" y="1956"/>
                </a:lnTo>
                <a:lnTo>
                  <a:pt x="2567" y="1949"/>
                </a:lnTo>
                <a:lnTo>
                  <a:pt x="2552" y="1947"/>
                </a:lnTo>
                <a:lnTo>
                  <a:pt x="2353" y="1947"/>
                </a:lnTo>
                <a:close/>
                <a:moveTo>
                  <a:pt x="1034" y="1947"/>
                </a:moveTo>
                <a:lnTo>
                  <a:pt x="1020" y="1949"/>
                </a:lnTo>
                <a:lnTo>
                  <a:pt x="1008" y="1956"/>
                </a:lnTo>
                <a:lnTo>
                  <a:pt x="998" y="1964"/>
                </a:lnTo>
                <a:lnTo>
                  <a:pt x="992" y="1978"/>
                </a:lnTo>
                <a:lnTo>
                  <a:pt x="989" y="1991"/>
                </a:lnTo>
                <a:lnTo>
                  <a:pt x="989" y="2679"/>
                </a:lnTo>
                <a:lnTo>
                  <a:pt x="992" y="2693"/>
                </a:lnTo>
                <a:lnTo>
                  <a:pt x="998" y="2705"/>
                </a:lnTo>
                <a:lnTo>
                  <a:pt x="1008" y="2715"/>
                </a:lnTo>
                <a:lnTo>
                  <a:pt x="1020" y="2721"/>
                </a:lnTo>
                <a:lnTo>
                  <a:pt x="1034" y="2724"/>
                </a:lnTo>
                <a:lnTo>
                  <a:pt x="1233" y="2724"/>
                </a:lnTo>
                <a:lnTo>
                  <a:pt x="1247" y="2720"/>
                </a:lnTo>
                <a:lnTo>
                  <a:pt x="1259" y="2715"/>
                </a:lnTo>
                <a:lnTo>
                  <a:pt x="1269" y="2705"/>
                </a:lnTo>
                <a:lnTo>
                  <a:pt x="1276" y="2693"/>
                </a:lnTo>
                <a:lnTo>
                  <a:pt x="1278" y="2679"/>
                </a:lnTo>
                <a:lnTo>
                  <a:pt x="1278" y="1991"/>
                </a:lnTo>
                <a:lnTo>
                  <a:pt x="1276" y="1978"/>
                </a:lnTo>
                <a:lnTo>
                  <a:pt x="1269" y="1964"/>
                </a:lnTo>
                <a:lnTo>
                  <a:pt x="1259" y="1956"/>
                </a:lnTo>
                <a:lnTo>
                  <a:pt x="1247" y="1949"/>
                </a:lnTo>
                <a:lnTo>
                  <a:pt x="1233" y="1947"/>
                </a:lnTo>
                <a:lnTo>
                  <a:pt x="1034" y="1947"/>
                </a:lnTo>
                <a:close/>
                <a:moveTo>
                  <a:pt x="598" y="1947"/>
                </a:moveTo>
                <a:lnTo>
                  <a:pt x="583" y="1949"/>
                </a:lnTo>
                <a:lnTo>
                  <a:pt x="571" y="1956"/>
                </a:lnTo>
                <a:lnTo>
                  <a:pt x="562" y="1964"/>
                </a:lnTo>
                <a:lnTo>
                  <a:pt x="556" y="1978"/>
                </a:lnTo>
                <a:lnTo>
                  <a:pt x="554" y="1991"/>
                </a:lnTo>
                <a:lnTo>
                  <a:pt x="554" y="2679"/>
                </a:lnTo>
                <a:lnTo>
                  <a:pt x="556" y="2693"/>
                </a:lnTo>
                <a:lnTo>
                  <a:pt x="562" y="2705"/>
                </a:lnTo>
                <a:lnTo>
                  <a:pt x="571" y="2715"/>
                </a:lnTo>
                <a:lnTo>
                  <a:pt x="583" y="2721"/>
                </a:lnTo>
                <a:lnTo>
                  <a:pt x="598" y="2724"/>
                </a:lnTo>
                <a:lnTo>
                  <a:pt x="797" y="2724"/>
                </a:lnTo>
                <a:lnTo>
                  <a:pt x="811" y="2720"/>
                </a:lnTo>
                <a:lnTo>
                  <a:pt x="823" y="2715"/>
                </a:lnTo>
                <a:lnTo>
                  <a:pt x="833" y="2705"/>
                </a:lnTo>
                <a:lnTo>
                  <a:pt x="839" y="2693"/>
                </a:lnTo>
                <a:lnTo>
                  <a:pt x="841" y="2679"/>
                </a:lnTo>
                <a:lnTo>
                  <a:pt x="841" y="1991"/>
                </a:lnTo>
                <a:lnTo>
                  <a:pt x="839" y="1978"/>
                </a:lnTo>
                <a:lnTo>
                  <a:pt x="833" y="1964"/>
                </a:lnTo>
                <a:lnTo>
                  <a:pt x="823" y="1956"/>
                </a:lnTo>
                <a:lnTo>
                  <a:pt x="811" y="1949"/>
                </a:lnTo>
                <a:lnTo>
                  <a:pt x="797" y="1947"/>
                </a:lnTo>
                <a:lnTo>
                  <a:pt x="598" y="1947"/>
                </a:lnTo>
                <a:close/>
                <a:moveTo>
                  <a:pt x="2790" y="1045"/>
                </a:moveTo>
                <a:lnTo>
                  <a:pt x="2776" y="1047"/>
                </a:lnTo>
                <a:lnTo>
                  <a:pt x="2764" y="1054"/>
                </a:lnTo>
                <a:lnTo>
                  <a:pt x="2754" y="1062"/>
                </a:lnTo>
                <a:lnTo>
                  <a:pt x="2748" y="1076"/>
                </a:lnTo>
                <a:lnTo>
                  <a:pt x="2745" y="1089"/>
                </a:lnTo>
                <a:lnTo>
                  <a:pt x="2745" y="1777"/>
                </a:lnTo>
                <a:lnTo>
                  <a:pt x="2748" y="1791"/>
                </a:lnTo>
                <a:lnTo>
                  <a:pt x="2754" y="1803"/>
                </a:lnTo>
                <a:lnTo>
                  <a:pt x="2764" y="1813"/>
                </a:lnTo>
                <a:lnTo>
                  <a:pt x="2776" y="1819"/>
                </a:lnTo>
                <a:lnTo>
                  <a:pt x="2790" y="1822"/>
                </a:lnTo>
                <a:lnTo>
                  <a:pt x="2989" y="1822"/>
                </a:lnTo>
                <a:lnTo>
                  <a:pt x="3003" y="1819"/>
                </a:lnTo>
                <a:lnTo>
                  <a:pt x="3016" y="1813"/>
                </a:lnTo>
                <a:lnTo>
                  <a:pt x="3025" y="1803"/>
                </a:lnTo>
                <a:lnTo>
                  <a:pt x="3031" y="1791"/>
                </a:lnTo>
                <a:lnTo>
                  <a:pt x="3034" y="1777"/>
                </a:lnTo>
                <a:lnTo>
                  <a:pt x="3034" y="1089"/>
                </a:lnTo>
                <a:lnTo>
                  <a:pt x="3031" y="1074"/>
                </a:lnTo>
                <a:lnTo>
                  <a:pt x="3025" y="1062"/>
                </a:lnTo>
                <a:lnTo>
                  <a:pt x="3015" y="1053"/>
                </a:lnTo>
                <a:lnTo>
                  <a:pt x="3003" y="1047"/>
                </a:lnTo>
                <a:lnTo>
                  <a:pt x="2989" y="1045"/>
                </a:lnTo>
                <a:lnTo>
                  <a:pt x="2790" y="1045"/>
                </a:lnTo>
                <a:close/>
                <a:moveTo>
                  <a:pt x="2353" y="1045"/>
                </a:moveTo>
                <a:lnTo>
                  <a:pt x="2339" y="1047"/>
                </a:lnTo>
                <a:lnTo>
                  <a:pt x="2327" y="1054"/>
                </a:lnTo>
                <a:lnTo>
                  <a:pt x="2317" y="1062"/>
                </a:lnTo>
                <a:lnTo>
                  <a:pt x="2311" y="1076"/>
                </a:lnTo>
                <a:lnTo>
                  <a:pt x="2309" y="1089"/>
                </a:lnTo>
                <a:lnTo>
                  <a:pt x="2309" y="1777"/>
                </a:lnTo>
                <a:lnTo>
                  <a:pt x="2311" y="1791"/>
                </a:lnTo>
                <a:lnTo>
                  <a:pt x="2317" y="1803"/>
                </a:lnTo>
                <a:lnTo>
                  <a:pt x="2327" y="1813"/>
                </a:lnTo>
                <a:lnTo>
                  <a:pt x="2339" y="1819"/>
                </a:lnTo>
                <a:lnTo>
                  <a:pt x="2353" y="1822"/>
                </a:lnTo>
                <a:lnTo>
                  <a:pt x="2552" y="1822"/>
                </a:lnTo>
                <a:lnTo>
                  <a:pt x="2567" y="1819"/>
                </a:lnTo>
                <a:lnTo>
                  <a:pt x="2579" y="1813"/>
                </a:lnTo>
                <a:lnTo>
                  <a:pt x="2588" y="1803"/>
                </a:lnTo>
                <a:lnTo>
                  <a:pt x="2595" y="1791"/>
                </a:lnTo>
                <a:lnTo>
                  <a:pt x="2597" y="1777"/>
                </a:lnTo>
                <a:lnTo>
                  <a:pt x="2597" y="1089"/>
                </a:lnTo>
                <a:lnTo>
                  <a:pt x="2595" y="1074"/>
                </a:lnTo>
                <a:lnTo>
                  <a:pt x="2588" y="1062"/>
                </a:lnTo>
                <a:lnTo>
                  <a:pt x="2579" y="1053"/>
                </a:lnTo>
                <a:lnTo>
                  <a:pt x="2567" y="1047"/>
                </a:lnTo>
                <a:lnTo>
                  <a:pt x="2552" y="1045"/>
                </a:lnTo>
                <a:lnTo>
                  <a:pt x="2353" y="1045"/>
                </a:lnTo>
                <a:close/>
                <a:moveTo>
                  <a:pt x="1477" y="1045"/>
                </a:moveTo>
                <a:lnTo>
                  <a:pt x="1460" y="1047"/>
                </a:lnTo>
                <a:lnTo>
                  <a:pt x="1443" y="1056"/>
                </a:lnTo>
                <a:lnTo>
                  <a:pt x="1431" y="1068"/>
                </a:lnTo>
                <a:lnTo>
                  <a:pt x="1424" y="1083"/>
                </a:lnTo>
                <a:lnTo>
                  <a:pt x="1420" y="1102"/>
                </a:lnTo>
                <a:lnTo>
                  <a:pt x="1420" y="2668"/>
                </a:lnTo>
                <a:lnTo>
                  <a:pt x="1424" y="2687"/>
                </a:lnTo>
                <a:lnTo>
                  <a:pt x="1431" y="2702"/>
                </a:lnTo>
                <a:lnTo>
                  <a:pt x="1443" y="2714"/>
                </a:lnTo>
                <a:lnTo>
                  <a:pt x="1460" y="2723"/>
                </a:lnTo>
                <a:lnTo>
                  <a:pt x="1477" y="2725"/>
                </a:lnTo>
                <a:lnTo>
                  <a:pt x="2111" y="2725"/>
                </a:lnTo>
                <a:lnTo>
                  <a:pt x="2128" y="2723"/>
                </a:lnTo>
                <a:lnTo>
                  <a:pt x="2143" y="2714"/>
                </a:lnTo>
                <a:lnTo>
                  <a:pt x="2156" y="2702"/>
                </a:lnTo>
                <a:lnTo>
                  <a:pt x="2164" y="2687"/>
                </a:lnTo>
                <a:lnTo>
                  <a:pt x="2167" y="2668"/>
                </a:lnTo>
                <a:lnTo>
                  <a:pt x="2167" y="1102"/>
                </a:lnTo>
                <a:lnTo>
                  <a:pt x="2164" y="1083"/>
                </a:lnTo>
                <a:lnTo>
                  <a:pt x="2156" y="1068"/>
                </a:lnTo>
                <a:lnTo>
                  <a:pt x="2143" y="1056"/>
                </a:lnTo>
                <a:lnTo>
                  <a:pt x="2128" y="1047"/>
                </a:lnTo>
                <a:lnTo>
                  <a:pt x="2111" y="1045"/>
                </a:lnTo>
                <a:lnTo>
                  <a:pt x="1477" y="1045"/>
                </a:lnTo>
                <a:close/>
                <a:moveTo>
                  <a:pt x="1034" y="1045"/>
                </a:moveTo>
                <a:lnTo>
                  <a:pt x="1020" y="1047"/>
                </a:lnTo>
                <a:lnTo>
                  <a:pt x="1008" y="1054"/>
                </a:lnTo>
                <a:lnTo>
                  <a:pt x="998" y="1062"/>
                </a:lnTo>
                <a:lnTo>
                  <a:pt x="992" y="1076"/>
                </a:lnTo>
                <a:lnTo>
                  <a:pt x="989" y="1089"/>
                </a:lnTo>
                <a:lnTo>
                  <a:pt x="989" y="1777"/>
                </a:lnTo>
                <a:lnTo>
                  <a:pt x="992" y="1791"/>
                </a:lnTo>
                <a:lnTo>
                  <a:pt x="998" y="1803"/>
                </a:lnTo>
                <a:lnTo>
                  <a:pt x="1008" y="1813"/>
                </a:lnTo>
                <a:lnTo>
                  <a:pt x="1020" y="1819"/>
                </a:lnTo>
                <a:lnTo>
                  <a:pt x="1034" y="1822"/>
                </a:lnTo>
                <a:lnTo>
                  <a:pt x="1233" y="1822"/>
                </a:lnTo>
                <a:lnTo>
                  <a:pt x="1247" y="1819"/>
                </a:lnTo>
                <a:lnTo>
                  <a:pt x="1259" y="1813"/>
                </a:lnTo>
                <a:lnTo>
                  <a:pt x="1269" y="1803"/>
                </a:lnTo>
                <a:lnTo>
                  <a:pt x="1276" y="1791"/>
                </a:lnTo>
                <a:lnTo>
                  <a:pt x="1278" y="1777"/>
                </a:lnTo>
                <a:lnTo>
                  <a:pt x="1278" y="1089"/>
                </a:lnTo>
                <a:lnTo>
                  <a:pt x="1276" y="1074"/>
                </a:lnTo>
                <a:lnTo>
                  <a:pt x="1269" y="1062"/>
                </a:lnTo>
                <a:lnTo>
                  <a:pt x="1259" y="1053"/>
                </a:lnTo>
                <a:lnTo>
                  <a:pt x="1247" y="1047"/>
                </a:lnTo>
                <a:lnTo>
                  <a:pt x="1233" y="1045"/>
                </a:lnTo>
                <a:lnTo>
                  <a:pt x="1034" y="1045"/>
                </a:lnTo>
                <a:close/>
                <a:moveTo>
                  <a:pt x="598" y="1045"/>
                </a:moveTo>
                <a:lnTo>
                  <a:pt x="583" y="1047"/>
                </a:lnTo>
                <a:lnTo>
                  <a:pt x="571" y="1054"/>
                </a:lnTo>
                <a:lnTo>
                  <a:pt x="562" y="1062"/>
                </a:lnTo>
                <a:lnTo>
                  <a:pt x="556" y="1076"/>
                </a:lnTo>
                <a:lnTo>
                  <a:pt x="554" y="1089"/>
                </a:lnTo>
                <a:lnTo>
                  <a:pt x="554" y="1777"/>
                </a:lnTo>
                <a:lnTo>
                  <a:pt x="556" y="1791"/>
                </a:lnTo>
                <a:lnTo>
                  <a:pt x="562" y="1803"/>
                </a:lnTo>
                <a:lnTo>
                  <a:pt x="571" y="1813"/>
                </a:lnTo>
                <a:lnTo>
                  <a:pt x="583" y="1819"/>
                </a:lnTo>
                <a:lnTo>
                  <a:pt x="598" y="1822"/>
                </a:lnTo>
                <a:lnTo>
                  <a:pt x="797" y="1822"/>
                </a:lnTo>
                <a:lnTo>
                  <a:pt x="811" y="1819"/>
                </a:lnTo>
                <a:lnTo>
                  <a:pt x="823" y="1813"/>
                </a:lnTo>
                <a:lnTo>
                  <a:pt x="833" y="1803"/>
                </a:lnTo>
                <a:lnTo>
                  <a:pt x="839" y="1791"/>
                </a:lnTo>
                <a:lnTo>
                  <a:pt x="841" y="1777"/>
                </a:lnTo>
                <a:lnTo>
                  <a:pt x="841" y="1089"/>
                </a:lnTo>
                <a:lnTo>
                  <a:pt x="839" y="1074"/>
                </a:lnTo>
                <a:lnTo>
                  <a:pt x="833" y="1062"/>
                </a:lnTo>
                <a:lnTo>
                  <a:pt x="823" y="1053"/>
                </a:lnTo>
                <a:lnTo>
                  <a:pt x="811" y="1047"/>
                </a:lnTo>
                <a:lnTo>
                  <a:pt x="797" y="1045"/>
                </a:lnTo>
                <a:lnTo>
                  <a:pt x="598" y="1045"/>
                </a:lnTo>
                <a:close/>
                <a:moveTo>
                  <a:pt x="1770" y="135"/>
                </a:moveTo>
                <a:lnTo>
                  <a:pt x="1760" y="138"/>
                </a:lnTo>
                <a:lnTo>
                  <a:pt x="1751" y="143"/>
                </a:lnTo>
                <a:lnTo>
                  <a:pt x="1746" y="152"/>
                </a:lnTo>
                <a:lnTo>
                  <a:pt x="1744" y="162"/>
                </a:lnTo>
                <a:lnTo>
                  <a:pt x="1744" y="228"/>
                </a:lnTo>
                <a:lnTo>
                  <a:pt x="1719" y="236"/>
                </a:lnTo>
                <a:lnTo>
                  <a:pt x="1695" y="248"/>
                </a:lnTo>
                <a:lnTo>
                  <a:pt x="1674" y="262"/>
                </a:lnTo>
                <a:lnTo>
                  <a:pt x="1657" y="278"/>
                </a:lnTo>
                <a:lnTo>
                  <a:pt x="1638" y="302"/>
                </a:lnTo>
                <a:lnTo>
                  <a:pt x="1625" y="328"/>
                </a:lnTo>
                <a:lnTo>
                  <a:pt x="1616" y="358"/>
                </a:lnTo>
                <a:lnTo>
                  <a:pt x="1614" y="388"/>
                </a:lnTo>
                <a:lnTo>
                  <a:pt x="1616" y="419"/>
                </a:lnTo>
                <a:lnTo>
                  <a:pt x="1625" y="448"/>
                </a:lnTo>
                <a:lnTo>
                  <a:pt x="1640" y="474"/>
                </a:lnTo>
                <a:lnTo>
                  <a:pt x="1660" y="498"/>
                </a:lnTo>
                <a:lnTo>
                  <a:pt x="1681" y="515"/>
                </a:lnTo>
                <a:lnTo>
                  <a:pt x="1707" y="531"/>
                </a:lnTo>
                <a:lnTo>
                  <a:pt x="1736" y="547"/>
                </a:lnTo>
                <a:lnTo>
                  <a:pt x="1773" y="562"/>
                </a:lnTo>
                <a:lnTo>
                  <a:pt x="1799" y="575"/>
                </a:lnTo>
                <a:lnTo>
                  <a:pt x="1820" y="586"/>
                </a:lnTo>
                <a:lnTo>
                  <a:pt x="1834" y="598"/>
                </a:lnTo>
                <a:lnTo>
                  <a:pt x="1844" y="609"/>
                </a:lnTo>
                <a:lnTo>
                  <a:pt x="1849" y="620"/>
                </a:lnTo>
                <a:lnTo>
                  <a:pt x="1853" y="631"/>
                </a:lnTo>
                <a:lnTo>
                  <a:pt x="1854" y="640"/>
                </a:lnTo>
                <a:lnTo>
                  <a:pt x="1850" y="657"/>
                </a:lnTo>
                <a:lnTo>
                  <a:pt x="1844" y="671"/>
                </a:lnTo>
                <a:lnTo>
                  <a:pt x="1832" y="682"/>
                </a:lnTo>
                <a:lnTo>
                  <a:pt x="1818" y="691"/>
                </a:lnTo>
                <a:lnTo>
                  <a:pt x="1799" y="696"/>
                </a:lnTo>
                <a:lnTo>
                  <a:pt x="1777" y="698"/>
                </a:lnTo>
                <a:lnTo>
                  <a:pt x="1749" y="696"/>
                </a:lnTo>
                <a:lnTo>
                  <a:pt x="1720" y="689"/>
                </a:lnTo>
                <a:lnTo>
                  <a:pt x="1693" y="680"/>
                </a:lnTo>
                <a:lnTo>
                  <a:pt x="1668" y="665"/>
                </a:lnTo>
                <a:lnTo>
                  <a:pt x="1668" y="665"/>
                </a:lnTo>
                <a:lnTo>
                  <a:pt x="1657" y="661"/>
                </a:lnTo>
                <a:lnTo>
                  <a:pt x="1645" y="662"/>
                </a:lnTo>
                <a:lnTo>
                  <a:pt x="1635" y="668"/>
                </a:lnTo>
                <a:lnTo>
                  <a:pt x="1628" y="679"/>
                </a:lnTo>
                <a:lnTo>
                  <a:pt x="1608" y="736"/>
                </a:lnTo>
                <a:lnTo>
                  <a:pt x="1606" y="748"/>
                </a:lnTo>
                <a:lnTo>
                  <a:pt x="1609" y="758"/>
                </a:lnTo>
                <a:lnTo>
                  <a:pt x="1616" y="767"/>
                </a:lnTo>
                <a:lnTo>
                  <a:pt x="1617" y="767"/>
                </a:lnTo>
                <a:lnTo>
                  <a:pt x="1641" y="782"/>
                </a:lnTo>
                <a:lnTo>
                  <a:pt x="1671" y="794"/>
                </a:lnTo>
                <a:lnTo>
                  <a:pt x="1703" y="803"/>
                </a:lnTo>
                <a:lnTo>
                  <a:pt x="1737" y="809"/>
                </a:lnTo>
                <a:lnTo>
                  <a:pt x="1737" y="872"/>
                </a:lnTo>
                <a:lnTo>
                  <a:pt x="1739" y="881"/>
                </a:lnTo>
                <a:lnTo>
                  <a:pt x="1745" y="890"/>
                </a:lnTo>
                <a:lnTo>
                  <a:pt x="1754" y="896"/>
                </a:lnTo>
                <a:lnTo>
                  <a:pt x="1763" y="898"/>
                </a:lnTo>
                <a:lnTo>
                  <a:pt x="1819" y="898"/>
                </a:lnTo>
                <a:lnTo>
                  <a:pt x="1829" y="896"/>
                </a:lnTo>
                <a:lnTo>
                  <a:pt x="1837" y="890"/>
                </a:lnTo>
                <a:lnTo>
                  <a:pt x="1843" y="881"/>
                </a:lnTo>
                <a:lnTo>
                  <a:pt x="1845" y="872"/>
                </a:lnTo>
                <a:lnTo>
                  <a:pt x="1845" y="803"/>
                </a:lnTo>
                <a:lnTo>
                  <a:pt x="1879" y="791"/>
                </a:lnTo>
                <a:lnTo>
                  <a:pt x="1908" y="775"/>
                </a:lnTo>
                <a:lnTo>
                  <a:pt x="1933" y="753"/>
                </a:lnTo>
                <a:lnTo>
                  <a:pt x="1954" y="728"/>
                </a:lnTo>
                <a:lnTo>
                  <a:pt x="1969" y="699"/>
                </a:lnTo>
                <a:lnTo>
                  <a:pt x="1978" y="669"/>
                </a:lnTo>
                <a:lnTo>
                  <a:pt x="1981" y="635"/>
                </a:lnTo>
                <a:lnTo>
                  <a:pt x="1979" y="603"/>
                </a:lnTo>
                <a:lnTo>
                  <a:pt x="1971" y="574"/>
                </a:lnTo>
                <a:lnTo>
                  <a:pt x="1959" y="548"/>
                </a:lnTo>
                <a:lnTo>
                  <a:pt x="1941" y="523"/>
                </a:lnTo>
                <a:lnTo>
                  <a:pt x="1921" y="503"/>
                </a:lnTo>
                <a:lnTo>
                  <a:pt x="1896" y="486"/>
                </a:lnTo>
                <a:lnTo>
                  <a:pt x="1867" y="468"/>
                </a:lnTo>
                <a:lnTo>
                  <a:pt x="1831" y="453"/>
                </a:lnTo>
                <a:lnTo>
                  <a:pt x="1805" y="441"/>
                </a:lnTo>
                <a:lnTo>
                  <a:pt x="1785" y="431"/>
                </a:lnTo>
                <a:lnTo>
                  <a:pt x="1769" y="421"/>
                </a:lnTo>
                <a:lnTo>
                  <a:pt x="1757" y="412"/>
                </a:lnTo>
                <a:lnTo>
                  <a:pt x="1749" y="404"/>
                </a:lnTo>
                <a:lnTo>
                  <a:pt x="1744" y="396"/>
                </a:lnTo>
                <a:lnTo>
                  <a:pt x="1742" y="387"/>
                </a:lnTo>
                <a:lnTo>
                  <a:pt x="1742" y="379"/>
                </a:lnTo>
                <a:lnTo>
                  <a:pt x="1743" y="364"/>
                </a:lnTo>
                <a:lnTo>
                  <a:pt x="1748" y="354"/>
                </a:lnTo>
                <a:lnTo>
                  <a:pt x="1757" y="345"/>
                </a:lnTo>
                <a:lnTo>
                  <a:pt x="1768" y="338"/>
                </a:lnTo>
                <a:lnTo>
                  <a:pt x="1780" y="334"/>
                </a:lnTo>
                <a:lnTo>
                  <a:pt x="1793" y="332"/>
                </a:lnTo>
                <a:lnTo>
                  <a:pt x="1806" y="331"/>
                </a:lnTo>
                <a:lnTo>
                  <a:pt x="1830" y="332"/>
                </a:lnTo>
                <a:lnTo>
                  <a:pt x="1850" y="336"/>
                </a:lnTo>
                <a:lnTo>
                  <a:pt x="1868" y="340"/>
                </a:lnTo>
                <a:lnTo>
                  <a:pt x="1882" y="346"/>
                </a:lnTo>
                <a:lnTo>
                  <a:pt x="1893" y="352"/>
                </a:lnTo>
                <a:lnTo>
                  <a:pt x="1902" y="357"/>
                </a:lnTo>
                <a:lnTo>
                  <a:pt x="1902" y="357"/>
                </a:lnTo>
                <a:lnTo>
                  <a:pt x="1912" y="360"/>
                </a:lnTo>
                <a:lnTo>
                  <a:pt x="1923" y="359"/>
                </a:lnTo>
                <a:lnTo>
                  <a:pt x="1933" y="354"/>
                </a:lnTo>
                <a:lnTo>
                  <a:pt x="1940" y="344"/>
                </a:lnTo>
                <a:lnTo>
                  <a:pt x="1961" y="286"/>
                </a:lnTo>
                <a:lnTo>
                  <a:pt x="1963" y="274"/>
                </a:lnTo>
                <a:lnTo>
                  <a:pt x="1958" y="262"/>
                </a:lnTo>
                <a:lnTo>
                  <a:pt x="1949" y="253"/>
                </a:lnTo>
                <a:lnTo>
                  <a:pt x="1949" y="253"/>
                </a:lnTo>
                <a:lnTo>
                  <a:pt x="1919" y="238"/>
                </a:lnTo>
                <a:lnTo>
                  <a:pt x="1886" y="227"/>
                </a:lnTo>
                <a:lnTo>
                  <a:pt x="1850" y="220"/>
                </a:lnTo>
                <a:lnTo>
                  <a:pt x="1850" y="162"/>
                </a:lnTo>
                <a:lnTo>
                  <a:pt x="1848" y="152"/>
                </a:lnTo>
                <a:lnTo>
                  <a:pt x="1843" y="143"/>
                </a:lnTo>
                <a:lnTo>
                  <a:pt x="1834" y="138"/>
                </a:lnTo>
                <a:lnTo>
                  <a:pt x="1824" y="135"/>
                </a:lnTo>
                <a:lnTo>
                  <a:pt x="1770" y="135"/>
                </a:lnTo>
                <a:close/>
                <a:moveTo>
                  <a:pt x="1794" y="0"/>
                </a:moveTo>
                <a:lnTo>
                  <a:pt x="1848" y="3"/>
                </a:lnTo>
                <a:lnTo>
                  <a:pt x="1902" y="12"/>
                </a:lnTo>
                <a:lnTo>
                  <a:pt x="1953" y="27"/>
                </a:lnTo>
                <a:lnTo>
                  <a:pt x="2001" y="48"/>
                </a:lnTo>
                <a:lnTo>
                  <a:pt x="2046" y="73"/>
                </a:lnTo>
                <a:lnTo>
                  <a:pt x="2088" y="103"/>
                </a:lnTo>
                <a:lnTo>
                  <a:pt x="2127" y="138"/>
                </a:lnTo>
                <a:lnTo>
                  <a:pt x="2161" y="176"/>
                </a:lnTo>
                <a:lnTo>
                  <a:pt x="2191" y="217"/>
                </a:lnTo>
                <a:lnTo>
                  <a:pt x="2217" y="262"/>
                </a:lnTo>
                <a:lnTo>
                  <a:pt x="2238" y="310"/>
                </a:lnTo>
                <a:lnTo>
                  <a:pt x="2253" y="361"/>
                </a:lnTo>
                <a:lnTo>
                  <a:pt x="2344" y="361"/>
                </a:lnTo>
                <a:lnTo>
                  <a:pt x="2362" y="363"/>
                </a:lnTo>
                <a:lnTo>
                  <a:pt x="2377" y="372"/>
                </a:lnTo>
                <a:lnTo>
                  <a:pt x="2389" y="384"/>
                </a:lnTo>
                <a:lnTo>
                  <a:pt x="2398" y="400"/>
                </a:lnTo>
                <a:lnTo>
                  <a:pt x="2400" y="418"/>
                </a:lnTo>
                <a:lnTo>
                  <a:pt x="2400" y="779"/>
                </a:lnTo>
                <a:lnTo>
                  <a:pt x="2802" y="779"/>
                </a:lnTo>
                <a:lnTo>
                  <a:pt x="2802" y="628"/>
                </a:lnTo>
                <a:lnTo>
                  <a:pt x="2804" y="611"/>
                </a:lnTo>
                <a:lnTo>
                  <a:pt x="2813" y="596"/>
                </a:lnTo>
                <a:lnTo>
                  <a:pt x="2825" y="583"/>
                </a:lnTo>
                <a:lnTo>
                  <a:pt x="2840" y="575"/>
                </a:lnTo>
                <a:lnTo>
                  <a:pt x="2858" y="572"/>
                </a:lnTo>
                <a:lnTo>
                  <a:pt x="3351" y="572"/>
                </a:lnTo>
                <a:lnTo>
                  <a:pt x="3369" y="575"/>
                </a:lnTo>
                <a:lnTo>
                  <a:pt x="3385" y="583"/>
                </a:lnTo>
                <a:lnTo>
                  <a:pt x="3397" y="596"/>
                </a:lnTo>
                <a:lnTo>
                  <a:pt x="3406" y="611"/>
                </a:lnTo>
                <a:lnTo>
                  <a:pt x="3408" y="628"/>
                </a:lnTo>
                <a:lnTo>
                  <a:pt x="3408" y="1728"/>
                </a:lnTo>
                <a:lnTo>
                  <a:pt x="3406" y="1746"/>
                </a:lnTo>
                <a:lnTo>
                  <a:pt x="3397" y="1762"/>
                </a:lnTo>
                <a:lnTo>
                  <a:pt x="3385" y="1775"/>
                </a:lnTo>
                <a:lnTo>
                  <a:pt x="3369" y="1782"/>
                </a:lnTo>
                <a:lnTo>
                  <a:pt x="3351" y="1786"/>
                </a:lnTo>
                <a:lnTo>
                  <a:pt x="3295" y="1786"/>
                </a:lnTo>
                <a:lnTo>
                  <a:pt x="3295" y="2924"/>
                </a:lnTo>
                <a:lnTo>
                  <a:pt x="3531" y="2924"/>
                </a:lnTo>
                <a:lnTo>
                  <a:pt x="3550" y="2928"/>
                </a:lnTo>
                <a:lnTo>
                  <a:pt x="3565" y="2935"/>
                </a:lnTo>
                <a:lnTo>
                  <a:pt x="3577" y="2947"/>
                </a:lnTo>
                <a:lnTo>
                  <a:pt x="3585" y="2964"/>
                </a:lnTo>
                <a:lnTo>
                  <a:pt x="3588" y="2982"/>
                </a:lnTo>
                <a:lnTo>
                  <a:pt x="3588" y="3304"/>
                </a:lnTo>
                <a:lnTo>
                  <a:pt x="3585" y="3322"/>
                </a:lnTo>
                <a:lnTo>
                  <a:pt x="3577" y="3338"/>
                </a:lnTo>
                <a:lnTo>
                  <a:pt x="3565" y="3350"/>
                </a:lnTo>
                <a:lnTo>
                  <a:pt x="3550" y="3358"/>
                </a:lnTo>
                <a:lnTo>
                  <a:pt x="3531" y="3362"/>
                </a:lnTo>
                <a:lnTo>
                  <a:pt x="57" y="3362"/>
                </a:lnTo>
                <a:lnTo>
                  <a:pt x="39" y="3358"/>
                </a:lnTo>
                <a:lnTo>
                  <a:pt x="23" y="3350"/>
                </a:lnTo>
                <a:lnTo>
                  <a:pt x="11" y="3338"/>
                </a:lnTo>
                <a:lnTo>
                  <a:pt x="3" y="3322"/>
                </a:lnTo>
                <a:lnTo>
                  <a:pt x="0" y="3304"/>
                </a:lnTo>
                <a:lnTo>
                  <a:pt x="0" y="2982"/>
                </a:lnTo>
                <a:lnTo>
                  <a:pt x="3" y="2964"/>
                </a:lnTo>
                <a:lnTo>
                  <a:pt x="11" y="2948"/>
                </a:lnTo>
                <a:lnTo>
                  <a:pt x="23" y="2935"/>
                </a:lnTo>
                <a:lnTo>
                  <a:pt x="39" y="2928"/>
                </a:lnTo>
                <a:lnTo>
                  <a:pt x="57" y="2924"/>
                </a:lnTo>
                <a:lnTo>
                  <a:pt x="294" y="2924"/>
                </a:lnTo>
                <a:lnTo>
                  <a:pt x="294" y="1786"/>
                </a:lnTo>
                <a:lnTo>
                  <a:pt x="236" y="1786"/>
                </a:lnTo>
                <a:lnTo>
                  <a:pt x="219" y="1782"/>
                </a:lnTo>
                <a:lnTo>
                  <a:pt x="204" y="1775"/>
                </a:lnTo>
                <a:lnTo>
                  <a:pt x="190" y="1762"/>
                </a:lnTo>
                <a:lnTo>
                  <a:pt x="183" y="1746"/>
                </a:lnTo>
                <a:lnTo>
                  <a:pt x="180" y="1728"/>
                </a:lnTo>
                <a:lnTo>
                  <a:pt x="180" y="628"/>
                </a:lnTo>
                <a:lnTo>
                  <a:pt x="183" y="611"/>
                </a:lnTo>
                <a:lnTo>
                  <a:pt x="190" y="596"/>
                </a:lnTo>
                <a:lnTo>
                  <a:pt x="204" y="583"/>
                </a:lnTo>
                <a:lnTo>
                  <a:pt x="219" y="575"/>
                </a:lnTo>
                <a:lnTo>
                  <a:pt x="236" y="572"/>
                </a:lnTo>
                <a:lnTo>
                  <a:pt x="729" y="572"/>
                </a:lnTo>
                <a:lnTo>
                  <a:pt x="748" y="575"/>
                </a:lnTo>
                <a:lnTo>
                  <a:pt x="763" y="583"/>
                </a:lnTo>
                <a:lnTo>
                  <a:pt x="775" y="596"/>
                </a:lnTo>
                <a:lnTo>
                  <a:pt x="784" y="611"/>
                </a:lnTo>
                <a:lnTo>
                  <a:pt x="786" y="628"/>
                </a:lnTo>
                <a:lnTo>
                  <a:pt x="786" y="779"/>
                </a:lnTo>
                <a:lnTo>
                  <a:pt x="1188" y="779"/>
                </a:lnTo>
                <a:lnTo>
                  <a:pt x="1188" y="418"/>
                </a:lnTo>
                <a:lnTo>
                  <a:pt x="1191" y="400"/>
                </a:lnTo>
                <a:lnTo>
                  <a:pt x="1198" y="384"/>
                </a:lnTo>
                <a:lnTo>
                  <a:pt x="1210" y="372"/>
                </a:lnTo>
                <a:lnTo>
                  <a:pt x="1227" y="363"/>
                </a:lnTo>
                <a:lnTo>
                  <a:pt x="1244" y="361"/>
                </a:lnTo>
                <a:lnTo>
                  <a:pt x="1334" y="361"/>
                </a:lnTo>
                <a:lnTo>
                  <a:pt x="1350" y="310"/>
                </a:lnTo>
                <a:lnTo>
                  <a:pt x="1370" y="262"/>
                </a:lnTo>
                <a:lnTo>
                  <a:pt x="1397" y="217"/>
                </a:lnTo>
                <a:lnTo>
                  <a:pt x="1427" y="176"/>
                </a:lnTo>
                <a:lnTo>
                  <a:pt x="1462" y="138"/>
                </a:lnTo>
                <a:lnTo>
                  <a:pt x="1500" y="103"/>
                </a:lnTo>
                <a:lnTo>
                  <a:pt x="1542" y="73"/>
                </a:lnTo>
                <a:lnTo>
                  <a:pt x="1587" y="48"/>
                </a:lnTo>
                <a:lnTo>
                  <a:pt x="1636" y="27"/>
                </a:lnTo>
                <a:lnTo>
                  <a:pt x="1686" y="12"/>
                </a:lnTo>
                <a:lnTo>
                  <a:pt x="1739" y="3"/>
                </a:lnTo>
                <a:lnTo>
                  <a:pt x="1794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Rectangle 165"/>
          <p:cNvSpPr/>
          <p:nvPr/>
        </p:nvSpPr>
        <p:spPr>
          <a:xfrm>
            <a:off x="7661668" y="3251654"/>
            <a:ext cx="1060978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Донори</a:t>
            </a:r>
            <a:endParaRPr lang="ru-RU" dirty="0">
              <a:solidFill>
                <a:srgbClr val="25528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15370" y="2714008"/>
            <a:ext cx="1819376" cy="27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600" dirty="0" smtClean="0">
                <a:latin typeface="Calibri" panose="020F0502020204030204" pitchFamily="34" charset="0"/>
              </a:rPr>
              <a:t>Поповнення</a:t>
            </a:r>
            <a:endParaRPr lang="uk-UA" sz="1600" dirty="0">
              <a:latin typeface="Calibri" panose="020F0502020204030204" pitchFamily="34" charset="0"/>
            </a:endParaRPr>
          </a:p>
        </p:txBody>
      </p:sp>
      <p:grpSp>
        <p:nvGrpSpPr>
          <p:cNvPr id="71" name="Group 14"/>
          <p:cNvGrpSpPr>
            <a:grpSpLocks noChangeAspect="1"/>
          </p:cNvGrpSpPr>
          <p:nvPr/>
        </p:nvGrpSpPr>
        <p:grpSpPr bwMode="auto">
          <a:xfrm>
            <a:off x="4823853" y="2700066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43D59"/>
                </a:solidFill>
              </a:endParaRPr>
            </a:p>
          </p:txBody>
        </p:sp>
      </p:grpSp>
      <p:grpSp>
        <p:nvGrpSpPr>
          <p:cNvPr id="79" name="Group 14"/>
          <p:cNvGrpSpPr>
            <a:grpSpLocks noChangeAspect="1"/>
          </p:cNvGrpSpPr>
          <p:nvPr/>
        </p:nvGrpSpPr>
        <p:grpSpPr bwMode="auto">
          <a:xfrm>
            <a:off x="6636872" y="2700066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7" name="Group 14"/>
          <p:cNvGrpSpPr>
            <a:grpSpLocks noChangeAspect="1"/>
          </p:cNvGrpSpPr>
          <p:nvPr/>
        </p:nvGrpSpPr>
        <p:grpSpPr bwMode="auto">
          <a:xfrm>
            <a:off x="5682927" y="5042755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88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5" name="Rectangle 196"/>
          <p:cNvSpPr/>
          <p:nvPr/>
        </p:nvSpPr>
        <p:spPr>
          <a:xfrm>
            <a:off x="7663094" y="4578519"/>
            <a:ext cx="1060978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Банки</a:t>
            </a:r>
            <a:endParaRPr lang="ru-RU" dirty="0">
              <a:solidFill>
                <a:srgbClr val="255286"/>
              </a:solidFill>
            </a:endParaRPr>
          </a:p>
        </p:txBody>
      </p:sp>
      <p:sp>
        <p:nvSpPr>
          <p:cNvPr id="96" name="Rectangle 197"/>
          <p:cNvSpPr/>
          <p:nvPr/>
        </p:nvSpPr>
        <p:spPr>
          <a:xfrm>
            <a:off x="9608685" y="3236367"/>
            <a:ext cx="1060978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МФО</a:t>
            </a:r>
            <a:endParaRPr lang="ru-RU" dirty="0">
              <a:solidFill>
                <a:srgbClr val="255286"/>
              </a:solidFill>
            </a:endParaRPr>
          </a:p>
        </p:txBody>
      </p:sp>
      <p:grpSp>
        <p:nvGrpSpPr>
          <p:cNvPr id="97" name="Group 14"/>
          <p:cNvGrpSpPr>
            <a:grpSpLocks noChangeAspect="1"/>
          </p:cNvGrpSpPr>
          <p:nvPr/>
        </p:nvGrpSpPr>
        <p:grpSpPr bwMode="auto">
          <a:xfrm>
            <a:off x="6994270" y="3910819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Group 14"/>
          <p:cNvGrpSpPr>
            <a:grpSpLocks noChangeAspect="1"/>
          </p:cNvGrpSpPr>
          <p:nvPr/>
        </p:nvGrpSpPr>
        <p:grpSpPr bwMode="auto">
          <a:xfrm>
            <a:off x="9427680" y="3893279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106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7573336" y="5117743"/>
            <a:ext cx="1241480" cy="658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600" dirty="0" smtClean="0">
                <a:latin typeface="Calibri" panose="020F0502020204030204" pitchFamily="34" charset="0"/>
              </a:rPr>
              <a:t>ЕЕ кредит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2000" dirty="0" smtClean="0">
              <a:latin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73332" y="5586565"/>
            <a:ext cx="1729881" cy="10087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400" dirty="0" smtClean="0">
                <a:latin typeface="Calibri" panose="020F0502020204030204" pitchFamily="34" charset="0"/>
              </a:rPr>
              <a:t>Зменшення потреби в субсидіях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US" sz="1400" dirty="0" smtClean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1400" dirty="0" smtClean="0">
              <a:latin typeface="Calibri" panose="020F0502020204030204" pitchFamily="34" charset="0"/>
            </a:endParaRPr>
          </a:p>
        </p:txBody>
      </p:sp>
      <p:grpSp>
        <p:nvGrpSpPr>
          <p:cNvPr id="123" name="Group 19"/>
          <p:cNvGrpSpPr>
            <a:grpSpLocks noChangeAspect="1"/>
          </p:cNvGrpSpPr>
          <p:nvPr/>
        </p:nvGrpSpPr>
        <p:grpSpPr bwMode="auto">
          <a:xfrm flipH="1">
            <a:off x="1876497" y="6087140"/>
            <a:ext cx="435708" cy="296379"/>
            <a:chOff x="1118" y="3513"/>
            <a:chExt cx="281" cy="229"/>
          </a:xfrm>
          <a:solidFill>
            <a:srgbClr val="C43D59"/>
          </a:solidFill>
        </p:grpSpPr>
        <p:sp>
          <p:nvSpPr>
            <p:cNvPr id="126" name="Freeform 24"/>
            <p:cNvSpPr>
              <a:spLocks/>
            </p:cNvSpPr>
            <p:nvPr/>
          </p:nvSpPr>
          <p:spPr bwMode="auto">
            <a:xfrm>
              <a:off x="1118" y="3653"/>
              <a:ext cx="69" cy="89"/>
            </a:xfrm>
            <a:custGeom>
              <a:avLst/>
              <a:gdLst>
                <a:gd name="T0" fmla="*/ 150 w 752"/>
                <a:gd name="T1" fmla="*/ 0 h 978"/>
                <a:gd name="T2" fmla="*/ 602 w 752"/>
                <a:gd name="T3" fmla="*/ 0 h 978"/>
                <a:gd name="T4" fmla="*/ 633 w 752"/>
                <a:gd name="T5" fmla="*/ 3 h 978"/>
                <a:gd name="T6" fmla="*/ 661 w 752"/>
                <a:gd name="T7" fmla="*/ 12 h 978"/>
                <a:gd name="T8" fmla="*/ 686 w 752"/>
                <a:gd name="T9" fmla="*/ 26 h 978"/>
                <a:gd name="T10" fmla="*/ 709 w 752"/>
                <a:gd name="T11" fmla="*/ 45 h 978"/>
                <a:gd name="T12" fmla="*/ 726 w 752"/>
                <a:gd name="T13" fmla="*/ 67 h 978"/>
                <a:gd name="T14" fmla="*/ 741 w 752"/>
                <a:gd name="T15" fmla="*/ 93 h 978"/>
                <a:gd name="T16" fmla="*/ 749 w 752"/>
                <a:gd name="T17" fmla="*/ 121 h 978"/>
                <a:gd name="T18" fmla="*/ 752 w 752"/>
                <a:gd name="T19" fmla="*/ 151 h 978"/>
                <a:gd name="T20" fmla="*/ 752 w 752"/>
                <a:gd name="T21" fmla="*/ 828 h 978"/>
                <a:gd name="T22" fmla="*/ 749 w 752"/>
                <a:gd name="T23" fmla="*/ 858 h 978"/>
                <a:gd name="T24" fmla="*/ 741 w 752"/>
                <a:gd name="T25" fmla="*/ 886 h 978"/>
                <a:gd name="T26" fmla="*/ 726 w 752"/>
                <a:gd name="T27" fmla="*/ 912 h 978"/>
                <a:gd name="T28" fmla="*/ 709 w 752"/>
                <a:gd name="T29" fmla="*/ 934 h 978"/>
                <a:gd name="T30" fmla="*/ 686 w 752"/>
                <a:gd name="T31" fmla="*/ 953 h 978"/>
                <a:gd name="T32" fmla="*/ 661 w 752"/>
                <a:gd name="T33" fmla="*/ 966 h 978"/>
                <a:gd name="T34" fmla="*/ 633 w 752"/>
                <a:gd name="T35" fmla="*/ 976 h 978"/>
                <a:gd name="T36" fmla="*/ 602 w 752"/>
                <a:gd name="T37" fmla="*/ 978 h 978"/>
                <a:gd name="T38" fmla="*/ 150 w 752"/>
                <a:gd name="T39" fmla="*/ 978 h 978"/>
                <a:gd name="T40" fmla="*/ 120 w 752"/>
                <a:gd name="T41" fmla="*/ 976 h 978"/>
                <a:gd name="T42" fmla="*/ 92 w 752"/>
                <a:gd name="T43" fmla="*/ 966 h 978"/>
                <a:gd name="T44" fmla="*/ 67 w 752"/>
                <a:gd name="T45" fmla="*/ 953 h 978"/>
                <a:gd name="T46" fmla="*/ 44 w 752"/>
                <a:gd name="T47" fmla="*/ 934 h 978"/>
                <a:gd name="T48" fmla="*/ 26 w 752"/>
                <a:gd name="T49" fmla="*/ 912 h 978"/>
                <a:gd name="T50" fmla="*/ 12 w 752"/>
                <a:gd name="T51" fmla="*/ 886 h 978"/>
                <a:gd name="T52" fmla="*/ 4 w 752"/>
                <a:gd name="T53" fmla="*/ 858 h 978"/>
                <a:gd name="T54" fmla="*/ 0 w 752"/>
                <a:gd name="T55" fmla="*/ 828 h 978"/>
                <a:gd name="T56" fmla="*/ 0 w 752"/>
                <a:gd name="T57" fmla="*/ 151 h 978"/>
                <a:gd name="T58" fmla="*/ 4 w 752"/>
                <a:gd name="T59" fmla="*/ 121 h 978"/>
                <a:gd name="T60" fmla="*/ 12 w 752"/>
                <a:gd name="T61" fmla="*/ 93 h 978"/>
                <a:gd name="T62" fmla="*/ 26 w 752"/>
                <a:gd name="T63" fmla="*/ 67 h 978"/>
                <a:gd name="T64" fmla="*/ 44 w 752"/>
                <a:gd name="T65" fmla="*/ 45 h 978"/>
                <a:gd name="T66" fmla="*/ 67 w 752"/>
                <a:gd name="T67" fmla="*/ 26 h 978"/>
                <a:gd name="T68" fmla="*/ 92 w 752"/>
                <a:gd name="T69" fmla="*/ 12 h 978"/>
                <a:gd name="T70" fmla="*/ 120 w 752"/>
                <a:gd name="T71" fmla="*/ 3 h 978"/>
                <a:gd name="T72" fmla="*/ 150 w 752"/>
                <a:gd name="T7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978">
                  <a:moveTo>
                    <a:pt x="150" y="0"/>
                  </a:moveTo>
                  <a:lnTo>
                    <a:pt x="602" y="0"/>
                  </a:lnTo>
                  <a:lnTo>
                    <a:pt x="633" y="3"/>
                  </a:lnTo>
                  <a:lnTo>
                    <a:pt x="661" y="12"/>
                  </a:lnTo>
                  <a:lnTo>
                    <a:pt x="686" y="26"/>
                  </a:lnTo>
                  <a:lnTo>
                    <a:pt x="709" y="45"/>
                  </a:lnTo>
                  <a:lnTo>
                    <a:pt x="726" y="67"/>
                  </a:lnTo>
                  <a:lnTo>
                    <a:pt x="741" y="93"/>
                  </a:lnTo>
                  <a:lnTo>
                    <a:pt x="749" y="121"/>
                  </a:lnTo>
                  <a:lnTo>
                    <a:pt x="752" y="151"/>
                  </a:lnTo>
                  <a:lnTo>
                    <a:pt x="752" y="828"/>
                  </a:lnTo>
                  <a:lnTo>
                    <a:pt x="749" y="858"/>
                  </a:lnTo>
                  <a:lnTo>
                    <a:pt x="741" y="886"/>
                  </a:lnTo>
                  <a:lnTo>
                    <a:pt x="726" y="912"/>
                  </a:lnTo>
                  <a:lnTo>
                    <a:pt x="709" y="934"/>
                  </a:lnTo>
                  <a:lnTo>
                    <a:pt x="686" y="953"/>
                  </a:lnTo>
                  <a:lnTo>
                    <a:pt x="661" y="966"/>
                  </a:lnTo>
                  <a:lnTo>
                    <a:pt x="633" y="976"/>
                  </a:lnTo>
                  <a:lnTo>
                    <a:pt x="602" y="978"/>
                  </a:lnTo>
                  <a:lnTo>
                    <a:pt x="150" y="978"/>
                  </a:lnTo>
                  <a:lnTo>
                    <a:pt x="120" y="976"/>
                  </a:lnTo>
                  <a:lnTo>
                    <a:pt x="92" y="966"/>
                  </a:lnTo>
                  <a:lnTo>
                    <a:pt x="67" y="953"/>
                  </a:lnTo>
                  <a:lnTo>
                    <a:pt x="44" y="934"/>
                  </a:lnTo>
                  <a:lnTo>
                    <a:pt x="26" y="912"/>
                  </a:lnTo>
                  <a:lnTo>
                    <a:pt x="12" y="886"/>
                  </a:lnTo>
                  <a:lnTo>
                    <a:pt x="4" y="858"/>
                  </a:lnTo>
                  <a:lnTo>
                    <a:pt x="0" y="828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7" name="Freeform 25"/>
            <p:cNvSpPr>
              <a:spLocks/>
            </p:cNvSpPr>
            <p:nvPr/>
          </p:nvSpPr>
          <p:spPr bwMode="auto">
            <a:xfrm>
              <a:off x="1224" y="3605"/>
              <a:ext cx="69" cy="137"/>
            </a:xfrm>
            <a:custGeom>
              <a:avLst/>
              <a:gdLst>
                <a:gd name="T0" fmla="*/ 151 w 752"/>
                <a:gd name="T1" fmla="*/ 0 h 1504"/>
                <a:gd name="T2" fmla="*/ 603 w 752"/>
                <a:gd name="T3" fmla="*/ 0 h 1504"/>
                <a:gd name="T4" fmla="*/ 633 w 752"/>
                <a:gd name="T5" fmla="*/ 3 h 1504"/>
                <a:gd name="T6" fmla="*/ 661 w 752"/>
                <a:gd name="T7" fmla="*/ 11 h 1504"/>
                <a:gd name="T8" fmla="*/ 687 w 752"/>
                <a:gd name="T9" fmla="*/ 26 h 1504"/>
                <a:gd name="T10" fmla="*/ 709 w 752"/>
                <a:gd name="T11" fmla="*/ 43 h 1504"/>
                <a:gd name="T12" fmla="*/ 727 w 752"/>
                <a:gd name="T13" fmla="*/ 66 h 1504"/>
                <a:gd name="T14" fmla="*/ 741 w 752"/>
                <a:gd name="T15" fmla="*/ 91 h 1504"/>
                <a:gd name="T16" fmla="*/ 749 w 752"/>
                <a:gd name="T17" fmla="*/ 120 h 1504"/>
                <a:gd name="T18" fmla="*/ 752 w 752"/>
                <a:gd name="T19" fmla="*/ 151 h 1504"/>
                <a:gd name="T20" fmla="*/ 752 w 752"/>
                <a:gd name="T21" fmla="*/ 1354 h 1504"/>
                <a:gd name="T22" fmla="*/ 749 w 752"/>
                <a:gd name="T23" fmla="*/ 1384 h 1504"/>
                <a:gd name="T24" fmla="*/ 741 w 752"/>
                <a:gd name="T25" fmla="*/ 1412 h 1504"/>
                <a:gd name="T26" fmla="*/ 727 w 752"/>
                <a:gd name="T27" fmla="*/ 1438 h 1504"/>
                <a:gd name="T28" fmla="*/ 709 w 752"/>
                <a:gd name="T29" fmla="*/ 1460 h 1504"/>
                <a:gd name="T30" fmla="*/ 687 w 752"/>
                <a:gd name="T31" fmla="*/ 1479 h 1504"/>
                <a:gd name="T32" fmla="*/ 661 w 752"/>
                <a:gd name="T33" fmla="*/ 1492 h 1504"/>
                <a:gd name="T34" fmla="*/ 633 w 752"/>
                <a:gd name="T35" fmla="*/ 1502 h 1504"/>
                <a:gd name="T36" fmla="*/ 603 w 752"/>
                <a:gd name="T37" fmla="*/ 1504 h 1504"/>
                <a:gd name="T38" fmla="*/ 151 w 752"/>
                <a:gd name="T39" fmla="*/ 1504 h 1504"/>
                <a:gd name="T40" fmla="*/ 121 w 752"/>
                <a:gd name="T41" fmla="*/ 1502 h 1504"/>
                <a:gd name="T42" fmla="*/ 92 w 752"/>
                <a:gd name="T43" fmla="*/ 1492 h 1504"/>
                <a:gd name="T44" fmla="*/ 67 w 752"/>
                <a:gd name="T45" fmla="*/ 1479 h 1504"/>
                <a:gd name="T46" fmla="*/ 45 w 752"/>
                <a:gd name="T47" fmla="*/ 1460 h 1504"/>
                <a:gd name="T48" fmla="*/ 26 w 752"/>
                <a:gd name="T49" fmla="*/ 1438 h 1504"/>
                <a:gd name="T50" fmla="*/ 13 w 752"/>
                <a:gd name="T51" fmla="*/ 1412 h 1504"/>
                <a:gd name="T52" fmla="*/ 4 w 752"/>
                <a:gd name="T53" fmla="*/ 1384 h 1504"/>
                <a:gd name="T54" fmla="*/ 0 w 752"/>
                <a:gd name="T55" fmla="*/ 1354 h 1504"/>
                <a:gd name="T56" fmla="*/ 0 w 752"/>
                <a:gd name="T57" fmla="*/ 151 h 1504"/>
                <a:gd name="T58" fmla="*/ 4 w 752"/>
                <a:gd name="T59" fmla="*/ 120 h 1504"/>
                <a:gd name="T60" fmla="*/ 13 w 752"/>
                <a:gd name="T61" fmla="*/ 91 h 1504"/>
                <a:gd name="T62" fmla="*/ 26 w 752"/>
                <a:gd name="T63" fmla="*/ 66 h 1504"/>
                <a:gd name="T64" fmla="*/ 45 w 752"/>
                <a:gd name="T65" fmla="*/ 43 h 1504"/>
                <a:gd name="T66" fmla="*/ 67 w 752"/>
                <a:gd name="T67" fmla="*/ 26 h 1504"/>
                <a:gd name="T68" fmla="*/ 92 w 752"/>
                <a:gd name="T69" fmla="*/ 11 h 1504"/>
                <a:gd name="T70" fmla="*/ 121 w 752"/>
                <a:gd name="T71" fmla="*/ 3 h 1504"/>
                <a:gd name="T72" fmla="*/ 151 w 752"/>
                <a:gd name="T73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1504">
                  <a:moveTo>
                    <a:pt x="151" y="0"/>
                  </a:moveTo>
                  <a:lnTo>
                    <a:pt x="603" y="0"/>
                  </a:lnTo>
                  <a:lnTo>
                    <a:pt x="633" y="3"/>
                  </a:lnTo>
                  <a:lnTo>
                    <a:pt x="661" y="11"/>
                  </a:lnTo>
                  <a:lnTo>
                    <a:pt x="687" y="26"/>
                  </a:lnTo>
                  <a:lnTo>
                    <a:pt x="709" y="43"/>
                  </a:lnTo>
                  <a:lnTo>
                    <a:pt x="727" y="66"/>
                  </a:lnTo>
                  <a:lnTo>
                    <a:pt x="741" y="91"/>
                  </a:lnTo>
                  <a:lnTo>
                    <a:pt x="749" y="120"/>
                  </a:lnTo>
                  <a:lnTo>
                    <a:pt x="752" y="151"/>
                  </a:lnTo>
                  <a:lnTo>
                    <a:pt x="752" y="1354"/>
                  </a:lnTo>
                  <a:lnTo>
                    <a:pt x="749" y="1384"/>
                  </a:lnTo>
                  <a:lnTo>
                    <a:pt x="741" y="1412"/>
                  </a:lnTo>
                  <a:lnTo>
                    <a:pt x="727" y="1438"/>
                  </a:lnTo>
                  <a:lnTo>
                    <a:pt x="709" y="1460"/>
                  </a:lnTo>
                  <a:lnTo>
                    <a:pt x="687" y="1479"/>
                  </a:lnTo>
                  <a:lnTo>
                    <a:pt x="661" y="1492"/>
                  </a:lnTo>
                  <a:lnTo>
                    <a:pt x="633" y="1502"/>
                  </a:lnTo>
                  <a:lnTo>
                    <a:pt x="603" y="1504"/>
                  </a:lnTo>
                  <a:lnTo>
                    <a:pt x="151" y="1504"/>
                  </a:lnTo>
                  <a:lnTo>
                    <a:pt x="121" y="1502"/>
                  </a:lnTo>
                  <a:lnTo>
                    <a:pt x="92" y="1492"/>
                  </a:lnTo>
                  <a:lnTo>
                    <a:pt x="67" y="1479"/>
                  </a:lnTo>
                  <a:lnTo>
                    <a:pt x="45" y="1460"/>
                  </a:lnTo>
                  <a:lnTo>
                    <a:pt x="26" y="1438"/>
                  </a:lnTo>
                  <a:lnTo>
                    <a:pt x="13" y="1412"/>
                  </a:lnTo>
                  <a:lnTo>
                    <a:pt x="4" y="1384"/>
                  </a:lnTo>
                  <a:lnTo>
                    <a:pt x="0" y="1354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2" y="11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8" name="Freeform 26"/>
            <p:cNvSpPr>
              <a:spLocks/>
            </p:cNvSpPr>
            <p:nvPr/>
          </p:nvSpPr>
          <p:spPr bwMode="auto">
            <a:xfrm>
              <a:off x="1330" y="3551"/>
              <a:ext cx="69" cy="191"/>
            </a:xfrm>
            <a:custGeom>
              <a:avLst/>
              <a:gdLst>
                <a:gd name="T0" fmla="*/ 150 w 752"/>
                <a:gd name="T1" fmla="*/ 0 h 2105"/>
                <a:gd name="T2" fmla="*/ 602 w 752"/>
                <a:gd name="T3" fmla="*/ 0 h 2105"/>
                <a:gd name="T4" fmla="*/ 632 w 752"/>
                <a:gd name="T5" fmla="*/ 3 h 2105"/>
                <a:gd name="T6" fmla="*/ 660 w 752"/>
                <a:gd name="T7" fmla="*/ 11 h 2105"/>
                <a:gd name="T8" fmla="*/ 686 w 752"/>
                <a:gd name="T9" fmla="*/ 25 h 2105"/>
                <a:gd name="T10" fmla="*/ 708 w 752"/>
                <a:gd name="T11" fmla="*/ 43 h 2105"/>
                <a:gd name="T12" fmla="*/ 726 w 752"/>
                <a:gd name="T13" fmla="*/ 65 h 2105"/>
                <a:gd name="T14" fmla="*/ 740 w 752"/>
                <a:gd name="T15" fmla="*/ 91 h 2105"/>
                <a:gd name="T16" fmla="*/ 749 w 752"/>
                <a:gd name="T17" fmla="*/ 119 h 2105"/>
                <a:gd name="T18" fmla="*/ 752 w 752"/>
                <a:gd name="T19" fmla="*/ 149 h 2105"/>
                <a:gd name="T20" fmla="*/ 752 w 752"/>
                <a:gd name="T21" fmla="*/ 1955 h 2105"/>
                <a:gd name="T22" fmla="*/ 749 w 752"/>
                <a:gd name="T23" fmla="*/ 1985 h 2105"/>
                <a:gd name="T24" fmla="*/ 740 w 752"/>
                <a:gd name="T25" fmla="*/ 2013 h 2105"/>
                <a:gd name="T26" fmla="*/ 726 w 752"/>
                <a:gd name="T27" fmla="*/ 2039 h 2105"/>
                <a:gd name="T28" fmla="*/ 708 w 752"/>
                <a:gd name="T29" fmla="*/ 2061 h 2105"/>
                <a:gd name="T30" fmla="*/ 686 w 752"/>
                <a:gd name="T31" fmla="*/ 2080 h 2105"/>
                <a:gd name="T32" fmla="*/ 660 w 752"/>
                <a:gd name="T33" fmla="*/ 2093 h 2105"/>
                <a:gd name="T34" fmla="*/ 632 w 752"/>
                <a:gd name="T35" fmla="*/ 2103 h 2105"/>
                <a:gd name="T36" fmla="*/ 602 w 752"/>
                <a:gd name="T37" fmla="*/ 2105 h 2105"/>
                <a:gd name="T38" fmla="*/ 150 w 752"/>
                <a:gd name="T39" fmla="*/ 2105 h 2105"/>
                <a:gd name="T40" fmla="*/ 120 w 752"/>
                <a:gd name="T41" fmla="*/ 2103 h 2105"/>
                <a:gd name="T42" fmla="*/ 92 w 752"/>
                <a:gd name="T43" fmla="*/ 2093 h 2105"/>
                <a:gd name="T44" fmla="*/ 66 w 752"/>
                <a:gd name="T45" fmla="*/ 2080 h 2105"/>
                <a:gd name="T46" fmla="*/ 44 w 752"/>
                <a:gd name="T47" fmla="*/ 2061 h 2105"/>
                <a:gd name="T48" fmla="*/ 25 w 752"/>
                <a:gd name="T49" fmla="*/ 2039 h 2105"/>
                <a:gd name="T50" fmla="*/ 12 w 752"/>
                <a:gd name="T51" fmla="*/ 2013 h 2105"/>
                <a:gd name="T52" fmla="*/ 4 w 752"/>
                <a:gd name="T53" fmla="*/ 1985 h 2105"/>
                <a:gd name="T54" fmla="*/ 0 w 752"/>
                <a:gd name="T55" fmla="*/ 1955 h 2105"/>
                <a:gd name="T56" fmla="*/ 0 w 752"/>
                <a:gd name="T57" fmla="*/ 149 h 2105"/>
                <a:gd name="T58" fmla="*/ 4 w 752"/>
                <a:gd name="T59" fmla="*/ 119 h 2105"/>
                <a:gd name="T60" fmla="*/ 12 w 752"/>
                <a:gd name="T61" fmla="*/ 91 h 2105"/>
                <a:gd name="T62" fmla="*/ 25 w 752"/>
                <a:gd name="T63" fmla="*/ 65 h 2105"/>
                <a:gd name="T64" fmla="*/ 44 w 752"/>
                <a:gd name="T65" fmla="*/ 43 h 2105"/>
                <a:gd name="T66" fmla="*/ 66 w 752"/>
                <a:gd name="T67" fmla="*/ 25 h 2105"/>
                <a:gd name="T68" fmla="*/ 92 w 752"/>
                <a:gd name="T69" fmla="*/ 11 h 2105"/>
                <a:gd name="T70" fmla="*/ 120 w 752"/>
                <a:gd name="T71" fmla="*/ 3 h 2105"/>
                <a:gd name="T72" fmla="*/ 150 w 752"/>
                <a:gd name="T73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2105">
                  <a:moveTo>
                    <a:pt x="150" y="0"/>
                  </a:moveTo>
                  <a:lnTo>
                    <a:pt x="602" y="0"/>
                  </a:lnTo>
                  <a:lnTo>
                    <a:pt x="632" y="3"/>
                  </a:lnTo>
                  <a:lnTo>
                    <a:pt x="660" y="11"/>
                  </a:lnTo>
                  <a:lnTo>
                    <a:pt x="686" y="25"/>
                  </a:lnTo>
                  <a:lnTo>
                    <a:pt x="708" y="43"/>
                  </a:lnTo>
                  <a:lnTo>
                    <a:pt x="726" y="65"/>
                  </a:lnTo>
                  <a:lnTo>
                    <a:pt x="740" y="91"/>
                  </a:lnTo>
                  <a:lnTo>
                    <a:pt x="749" y="119"/>
                  </a:lnTo>
                  <a:lnTo>
                    <a:pt x="752" y="149"/>
                  </a:lnTo>
                  <a:lnTo>
                    <a:pt x="752" y="1955"/>
                  </a:lnTo>
                  <a:lnTo>
                    <a:pt x="749" y="1985"/>
                  </a:lnTo>
                  <a:lnTo>
                    <a:pt x="740" y="2013"/>
                  </a:lnTo>
                  <a:lnTo>
                    <a:pt x="726" y="2039"/>
                  </a:lnTo>
                  <a:lnTo>
                    <a:pt x="708" y="2061"/>
                  </a:lnTo>
                  <a:lnTo>
                    <a:pt x="686" y="2080"/>
                  </a:lnTo>
                  <a:lnTo>
                    <a:pt x="660" y="2093"/>
                  </a:lnTo>
                  <a:lnTo>
                    <a:pt x="632" y="2103"/>
                  </a:lnTo>
                  <a:lnTo>
                    <a:pt x="602" y="2105"/>
                  </a:lnTo>
                  <a:lnTo>
                    <a:pt x="150" y="2105"/>
                  </a:lnTo>
                  <a:lnTo>
                    <a:pt x="120" y="2103"/>
                  </a:lnTo>
                  <a:lnTo>
                    <a:pt x="92" y="2093"/>
                  </a:lnTo>
                  <a:lnTo>
                    <a:pt x="66" y="2080"/>
                  </a:lnTo>
                  <a:lnTo>
                    <a:pt x="44" y="2061"/>
                  </a:lnTo>
                  <a:lnTo>
                    <a:pt x="25" y="2039"/>
                  </a:lnTo>
                  <a:lnTo>
                    <a:pt x="12" y="2013"/>
                  </a:lnTo>
                  <a:lnTo>
                    <a:pt x="4" y="1985"/>
                  </a:lnTo>
                  <a:lnTo>
                    <a:pt x="0" y="1955"/>
                  </a:lnTo>
                  <a:lnTo>
                    <a:pt x="0" y="149"/>
                  </a:lnTo>
                  <a:lnTo>
                    <a:pt x="4" y="119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 flipH="1" flipV="1">
              <a:off x="1156" y="3513"/>
              <a:ext cx="162" cy="95"/>
            </a:xfrm>
            <a:custGeom>
              <a:avLst/>
              <a:gdLst>
                <a:gd name="T0" fmla="*/ 1679 w 2129"/>
                <a:gd name="T1" fmla="*/ 0 h 1263"/>
                <a:gd name="T2" fmla="*/ 1696 w 2129"/>
                <a:gd name="T3" fmla="*/ 1 h 1263"/>
                <a:gd name="T4" fmla="*/ 2070 w 2129"/>
                <a:gd name="T5" fmla="*/ 80 h 1263"/>
                <a:gd name="T6" fmla="*/ 2085 w 2129"/>
                <a:gd name="T7" fmla="*/ 85 h 1263"/>
                <a:gd name="T8" fmla="*/ 2100 w 2129"/>
                <a:gd name="T9" fmla="*/ 93 h 1263"/>
                <a:gd name="T10" fmla="*/ 2111 w 2129"/>
                <a:gd name="T11" fmla="*/ 104 h 1263"/>
                <a:gd name="T12" fmla="*/ 2121 w 2129"/>
                <a:gd name="T13" fmla="*/ 118 h 1263"/>
                <a:gd name="T14" fmla="*/ 2128 w 2129"/>
                <a:gd name="T15" fmla="*/ 138 h 1263"/>
                <a:gd name="T16" fmla="*/ 2129 w 2129"/>
                <a:gd name="T17" fmla="*/ 160 h 1263"/>
                <a:gd name="T18" fmla="*/ 2124 w 2129"/>
                <a:gd name="T19" fmla="*/ 182 h 1263"/>
                <a:gd name="T20" fmla="*/ 1979 w 2129"/>
                <a:gd name="T21" fmla="*/ 535 h 1263"/>
                <a:gd name="T22" fmla="*/ 1972 w 2129"/>
                <a:gd name="T23" fmla="*/ 550 h 1263"/>
                <a:gd name="T24" fmla="*/ 1961 w 2129"/>
                <a:gd name="T25" fmla="*/ 563 h 1263"/>
                <a:gd name="T26" fmla="*/ 1946 w 2129"/>
                <a:gd name="T27" fmla="*/ 572 h 1263"/>
                <a:gd name="T28" fmla="*/ 1930 w 2129"/>
                <a:gd name="T29" fmla="*/ 578 h 1263"/>
                <a:gd name="T30" fmla="*/ 1914 w 2129"/>
                <a:gd name="T31" fmla="*/ 581 h 1263"/>
                <a:gd name="T32" fmla="*/ 1910 w 2129"/>
                <a:gd name="T33" fmla="*/ 581 h 1263"/>
                <a:gd name="T34" fmla="*/ 1890 w 2129"/>
                <a:gd name="T35" fmla="*/ 578 h 1263"/>
                <a:gd name="T36" fmla="*/ 1871 w 2129"/>
                <a:gd name="T37" fmla="*/ 571 h 1263"/>
                <a:gd name="T38" fmla="*/ 1856 w 2129"/>
                <a:gd name="T39" fmla="*/ 558 h 1263"/>
                <a:gd name="T40" fmla="*/ 1844 w 2129"/>
                <a:gd name="T41" fmla="*/ 542 h 1263"/>
                <a:gd name="T42" fmla="*/ 1768 w 2129"/>
                <a:gd name="T43" fmla="*/ 398 h 1263"/>
                <a:gd name="T44" fmla="*/ 110 w 2129"/>
                <a:gd name="T45" fmla="*/ 1254 h 1263"/>
                <a:gd name="T46" fmla="*/ 93 w 2129"/>
                <a:gd name="T47" fmla="*/ 1260 h 1263"/>
                <a:gd name="T48" fmla="*/ 76 w 2129"/>
                <a:gd name="T49" fmla="*/ 1263 h 1263"/>
                <a:gd name="T50" fmla="*/ 59 w 2129"/>
                <a:gd name="T51" fmla="*/ 1260 h 1263"/>
                <a:gd name="T52" fmla="*/ 44 w 2129"/>
                <a:gd name="T53" fmla="*/ 1255 h 1263"/>
                <a:gd name="T54" fmla="*/ 30 w 2129"/>
                <a:gd name="T55" fmla="*/ 1247 h 1263"/>
                <a:gd name="T56" fmla="*/ 18 w 2129"/>
                <a:gd name="T57" fmla="*/ 1236 h 1263"/>
                <a:gd name="T58" fmla="*/ 8 w 2129"/>
                <a:gd name="T59" fmla="*/ 1221 h 1263"/>
                <a:gd name="T60" fmla="*/ 2 w 2129"/>
                <a:gd name="T61" fmla="*/ 1202 h 1263"/>
                <a:gd name="T62" fmla="*/ 0 w 2129"/>
                <a:gd name="T63" fmla="*/ 1184 h 1263"/>
                <a:gd name="T64" fmla="*/ 4 w 2129"/>
                <a:gd name="T65" fmla="*/ 1164 h 1263"/>
                <a:gd name="T66" fmla="*/ 12 w 2129"/>
                <a:gd name="T67" fmla="*/ 1147 h 1263"/>
                <a:gd name="T68" fmla="*/ 24 w 2129"/>
                <a:gd name="T69" fmla="*/ 1132 h 1263"/>
                <a:gd name="T70" fmla="*/ 41 w 2129"/>
                <a:gd name="T71" fmla="*/ 1120 h 1263"/>
                <a:gd name="T72" fmla="*/ 1697 w 2129"/>
                <a:gd name="T73" fmla="*/ 266 h 1263"/>
                <a:gd name="T74" fmla="*/ 1614 w 2129"/>
                <a:gd name="T75" fmla="*/ 110 h 1263"/>
                <a:gd name="T76" fmla="*/ 1608 w 2129"/>
                <a:gd name="T77" fmla="*/ 95 h 1263"/>
                <a:gd name="T78" fmla="*/ 1606 w 2129"/>
                <a:gd name="T79" fmla="*/ 78 h 1263"/>
                <a:gd name="T80" fmla="*/ 1607 w 2129"/>
                <a:gd name="T81" fmla="*/ 61 h 1263"/>
                <a:gd name="T82" fmla="*/ 1612 w 2129"/>
                <a:gd name="T83" fmla="*/ 45 h 1263"/>
                <a:gd name="T84" fmla="*/ 1620 w 2129"/>
                <a:gd name="T85" fmla="*/ 30 h 1263"/>
                <a:gd name="T86" fmla="*/ 1632 w 2129"/>
                <a:gd name="T87" fmla="*/ 18 h 1263"/>
                <a:gd name="T88" fmla="*/ 1646 w 2129"/>
                <a:gd name="T89" fmla="*/ 8 h 1263"/>
                <a:gd name="T90" fmla="*/ 1662 w 2129"/>
                <a:gd name="T91" fmla="*/ 2 h 1263"/>
                <a:gd name="T92" fmla="*/ 1679 w 2129"/>
                <a:gd name="T93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263">
                  <a:moveTo>
                    <a:pt x="1679" y="0"/>
                  </a:moveTo>
                  <a:lnTo>
                    <a:pt x="1696" y="1"/>
                  </a:lnTo>
                  <a:lnTo>
                    <a:pt x="2070" y="80"/>
                  </a:lnTo>
                  <a:lnTo>
                    <a:pt x="2085" y="85"/>
                  </a:lnTo>
                  <a:lnTo>
                    <a:pt x="2100" y="93"/>
                  </a:lnTo>
                  <a:lnTo>
                    <a:pt x="2111" y="104"/>
                  </a:lnTo>
                  <a:lnTo>
                    <a:pt x="2121" y="118"/>
                  </a:lnTo>
                  <a:lnTo>
                    <a:pt x="2128" y="138"/>
                  </a:lnTo>
                  <a:lnTo>
                    <a:pt x="2129" y="160"/>
                  </a:lnTo>
                  <a:lnTo>
                    <a:pt x="2124" y="182"/>
                  </a:lnTo>
                  <a:lnTo>
                    <a:pt x="1979" y="535"/>
                  </a:lnTo>
                  <a:lnTo>
                    <a:pt x="1972" y="550"/>
                  </a:lnTo>
                  <a:lnTo>
                    <a:pt x="1961" y="563"/>
                  </a:lnTo>
                  <a:lnTo>
                    <a:pt x="1946" y="572"/>
                  </a:lnTo>
                  <a:lnTo>
                    <a:pt x="1930" y="578"/>
                  </a:lnTo>
                  <a:lnTo>
                    <a:pt x="1914" y="581"/>
                  </a:lnTo>
                  <a:lnTo>
                    <a:pt x="1910" y="581"/>
                  </a:lnTo>
                  <a:lnTo>
                    <a:pt x="1890" y="578"/>
                  </a:lnTo>
                  <a:lnTo>
                    <a:pt x="1871" y="571"/>
                  </a:lnTo>
                  <a:lnTo>
                    <a:pt x="1856" y="558"/>
                  </a:lnTo>
                  <a:lnTo>
                    <a:pt x="1844" y="542"/>
                  </a:lnTo>
                  <a:lnTo>
                    <a:pt x="1768" y="398"/>
                  </a:lnTo>
                  <a:lnTo>
                    <a:pt x="110" y="1254"/>
                  </a:lnTo>
                  <a:lnTo>
                    <a:pt x="93" y="1260"/>
                  </a:lnTo>
                  <a:lnTo>
                    <a:pt x="76" y="1263"/>
                  </a:lnTo>
                  <a:lnTo>
                    <a:pt x="59" y="1260"/>
                  </a:lnTo>
                  <a:lnTo>
                    <a:pt x="44" y="1255"/>
                  </a:lnTo>
                  <a:lnTo>
                    <a:pt x="30" y="1247"/>
                  </a:lnTo>
                  <a:lnTo>
                    <a:pt x="18" y="1236"/>
                  </a:lnTo>
                  <a:lnTo>
                    <a:pt x="8" y="1221"/>
                  </a:lnTo>
                  <a:lnTo>
                    <a:pt x="2" y="1202"/>
                  </a:lnTo>
                  <a:lnTo>
                    <a:pt x="0" y="1184"/>
                  </a:lnTo>
                  <a:lnTo>
                    <a:pt x="4" y="1164"/>
                  </a:lnTo>
                  <a:lnTo>
                    <a:pt x="12" y="1147"/>
                  </a:lnTo>
                  <a:lnTo>
                    <a:pt x="24" y="1132"/>
                  </a:lnTo>
                  <a:lnTo>
                    <a:pt x="41" y="1120"/>
                  </a:lnTo>
                  <a:lnTo>
                    <a:pt x="1697" y="266"/>
                  </a:lnTo>
                  <a:lnTo>
                    <a:pt x="1614" y="110"/>
                  </a:lnTo>
                  <a:lnTo>
                    <a:pt x="1608" y="95"/>
                  </a:lnTo>
                  <a:lnTo>
                    <a:pt x="1606" y="78"/>
                  </a:lnTo>
                  <a:lnTo>
                    <a:pt x="1607" y="61"/>
                  </a:lnTo>
                  <a:lnTo>
                    <a:pt x="1612" y="45"/>
                  </a:lnTo>
                  <a:lnTo>
                    <a:pt x="1620" y="30"/>
                  </a:lnTo>
                  <a:lnTo>
                    <a:pt x="1632" y="18"/>
                  </a:lnTo>
                  <a:lnTo>
                    <a:pt x="1646" y="8"/>
                  </a:lnTo>
                  <a:lnTo>
                    <a:pt x="1662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279940" y="2742446"/>
            <a:ext cx="1500424" cy="81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uk-UA" sz="1400" dirty="0" smtClean="0">
                <a:latin typeface="Calibri" panose="020F0502020204030204" pitchFamily="34" charset="0"/>
              </a:rPr>
              <a:t>Зменшення рівня субсидій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131" name="Rectangle 272"/>
          <p:cNvSpPr/>
          <p:nvPr/>
        </p:nvSpPr>
        <p:spPr>
          <a:xfrm>
            <a:off x="9242164" y="5191465"/>
            <a:ext cx="1894396" cy="33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Муніципалітети</a:t>
            </a:r>
            <a:endParaRPr lang="ru-RU" dirty="0">
              <a:solidFill>
                <a:srgbClr val="255286"/>
              </a:solidFill>
            </a:endParaRPr>
          </a:p>
        </p:txBody>
      </p:sp>
      <p:cxnSp>
        <p:nvCxnSpPr>
          <p:cNvPr id="132" name="Соединительная линия уступом 21"/>
          <p:cNvCxnSpPr>
            <a:stCxn id="131" idx="2"/>
          </p:cNvCxnSpPr>
          <p:nvPr/>
        </p:nvCxnSpPr>
        <p:spPr bwMode="auto">
          <a:xfrm rot="5400000">
            <a:off x="8161365" y="4224855"/>
            <a:ext cx="725136" cy="333085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255286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TextBox 132"/>
          <p:cNvSpPr txBox="1"/>
          <p:nvPr/>
        </p:nvSpPr>
        <p:spPr>
          <a:xfrm>
            <a:off x="9090680" y="6011834"/>
            <a:ext cx="1947748" cy="6584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8925" indent="58738" algn="ctr">
              <a:spcAft>
                <a:spcPts val="600"/>
              </a:spcAft>
              <a:buClr>
                <a:schemeClr val="tx1"/>
              </a:buClr>
            </a:pPr>
            <a:r>
              <a:rPr lang="uk-UA" sz="1400" dirty="0" smtClean="0">
                <a:latin typeface="Calibri" panose="020F0502020204030204" pitchFamily="34" charset="0"/>
              </a:rPr>
              <a:t>Адміністративна підтримка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uk-UA" sz="800" dirty="0" smtClean="0">
              <a:latin typeface="Calibri" panose="020F0502020204030204" pitchFamily="34" charset="0"/>
            </a:endParaRPr>
          </a:p>
        </p:txBody>
      </p:sp>
      <p:grpSp>
        <p:nvGrpSpPr>
          <p:cNvPr id="134" name="Group 17"/>
          <p:cNvGrpSpPr>
            <a:grpSpLocks noChangeAspect="1"/>
          </p:cNvGrpSpPr>
          <p:nvPr/>
        </p:nvGrpSpPr>
        <p:grpSpPr bwMode="auto">
          <a:xfrm>
            <a:off x="9227145" y="6043246"/>
            <a:ext cx="259917" cy="430320"/>
            <a:chOff x="2664" y="1763"/>
            <a:chExt cx="424" cy="788"/>
          </a:xfrm>
          <a:solidFill>
            <a:srgbClr val="C43D59"/>
          </a:solidFill>
        </p:grpSpPr>
        <p:sp>
          <p:nvSpPr>
            <p:cNvPr id="135" name="Freeform 19"/>
            <p:cNvSpPr>
              <a:spLocks/>
            </p:cNvSpPr>
            <p:nvPr/>
          </p:nvSpPr>
          <p:spPr bwMode="auto">
            <a:xfrm>
              <a:off x="2752" y="1763"/>
              <a:ext cx="163" cy="163"/>
            </a:xfrm>
            <a:custGeom>
              <a:avLst/>
              <a:gdLst>
                <a:gd name="T0" fmla="*/ 408 w 817"/>
                <a:gd name="T1" fmla="*/ 0 h 815"/>
                <a:gd name="T2" fmla="*/ 464 w 817"/>
                <a:gd name="T3" fmla="*/ 4 h 815"/>
                <a:gd name="T4" fmla="*/ 516 w 817"/>
                <a:gd name="T5" fmla="*/ 14 h 815"/>
                <a:gd name="T6" fmla="*/ 567 w 817"/>
                <a:gd name="T7" fmla="*/ 31 h 815"/>
                <a:gd name="T8" fmla="*/ 614 w 817"/>
                <a:gd name="T9" fmla="*/ 56 h 815"/>
                <a:gd name="T10" fmla="*/ 658 w 817"/>
                <a:gd name="T11" fmla="*/ 85 h 815"/>
                <a:gd name="T12" fmla="*/ 697 w 817"/>
                <a:gd name="T13" fmla="*/ 120 h 815"/>
                <a:gd name="T14" fmla="*/ 732 w 817"/>
                <a:gd name="T15" fmla="*/ 158 h 815"/>
                <a:gd name="T16" fmla="*/ 761 w 817"/>
                <a:gd name="T17" fmla="*/ 202 h 815"/>
                <a:gd name="T18" fmla="*/ 784 w 817"/>
                <a:gd name="T19" fmla="*/ 249 h 815"/>
                <a:gd name="T20" fmla="*/ 802 w 817"/>
                <a:gd name="T21" fmla="*/ 299 h 815"/>
                <a:gd name="T22" fmla="*/ 813 w 817"/>
                <a:gd name="T23" fmla="*/ 352 h 815"/>
                <a:gd name="T24" fmla="*/ 817 w 817"/>
                <a:gd name="T25" fmla="*/ 407 h 815"/>
                <a:gd name="T26" fmla="*/ 813 w 817"/>
                <a:gd name="T27" fmla="*/ 463 h 815"/>
                <a:gd name="T28" fmla="*/ 802 w 817"/>
                <a:gd name="T29" fmla="*/ 516 h 815"/>
                <a:gd name="T30" fmla="*/ 784 w 817"/>
                <a:gd name="T31" fmla="*/ 566 h 815"/>
                <a:gd name="T32" fmla="*/ 761 w 817"/>
                <a:gd name="T33" fmla="*/ 613 h 815"/>
                <a:gd name="T34" fmla="*/ 732 w 817"/>
                <a:gd name="T35" fmla="*/ 656 h 815"/>
                <a:gd name="T36" fmla="*/ 697 w 817"/>
                <a:gd name="T37" fmla="*/ 696 h 815"/>
                <a:gd name="T38" fmla="*/ 658 w 817"/>
                <a:gd name="T39" fmla="*/ 730 h 815"/>
                <a:gd name="T40" fmla="*/ 614 w 817"/>
                <a:gd name="T41" fmla="*/ 759 h 815"/>
                <a:gd name="T42" fmla="*/ 567 w 817"/>
                <a:gd name="T43" fmla="*/ 783 h 815"/>
                <a:gd name="T44" fmla="*/ 516 w 817"/>
                <a:gd name="T45" fmla="*/ 800 h 815"/>
                <a:gd name="T46" fmla="*/ 464 w 817"/>
                <a:gd name="T47" fmla="*/ 811 h 815"/>
                <a:gd name="T48" fmla="*/ 408 w 817"/>
                <a:gd name="T49" fmla="*/ 815 h 815"/>
                <a:gd name="T50" fmla="*/ 353 w 817"/>
                <a:gd name="T51" fmla="*/ 811 h 815"/>
                <a:gd name="T52" fmla="*/ 299 w 817"/>
                <a:gd name="T53" fmla="*/ 800 h 815"/>
                <a:gd name="T54" fmla="*/ 249 w 817"/>
                <a:gd name="T55" fmla="*/ 783 h 815"/>
                <a:gd name="T56" fmla="*/ 202 w 817"/>
                <a:gd name="T57" fmla="*/ 759 h 815"/>
                <a:gd name="T58" fmla="*/ 159 w 817"/>
                <a:gd name="T59" fmla="*/ 730 h 815"/>
                <a:gd name="T60" fmla="*/ 119 w 817"/>
                <a:gd name="T61" fmla="*/ 696 h 815"/>
                <a:gd name="T62" fmla="*/ 85 w 817"/>
                <a:gd name="T63" fmla="*/ 656 h 815"/>
                <a:gd name="T64" fmla="*/ 56 w 817"/>
                <a:gd name="T65" fmla="*/ 613 h 815"/>
                <a:gd name="T66" fmla="*/ 31 w 817"/>
                <a:gd name="T67" fmla="*/ 566 h 815"/>
                <a:gd name="T68" fmla="*/ 14 w 817"/>
                <a:gd name="T69" fmla="*/ 516 h 815"/>
                <a:gd name="T70" fmla="*/ 3 w 817"/>
                <a:gd name="T71" fmla="*/ 463 h 815"/>
                <a:gd name="T72" fmla="*/ 0 w 817"/>
                <a:gd name="T73" fmla="*/ 407 h 815"/>
                <a:gd name="T74" fmla="*/ 3 w 817"/>
                <a:gd name="T75" fmla="*/ 352 h 815"/>
                <a:gd name="T76" fmla="*/ 14 w 817"/>
                <a:gd name="T77" fmla="*/ 299 h 815"/>
                <a:gd name="T78" fmla="*/ 31 w 817"/>
                <a:gd name="T79" fmla="*/ 249 h 815"/>
                <a:gd name="T80" fmla="*/ 56 w 817"/>
                <a:gd name="T81" fmla="*/ 202 h 815"/>
                <a:gd name="T82" fmla="*/ 85 w 817"/>
                <a:gd name="T83" fmla="*/ 158 h 815"/>
                <a:gd name="T84" fmla="*/ 119 w 817"/>
                <a:gd name="T85" fmla="*/ 120 h 815"/>
                <a:gd name="T86" fmla="*/ 159 w 817"/>
                <a:gd name="T87" fmla="*/ 85 h 815"/>
                <a:gd name="T88" fmla="*/ 202 w 817"/>
                <a:gd name="T89" fmla="*/ 56 h 815"/>
                <a:gd name="T90" fmla="*/ 249 w 817"/>
                <a:gd name="T91" fmla="*/ 31 h 815"/>
                <a:gd name="T92" fmla="*/ 299 w 817"/>
                <a:gd name="T93" fmla="*/ 14 h 815"/>
                <a:gd name="T94" fmla="*/ 353 w 817"/>
                <a:gd name="T95" fmla="*/ 4 h 815"/>
                <a:gd name="T96" fmla="*/ 408 w 817"/>
                <a:gd name="T9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815">
                  <a:moveTo>
                    <a:pt x="408" y="0"/>
                  </a:moveTo>
                  <a:lnTo>
                    <a:pt x="464" y="4"/>
                  </a:lnTo>
                  <a:lnTo>
                    <a:pt x="516" y="14"/>
                  </a:lnTo>
                  <a:lnTo>
                    <a:pt x="567" y="31"/>
                  </a:lnTo>
                  <a:lnTo>
                    <a:pt x="614" y="56"/>
                  </a:lnTo>
                  <a:lnTo>
                    <a:pt x="658" y="85"/>
                  </a:lnTo>
                  <a:lnTo>
                    <a:pt x="697" y="120"/>
                  </a:lnTo>
                  <a:lnTo>
                    <a:pt x="732" y="158"/>
                  </a:lnTo>
                  <a:lnTo>
                    <a:pt x="761" y="202"/>
                  </a:lnTo>
                  <a:lnTo>
                    <a:pt x="784" y="249"/>
                  </a:lnTo>
                  <a:lnTo>
                    <a:pt x="802" y="299"/>
                  </a:lnTo>
                  <a:lnTo>
                    <a:pt x="813" y="352"/>
                  </a:lnTo>
                  <a:lnTo>
                    <a:pt x="817" y="407"/>
                  </a:lnTo>
                  <a:lnTo>
                    <a:pt x="813" y="463"/>
                  </a:lnTo>
                  <a:lnTo>
                    <a:pt x="802" y="516"/>
                  </a:lnTo>
                  <a:lnTo>
                    <a:pt x="784" y="566"/>
                  </a:lnTo>
                  <a:lnTo>
                    <a:pt x="761" y="613"/>
                  </a:lnTo>
                  <a:lnTo>
                    <a:pt x="732" y="656"/>
                  </a:lnTo>
                  <a:lnTo>
                    <a:pt x="697" y="696"/>
                  </a:lnTo>
                  <a:lnTo>
                    <a:pt x="658" y="730"/>
                  </a:lnTo>
                  <a:lnTo>
                    <a:pt x="614" y="759"/>
                  </a:lnTo>
                  <a:lnTo>
                    <a:pt x="567" y="783"/>
                  </a:lnTo>
                  <a:lnTo>
                    <a:pt x="516" y="800"/>
                  </a:lnTo>
                  <a:lnTo>
                    <a:pt x="464" y="811"/>
                  </a:lnTo>
                  <a:lnTo>
                    <a:pt x="408" y="815"/>
                  </a:lnTo>
                  <a:lnTo>
                    <a:pt x="353" y="811"/>
                  </a:lnTo>
                  <a:lnTo>
                    <a:pt x="299" y="800"/>
                  </a:lnTo>
                  <a:lnTo>
                    <a:pt x="249" y="783"/>
                  </a:lnTo>
                  <a:lnTo>
                    <a:pt x="202" y="759"/>
                  </a:lnTo>
                  <a:lnTo>
                    <a:pt x="159" y="730"/>
                  </a:lnTo>
                  <a:lnTo>
                    <a:pt x="119" y="696"/>
                  </a:lnTo>
                  <a:lnTo>
                    <a:pt x="85" y="656"/>
                  </a:lnTo>
                  <a:lnTo>
                    <a:pt x="56" y="613"/>
                  </a:lnTo>
                  <a:lnTo>
                    <a:pt x="31" y="566"/>
                  </a:lnTo>
                  <a:lnTo>
                    <a:pt x="14" y="516"/>
                  </a:lnTo>
                  <a:lnTo>
                    <a:pt x="3" y="463"/>
                  </a:lnTo>
                  <a:lnTo>
                    <a:pt x="0" y="407"/>
                  </a:lnTo>
                  <a:lnTo>
                    <a:pt x="3" y="352"/>
                  </a:lnTo>
                  <a:lnTo>
                    <a:pt x="14" y="299"/>
                  </a:lnTo>
                  <a:lnTo>
                    <a:pt x="31" y="249"/>
                  </a:lnTo>
                  <a:lnTo>
                    <a:pt x="56" y="202"/>
                  </a:lnTo>
                  <a:lnTo>
                    <a:pt x="85" y="158"/>
                  </a:lnTo>
                  <a:lnTo>
                    <a:pt x="119" y="120"/>
                  </a:lnTo>
                  <a:lnTo>
                    <a:pt x="159" y="85"/>
                  </a:lnTo>
                  <a:lnTo>
                    <a:pt x="202" y="56"/>
                  </a:lnTo>
                  <a:lnTo>
                    <a:pt x="249" y="31"/>
                  </a:lnTo>
                  <a:lnTo>
                    <a:pt x="299" y="14"/>
                  </a:lnTo>
                  <a:lnTo>
                    <a:pt x="353" y="4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20"/>
            <p:cNvSpPr>
              <a:spLocks noEditPoints="1"/>
            </p:cNvSpPr>
            <p:nvPr/>
          </p:nvSpPr>
          <p:spPr bwMode="auto">
            <a:xfrm>
              <a:off x="2664" y="1931"/>
              <a:ext cx="424" cy="620"/>
            </a:xfrm>
            <a:custGeom>
              <a:avLst/>
              <a:gdLst>
                <a:gd name="T0" fmla="*/ 1385 w 2120"/>
                <a:gd name="T1" fmla="*/ 1339 h 3101"/>
                <a:gd name="T2" fmla="*/ 1382 w 2120"/>
                <a:gd name="T3" fmla="*/ 1425 h 3101"/>
                <a:gd name="T4" fmla="*/ 1724 w 2120"/>
                <a:gd name="T5" fmla="*/ 1344 h 3101"/>
                <a:gd name="T6" fmla="*/ 1716 w 2120"/>
                <a:gd name="T7" fmla="*/ 1337 h 3101"/>
                <a:gd name="T8" fmla="*/ 1656 w 2120"/>
                <a:gd name="T9" fmla="*/ 1356 h 3101"/>
                <a:gd name="T10" fmla="*/ 1576 w 2120"/>
                <a:gd name="T11" fmla="*/ 1394 h 3101"/>
                <a:gd name="T12" fmla="*/ 1497 w 2120"/>
                <a:gd name="T13" fmla="*/ 1384 h 3101"/>
                <a:gd name="T14" fmla="*/ 1430 w 2120"/>
                <a:gd name="T15" fmla="*/ 1336 h 3101"/>
                <a:gd name="T16" fmla="*/ 834 w 2120"/>
                <a:gd name="T17" fmla="*/ 202 h 3101"/>
                <a:gd name="T18" fmla="*/ 748 w 2120"/>
                <a:gd name="T19" fmla="*/ 775 h 3101"/>
                <a:gd name="T20" fmla="*/ 947 w 2120"/>
                <a:gd name="T21" fmla="*/ 775 h 3101"/>
                <a:gd name="T22" fmla="*/ 748 w 2120"/>
                <a:gd name="T23" fmla="*/ 0 h 3101"/>
                <a:gd name="T24" fmla="*/ 1000 w 2120"/>
                <a:gd name="T25" fmla="*/ 17 h 3101"/>
                <a:gd name="T26" fmla="*/ 1119 w 2120"/>
                <a:gd name="T27" fmla="*/ 76 h 3101"/>
                <a:gd name="T28" fmla="*/ 1287 w 2120"/>
                <a:gd name="T29" fmla="*/ 198 h 3101"/>
                <a:gd name="T30" fmla="*/ 1421 w 2120"/>
                <a:gd name="T31" fmla="*/ 341 h 3101"/>
                <a:gd name="T32" fmla="*/ 1527 w 2120"/>
                <a:gd name="T33" fmla="*/ 516 h 3101"/>
                <a:gd name="T34" fmla="*/ 1610 w 2120"/>
                <a:gd name="T35" fmla="*/ 732 h 3101"/>
                <a:gd name="T36" fmla="*/ 1674 w 2120"/>
                <a:gd name="T37" fmla="*/ 1001 h 3101"/>
                <a:gd name="T38" fmla="*/ 1712 w 2120"/>
                <a:gd name="T39" fmla="*/ 1248 h 3101"/>
                <a:gd name="T40" fmla="*/ 1735 w 2120"/>
                <a:gd name="T41" fmla="*/ 1283 h 3101"/>
                <a:gd name="T42" fmla="*/ 1778 w 2120"/>
                <a:gd name="T43" fmla="*/ 1326 h 3101"/>
                <a:gd name="T44" fmla="*/ 2120 w 2120"/>
                <a:gd name="T45" fmla="*/ 1425 h 3101"/>
                <a:gd name="T46" fmla="*/ 985 w 2120"/>
                <a:gd name="T47" fmla="*/ 1425 h 3101"/>
                <a:gd name="T48" fmla="*/ 1328 w 2120"/>
                <a:gd name="T49" fmla="*/ 1326 h 3101"/>
                <a:gd name="T50" fmla="*/ 1372 w 2120"/>
                <a:gd name="T51" fmla="*/ 1283 h 3101"/>
                <a:gd name="T52" fmla="*/ 1398 w 2120"/>
                <a:gd name="T53" fmla="*/ 1269 h 3101"/>
                <a:gd name="T54" fmla="*/ 1367 w 2120"/>
                <a:gd name="T55" fmla="*/ 1086 h 3101"/>
                <a:gd name="T56" fmla="*/ 1319 w 2120"/>
                <a:gd name="T57" fmla="*/ 874 h 3101"/>
                <a:gd name="T58" fmla="*/ 1265 w 2120"/>
                <a:gd name="T59" fmla="*/ 710 h 3101"/>
                <a:gd name="T60" fmla="*/ 1255 w 2120"/>
                <a:gd name="T61" fmla="*/ 1337 h 3101"/>
                <a:gd name="T62" fmla="*/ 928 w 2120"/>
                <a:gd name="T63" fmla="*/ 2325 h 3101"/>
                <a:gd name="T64" fmla="*/ 1223 w 2120"/>
                <a:gd name="T65" fmla="*/ 2948 h 3101"/>
                <a:gd name="T66" fmla="*/ 1182 w 2120"/>
                <a:gd name="T67" fmla="*/ 3035 h 3101"/>
                <a:gd name="T68" fmla="*/ 1104 w 2120"/>
                <a:gd name="T69" fmla="*/ 3089 h 3101"/>
                <a:gd name="T70" fmla="*/ 1005 w 2120"/>
                <a:gd name="T71" fmla="*/ 3097 h 3101"/>
                <a:gd name="T72" fmla="*/ 918 w 2120"/>
                <a:gd name="T73" fmla="*/ 3058 h 3101"/>
                <a:gd name="T74" fmla="*/ 863 w 2120"/>
                <a:gd name="T75" fmla="*/ 2979 h 3101"/>
                <a:gd name="T76" fmla="*/ 851 w 2120"/>
                <a:gd name="T77" fmla="*/ 1614 h 3101"/>
                <a:gd name="T78" fmla="*/ 824 w 2120"/>
                <a:gd name="T79" fmla="*/ 2914 h 3101"/>
                <a:gd name="T80" fmla="*/ 799 w 2120"/>
                <a:gd name="T81" fmla="*/ 3008 h 3101"/>
                <a:gd name="T82" fmla="*/ 732 w 2120"/>
                <a:gd name="T83" fmla="*/ 3076 h 3101"/>
                <a:gd name="T84" fmla="*/ 638 w 2120"/>
                <a:gd name="T85" fmla="*/ 3101 h 3101"/>
                <a:gd name="T86" fmla="*/ 543 w 2120"/>
                <a:gd name="T87" fmla="*/ 3076 h 3101"/>
                <a:gd name="T88" fmla="*/ 475 w 2120"/>
                <a:gd name="T89" fmla="*/ 3008 h 3101"/>
                <a:gd name="T90" fmla="*/ 450 w 2120"/>
                <a:gd name="T91" fmla="*/ 2914 h 3101"/>
                <a:gd name="T92" fmla="*/ 439 w 2120"/>
                <a:gd name="T93" fmla="*/ 1336 h 3101"/>
                <a:gd name="T94" fmla="*/ 429 w 2120"/>
                <a:gd name="T95" fmla="*/ 757 h 3101"/>
                <a:gd name="T96" fmla="*/ 376 w 2120"/>
                <a:gd name="T97" fmla="*/ 936 h 3101"/>
                <a:gd name="T98" fmla="*/ 330 w 2120"/>
                <a:gd name="T99" fmla="*/ 1169 h 3101"/>
                <a:gd name="T100" fmla="*/ 293 w 2120"/>
                <a:gd name="T101" fmla="*/ 1321 h 3101"/>
                <a:gd name="T102" fmla="*/ 222 w 2120"/>
                <a:gd name="T103" fmla="*/ 1382 h 3101"/>
                <a:gd name="T104" fmla="*/ 136 w 2120"/>
                <a:gd name="T105" fmla="*/ 1394 h 3101"/>
                <a:gd name="T106" fmla="*/ 52 w 2120"/>
                <a:gd name="T107" fmla="*/ 1354 h 3101"/>
                <a:gd name="T108" fmla="*/ 5 w 2120"/>
                <a:gd name="T109" fmla="*/ 1277 h 3101"/>
                <a:gd name="T110" fmla="*/ 19 w 2120"/>
                <a:gd name="T111" fmla="*/ 1102 h 3101"/>
                <a:gd name="T112" fmla="*/ 80 w 2120"/>
                <a:gd name="T113" fmla="*/ 812 h 3101"/>
                <a:gd name="T114" fmla="*/ 156 w 2120"/>
                <a:gd name="T115" fmla="*/ 579 h 3101"/>
                <a:gd name="T116" fmla="*/ 256 w 2120"/>
                <a:gd name="T117" fmla="*/ 390 h 3101"/>
                <a:gd name="T118" fmla="*/ 382 w 2120"/>
                <a:gd name="T119" fmla="*/ 238 h 3101"/>
                <a:gd name="T120" fmla="*/ 541 w 2120"/>
                <a:gd name="T121" fmla="*/ 110 h 3101"/>
                <a:gd name="T122" fmla="*/ 658 w 2120"/>
                <a:gd name="T123" fmla="*/ 31 h 3101"/>
                <a:gd name="T124" fmla="*/ 748 w 2120"/>
                <a:gd name="T125" fmla="*/ 0 h 3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0" h="3101">
                  <a:moveTo>
                    <a:pt x="1394" y="1336"/>
                  </a:moveTo>
                  <a:lnTo>
                    <a:pt x="1389" y="1337"/>
                  </a:lnTo>
                  <a:lnTo>
                    <a:pt x="1385" y="1339"/>
                  </a:lnTo>
                  <a:lnTo>
                    <a:pt x="1383" y="1343"/>
                  </a:lnTo>
                  <a:lnTo>
                    <a:pt x="1382" y="1348"/>
                  </a:lnTo>
                  <a:lnTo>
                    <a:pt x="1382" y="1425"/>
                  </a:lnTo>
                  <a:lnTo>
                    <a:pt x="1724" y="1425"/>
                  </a:lnTo>
                  <a:lnTo>
                    <a:pt x="1724" y="1348"/>
                  </a:lnTo>
                  <a:lnTo>
                    <a:pt x="1724" y="1344"/>
                  </a:lnTo>
                  <a:lnTo>
                    <a:pt x="1721" y="1341"/>
                  </a:lnTo>
                  <a:lnTo>
                    <a:pt x="1719" y="1338"/>
                  </a:lnTo>
                  <a:lnTo>
                    <a:pt x="1716" y="1337"/>
                  </a:lnTo>
                  <a:lnTo>
                    <a:pt x="1713" y="1336"/>
                  </a:lnTo>
                  <a:lnTo>
                    <a:pt x="1676" y="1336"/>
                  </a:lnTo>
                  <a:lnTo>
                    <a:pt x="1656" y="1356"/>
                  </a:lnTo>
                  <a:lnTo>
                    <a:pt x="1633" y="1373"/>
                  </a:lnTo>
                  <a:lnTo>
                    <a:pt x="1606" y="1387"/>
                  </a:lnTo>
                  <a:lnTo>
                    <a:pt x="1576" y="1394"/>
                  </a:lnTo>
                  <a:lnTo>
                    <a:pt x="1553" y="1395"/>
                  </a:lnTo>
                  <a:lnTo>
                    <a:pt x="1524" y="1393"/>
                  </a:lnTo>
                  <a:lnTo>
                    <a:pt x="1497" y="1384"/>
                  </a:lnTo>
                  <a:lnTo>
                    <a:pt x="1472" y="1372"/>
                  </a:lnTo>
                  <a:lnTo>
                    <a:pt x="1450" y="1356"/>
                  </a:lnTo>
                  <a:lnTo>
                    <a:pt x="1430" y="1336"/>
                  </a:lnTo>
                  <a:lnTo>
                    <a:pt x="1394" y="1336"/>
                  </a:lnTo>
                  <a:close/>
                  <a:moveTo>
                    <a:pt x="846" y="118"/>
                  </a:moveTo>
                  <a:lnTo>
                    <a:pt x="834" y="202"/>
                  </a:lnTo>
                  <a:lnTo>
                    <a:pt x="832" y="234"/>
                  </a:lnTo>
                  <a:lnTo>
                    <a:pt x="824" y="266"/>
                  </a:lnTo>
                  <a:lnTo>
                    <a:pt x="748" y="775"/>
                  </a:lnTo>
                  <a:lnTo>
                    <a:pt x="846" y="910"/>
                  </a:lnTo>
                  <a:lnTo>
                    <a:pt x="848" y="910"/>
                  </a:lnTo>
                  <a:lnTo>
                    <a:pt x="947" y="775"/>
                  </a:lnTo>
                  <a:lnTo>
                    <a:pt x="848" y="118"/>
                  </a:lnTo>
                  <a:lnTo>
                    <a:pt x="846" y="118"/>
                  </a:lnTo>
                  <a:close/>
                  <a:moveTo>
                    <a:pt x="748" y="0"/>
                  </a:moveTo>
                  <a:lnTo>
                    <a:pt x="847" y="103"/>
                  </a:lnTo>
                  <a:lnTo>
                    <a:pt x="949" y="1"/>
                  </a:lnTo>
                  <a:lnTo>
                    <a:pt x="1000" y="17"/>
                  </a:lnTo>
                  <a:lnTo>
                    <a:pt x="1051" y="38"/>
                  </a:lnTo>
                  <a:lnTo>
                    <a:pt x="1098" y="66"/>
                  </a:lnTo>
                  <a:lnTo>
                    <a:pt x="1119" y="76"/>
                  </a:lnTo>
                  <a:lnTo>
                    <a:pt x="1179" y="115"/>
                  </a:lnTo>
                  <a:lnTo>
                    <a:pt x="1235" y="156"/>
                  </a:lnTo>
                  <a:lnTo>
                    <a:pt x="1287" y="198"/>
                  </a:lnTo>
                  <a:lnTo>
                    <a:pt x="1335" y="243"/>
                  </a:lnTo>
                  <a:lnTo>
                    <a:pt x="1379" y="290"/>
                  </a:lnTo>
                  <a:lnTo>
                    <a:pt x="1421" y="341"/>
                  </a:lnTo>
                  <a:lnTo>
                    <a:pt x="1459" y="395"/>
                  </a:lnTo>
                  <a:lnTo>
                    <a:pt x="1495" y="453"/>
                  </a:lnTo>
                  <a:lnTo>
                    <a:pt x="1527" y="516"/>
                  </a:lnTo>
                  <a:lnTo>
                    <a:pt x="1556" y="583"/>
                  </a:lnTo>
                  <a:lnTo>
                    <a:pt x="1584" y="655"/>
                  </a:lnTo>
                  <a:lnTo>
                    <a:pt x="1610" y="732"/>
                  </a:lnTo>
                  <a:lnTo>
                    <a:pt x="1633" y="816"/>
                  </a:lnTo>
                  <a:lnTo>
                    <a:pt x="1655" y="905"/>
                  </a:lnTo>
                  <a:lnTo>
                    <a:pt x="1674" y="1001"/>
                  </a:lnTo>
                  <a:lnTo>
                    <a:pt x="1692" y="1104"/>
                  </a:lnTo>
                  <a:lnTo>
                    <a:pt x="1710" y="1214"/>
                  </a:lnTo>
                  <a:lnTo>
                    <a:pt x="1712" y="1248"/>
                  </a:lnTo>
                  <a:lnTo>
                    <a:pt x="1705" y="1279"/>
                  </a:lnTo>
                  <a:lnTo>
                    <a:pt x="1713" y="1279"/>
                  </a:lnTo>
                  <a:lnTo>
                    <a:pt x="1735" y="1283"/>
                  </a:lnTo>
                  <a:lnTo>
                    <a:pt x="1753" y="1292"/>
                  </a:lnTo>
                  <a:lnTo>
                    <a:pt x="1768" y="1307"/>
                  </a:lnTo>
                  <a:lnTo>
                    <a:pt x="1778" y="1326"/>
                  </a:lnTo>
                  <a:lnTo>
                    <a:pt x="1782" y="1348"/>
                  </a:lnTo>
                  <a:lnTo>
                    <a:pt x="1782" y="1425"/>
                  </a:lnTo>
                  <a:lnTo>
                    <a:pt x="2120" y="1425"/>
                  </a:lnTo>
                  <a:lnTo>
                    <a:pt x="2120" y="2262"/>
                  </a:lnTo>
                  <a:lnTo>
                    <a:pt x="985" y="2262"/>
                  </a:lnTo>
                  <a:lnTo>
                    <a:pt x="985" y="1425"/>
                  </a:lnTo>
                  <a:lnTo>
                    <a:pt x="1325" y="1425"/>
                  </a:lnTo>
                  <a:lnTo>
                    <a:pt x="1325" y="1348"/>
                  </a:lnTo>
                  <a:lnTo>
                    <a:pt x="1328" y="1326"/>
                  </a:lnTo>
                  <a:lnTo>
                    <a:pt x="1338" y="1307"/>
                  </a:lnTo>
                  <a:lnTo>
                    <a:pt x="1353" y="1292"/>
                  </a:lnTo>
                  <a:lnTo>
                    <a:pt x="1372" y="1283"/>
                  </a:lnTo>
                  <a:lnTo>
                    <a:pt x="1394" y="1279"/>
                  </a:lnTo>
                  <a:lnTo>
                    <a:pt x="1401" y="1279"/>
                  </a:lnTo>
                  <a:lnTo>
                    <a:pt x="1398" y="1269"/>
                  </a:lnTo>
                  <a:lnTo>
                    <a:pt x="1396" y="1260"/>
                  </a:lnTo>
                  <a:lnTo>
                    <a:pt x="1382" y="1169"/>
                  </a:lnTo>
                  <a:lnTo>
                    <a:pt x="1367" y="1086"/>
                  </a:lnTo>
                  <a:lnTo>
                    <a:pt x="1352" y="1009"/>
                  </a:lnTo>
                  <a:lnTo>
                    <a:pt x="1336" y="938"/>
                  </a:lnTo>
                  <a:lnTo>
                    <a:pt x="1319" y="874"/>
                  </a:lnTo>
                  <a:lnTo>
                    <a:pt x="1302" y="814"/>
                  </a:lnTo>
                  <a:lnTo>
                    <a:pt x="1284" y="759"/>
                  </a:lnTo>
                  <a:lnTo>
                    <a:pt x="1265" y="710"/>
                  </a:lnTo>
                  <a:lnTo>
                    <a:pt x="1265" y="1255"/>
                  </a:lnTo>
                  <a:lnTo>
                    <a:pt x="1263" y="1297"/>
                  </a:lnTo>
                  <a:lnTo>
                    <a:pt x="1255" y="1337"/>
                  </a:lnTo>
                  <a:lnTo>
                    <a:pt x="1242" y="1375"/>
                  </a:lnTo>
                  <a:lnTo>
                    <a:pt x="928" y="1375"/>
                  </a:lnTo>
                  <a:lnTo>
                    <a:pt x="928" y="2325"/>
                  </a:lnTo>
                  <a:lnTo>
                    <a:pt x="1227" y="2325"/>
                  </a:lnTo>
                  <a:lnTo>
                    <a:pt x="1227" y="2914"/>
                  </a:lnTo>
                  <a:lnTo>
                    <a:pt x="1223" y="2948"/>
                  </a:lnTo>
                  <a:lnTo>
                    <a:pt x="1215" y="2979"/>
                  </a:lnTo>
                  <a:lnTo>
                    <a:pt x="1201" y="3008"/>
                  </a:lnTo>
                  <a:lnTo>
                    <a:pt x="1182" y="3035"/>
                  </a:lnTo>
                  <a:lnTo>
                    <a:pt x="1160" y="3058"/>
                  </a:lnTo>
                  <a:lnTo>
                    <a:pt x="1133" y="3076"/>
                  </a:lnTo>
                  <a:lnTo>
                    <a:pt x="1104" y="3089"/>
                  </a:lnTo>
                  <a:lnTo>
                    <a:pt x="1073" y="3097"/>
                  </a:lnTo>
                  <a:lnTo>
                    <a:pt x="1039" y="3101"/>
                  </a:lnTo>
                  <a:lnTo>
                    <a:pt x="1005" y="3097"/>
                  </a:lnTo>
                  <a:lnTo>
                    <a:pt x="973" y="3089"/>
                  </a:lnTo>
                  <a:lnTo>
                    <a:pt x="944" y="3076"/>
                  </a:lnTo>
                  <a:lnTo>
                    <a:pt x="918" y="3058"/>
                  </a:lnTo>
                  <a:lnTo>
                    <a:pt x="896" y="3035"/>
                  </a:lnTo>
                  <a:lnTo>
                    <a:pt x="878" y="3008"/>
                  </a:lnTo>
                  <a:lnTo>
                    <a:pt x="863" y="2979"/>
                  </a:lnTo>
                  <a:lnTo>
                    <a:pt x="855" y="2948"/>
                  </a:lnTo>
                  <a:lnTo>
                    <a:pt x="851" y="2914"/>
                  </a:lnTo>
                  <a:lnTo>
                    <a:pt x="851" y="1614"/>
                  </a:lnTo>
                  <a:lnTo>
                    <a:pt x="847" y="1614"/>
                  </a:lnTo>
                  <a:lnTo>
                    <a:pt x="824" y="1614"/>
                  </a:lnTo>
                  <a:lnTo>
                    <a:pt x="824" y="2914"/>
                  </a:lnTo>
                  <a:lnTo>
                    <a:pt x="822" y="2948"/>
                  </a:lnTo>
                  <a:lnTo>
                    <a:pt x="813" y="2979"/>
                  </a:lnTo>
                  <a:lnTo>
                    <a:pt x="799" y="3008"/>
                  </a:lnTo>
                  <a:lnTo>
                    <a:pt x="781" y="3035"/>
                  </a:lnTo>
                  <a:lnTo>
                    <a:pt x="758" y="3058"/>
                  </a:lnTo>
                  <a:lnTo>
                    <a:pt x="732" y="3076"/>
                  </a:lnTo>
                  <a:lnTo>
                    <a:pt x="703" y="3089"/>
                  </a:lnTo>
                  <a:lnTo>
                    <a:pt x="672" y="3099"/>
                  </a:lnTo>
                  <a:lnTo>
                    <a:pt x="638" y="3101"/>
                  </a:lnTo>
                  <a:lnTo>
                    <a:pt x="604" y="3099"/>
                  </a:lnTo>
                  <a:lnTo>
                    <a:pt x="572" y="3089"/>
                  </a:lnTo>
                  <a:lnTo>
                    <a:pt x="543" y="3076"/>
                  </a:lnTo>
                  <a:lnTo>
                    <a:pt x="516" y="3058"/>
                  </a:lnTo>
                  <a:lnTo>
                    <a:pt x="493" y="3035"/>
                  </a:lnTo>
                  <a:lnTo>
                    <a:pt x="475" y="3008"/>
                  </a:lnTo>
                  <a:lnTo>
                    <a:pt x="462" y="2979"/>
                  </a:lnTo>
                  <a:lnTo>
                    <a:pt x="453" y="2948"/>
                  </a:lnTo>
                  <a:lnTo>
                    <a:pt x="450" y="2914"/>
                  </a:lnTo>
                  <a:lnTo>
                    <a:pt x="450" y="1399"/>
                  </a:lnTo>
                  <a:lnTo>
                    <a:pt x="452" y="1373"/>
                  </a:lnTo>
                  <a:lnTo>
                    <a:pt x="439" y="1336"/>
                  </a:lnTo>
                  <a:lnTo>
                    <a:pt x="432" y="1296"/>
                  </a:lnTo>
                  <a:lnTo>
                    <a:pt x="429" y="1255"/>
                  </a:lnTo>
                  <a:lnTo>
                    <a:pt x="429" y="757"/>
                  </a:lnTo>
                  <a:lnTo>
                    <a:pt x="411" y="811"/>
                  </a:lnTo>
                  <a:lnTo>
                    <a:pt x="393" y="870"/>
                  </a:lnTo>
                  <a:lnTo>
                    <a:pt x="376" y="936"/>
                  </a:lnTo>
                  <a:lnTo>
                    <a:pt x="360" y="1007"/>
                  </a:lnTo>
                  <a:lnTo>
                    <a:pt x="344" y="1084"/>
                  </a:lnTo>
                  <a:lnTo>
                    <a:pt x="330" y="1169"/>
                  </a:lnTo>
                  <a:lnTo>
                    <a:pt x="315" y="1260"/>
                  </a:lnTo>
                  <a:lnTo>
                    <a:pt x="308" y="1292"/>
                  </a:lnTo>
                  <a:lnTo>
                    <a:pt x="293" y="1321"/>
                  </a:lnTo>
                  <a:lnTo>
                    <a:pt x="274" y="1346"/>
                  </a:lnTo>
                  <a:lnTo>
                    <a:pt x="250" y="1366"/>
                  </a:lnTo>
                  <a:lnTo>
                    <a:pt x="222" y="1382"/>
                  </a:lnTo>
                  <a:lnTo>
                    <a:pt x="192" y="1391"/>
                  </a:lnTo>
                  <a:lnTo>
                    <a:pt x="159" y="1395"/>
                  </a:lnTo>
                  <a:lnTo>
                    <a:pt x="136" y="1394"/>
                  </a:lnTo>
                  <a:lnTo>
                    <a:pt x="104" y="1385"/>
                  </a:lnTo>
                  <a:lnTo>
                    <a:pt x="76" y="1372"/>
                  </a:lnTo>
                  <a:lnTo>
                    <a:pt x="52" y="1354"/>
                  </a:lnTo>
                  <a:lnTo>
                    <a:pt x="32" y="1331"/>
                  </a:lnTo>
                  <a:lnTo>
                    <a:pt x="16" y="1306"/>
                  </a:lnTo>
                  <a:lnTo>
                    <a:pt x="5" y="1277"/>
                  </a:lnTo>
                  <a:lnTo>
                    <a:pt x="0" y="1245"/>
                  </a:lnTo>
                  <a:lnTo>
                    <a:pt x="1" y="1214"/>
                  </a:lnTo>
                  <a:lnTo>
                    <a:pt x="19" y="1102"/>
                  </a:lnTo>
                  <a:lnTo>
                    <a:pt x="38" y="998"/>
                  </a:lnTo>
                  <a:lnTo>
                    <a:pt x="58" y="903"/>
                  </a:lnTo>
                  <a:lnTo>
                    <a:pt x="80" y="812"/>
                  </a:lnTo>
                  <a:lnTo>
                    <a:pt x="103" y="729"/>
                  </a:lnTo>
                  <a:lnTo>
                    <a:pt x="128" y="650"/>
                  </a:lnTo>
                  <a:lnTo>
                    <a:pt x="156" y="579"/>
                  </a:lnTo>
                  <a:lnTo>
                    <a:pt x="187" y="511"/>
                  </a:lnTo>
                  <a:lnTo>
                    <a:pt x="219" y="448"/>
                  </a:lnTo>
                  <a:lnTo>
                    <a:pt x="256" y="390"/>
                  </a:lnTo>
                  <a:lnTo>
                    <a:pt x="295" y="336"/>
                  </a:lnTo>
                  <a:lnTo>
                    <a:pt x="337" y="285"/>
                  </a:lnTo>
                  <a:lnTo>
                    <a:pt x="382" y="238"/>
                  </a:lnTo>
                  <a:lnTo>
                    <a:pt x="432" y="192"/>
                  </a:lnTo>
                  <a:lnTo>
                    <a:pt x="484" y="150"/>
                  </a:lnTo>
                  <a:lnTo>
                    <a:pt x="541" y="110"/>
                  </a:lnTo>
                  <a:lnTo>
                    <a:pt x="577" y="80"/>
                  </a:lnTo>
                  <a:lnTo>
                    <a:pt x="617" y="53"/>
                  </a:lnTo>
                  <a:lnTo>
                    <a:pt x="658" y="31"/>
                  </a:lnTo>
                  <a:lnTo>
                    <a:pt x="702" y="13"/>
                  </a:lnTo>
                  <a:lnTo>
                    <a:pt x="748" y="0"/>
                  </a:lnTo>
                  <a:lnTo>
                    <a:pt x="7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7" name="Freeform 14"/>
          <p:cNvSpPr>
            <a:spLocks noEditPoints="1"/>
          </p:cNvSpPr>
          <p:nvPr/>
        </p:nvSpPr>
        <p:spPr bwMode="auto">
          <a:xfrm>
            <a:off x="3363617" y="2717777"/>
            <a:ext cx="705304" cy="599303"/>
          </a:xfrm>
          <a:custGeom>
            <a:avLst/>
            <a:gdLst>
              <a:gd name="T0" fmla="*/ 6355 w 6560"/>
              <a:gd name="T1" fmla="*/ 5737 h 6556"/>
              <a:gd name="T2" fmla="*/ 0 w 6560"/>
              <a:gd name="T3" fmla="*/ 6556 h 6556"/>
              <a:gd name="T4" fmla="*/ 5124 w 6560"/>
              <a:gd name="T5" fmla="*/ 2460 h 6556"/>
              <a:gd name="T6" fmla="*/ 6149 w 6560"/>
              <a:gd name="T7" fmla="*/ 2868 h 6556"/>
              <a:gd name="T8" fmla="*/ 5329 w 6560"/>
              <a:gd name="T9" fmla="*/ 5326 h 6556"/>
              <a:gd name="T10" fmla="*/ 5124 w 6560"/>
              <a:gd name="T11" fmla="*/ 2460 h 6556"/>
              <a:gd name="T12" fmla="*/ 4715 w 6560"/>
              <a:gd name="T13" fmla="*/ 2460 h 6556"/>
              <a:gd name="T14" fmla="*/ 4510 w 6560"/>
              <a:gd name="T15" fmla="*/ 5326 h 6556"/>
              <a:gd name="T16" fmla="*/ 3690 w 6560"/>
              <a:gd name="T17" fmla="*/ 2868 h 6556"/>
              <a:gd name="T18" fmla="*/ 1845 w 6560"/>
              <a:gd name="T19" fmla="*/ 2460 h 6556"/>
              <a:gd name="T20" fmla="*/ 2870 w 6560"/>
              <a:gd name="T21" fmla="*/ 2868 h 6556"/>
              <a:gd name="T22" fmla="*/ 2050 w 6560"/>
              <a:gd name="T23" fmla="*/ 5326 h 6556"/>
              <a:gd name="T24" fmla="*/ 1845 w 6560"/>
              <a:gd name="T25" fmla="*/ 2460 h 6556"/>
              <a:gd name="T26" fmla="*/ 1434 w 6560"/>
              <a:gd name="T27" fmla="*/ 2460 h 6556"/>
              <a:gd name="T28" fmla="*/ 1231 w 6560"/>
              <a:gd name="T29" fmla="*/ 5326 h 6556"/>
              <a:gd name="T30" fmla="*/ 411 w 6560"/>
              <a:gd name="T31" fmla="*/ 2868 h 6556"/>
              <a:gd name="T32" fmla="*/ 3279 w 6560"/>
              <a:gd name="T33" fmla="*/ 819 h 6556"/>
              <a:gd name="T34" fmla="*/ 3149 w 6560"/>
              <a:gd name="T35" fmla="*/ 841 h 6556"/>
              <a:gd name="T36" fmla="*/ 3038 w 6560"/>
              <a:gd name="T37" fmla="*/ 899 h 6556"/>
              <a:gd name="T38" fmla="*/ 2948 w 6560"/>
              <a:gd name="T39" fmla="*/ 987 h 6556"/>
              <a:gd name="T40" fmla="*/ 2890 w 6560"/>
              <a:gd name="T41" fmla="*/ 1100 h 6556"/>
              <a:gd name="T42" fmla="*/ 2870 w 6560"/>
              <a:gd name="T43" fmla="*/ 1230 h 6556"/>
              <a:gd name="T44" fmla="*/ 2890 w 6560"/>
              <a:gd name="T45" fmla="*/ 1359 h 6556"/>
              <a:gd name="T46" fmla="*/ 2948 w 6560"/>
              <a:gd name="T47" fmla="*/ 1471 h 6556"/>
              <a:gd name="T48" fmla="*/ 3038 w 6560"/>
              <a:gd name="T49" fmla="*/ 1561 h 6556"/>
              <a:gd name="T50" fmla="*/ 3149 w 6560"/>
              <a:gd name="T51" fmla="*/ 1619 h 6556"/>
              <a:gd name="T52" fmla="*/ 3279 w 6560"/>
              <a:gd name="T53" fmla="*/ 1638 h 6556"/>
              <a:gd name="T54" fmla="*/ 3409 w 6560"/>
              <a:gd name="T55" fmla="*/ 1619 h 6556"/>
              <a:gd name="T56" fmla="*/ 3522 w 6560"/>
              <a:gd name="T57" fmla="*/ 1561 h 6556"/>
              <a:gd name="T58" fmla="*/ 3610 w 6560"/>
              <a:gd name="T59" fmla="*/ 1471 h 6556"/>
              <a:gd name="T60" fmla="*/ 3668 w 6560"/>
              <a:gd name="T61" fmla="*/ 1359 h 6556"/>
              <a:gd name="T62" fmla="*/ 3690 w 6560"/>
              <a:gd name="T63" fmla="*/ 1230 h 6556"/>
              <a:gd name="T64" fmla="*/ 3668 w 6560"/>
              <a:gd name="T65" fmla="*/ 1100 h 6556"/>
              <a:gd name="T66" fmla="*/ 3610 w 6560"/>
              <a:gd name="T67" fmla="*/ 987 h 6556"/>
              <a:gd name="T68" fmla="*/ 3522 w 6560"/>
              <a:gd name="T69" fmla="*/ 899 h 6556"/>
              <a:gd name="T70" fmla="*/ 3409 w 6560"/>
              <a:gd name="T71" fmla="*/ 841 h 6556"/>
              <a:gd name="T72" fmla="*/ 3279 w 6560"/>
              <a:gd name="T73" fmla="*/ 819 h 6556"/>
              <a:gd name="T74" fmla="*/ 6560 w 6560"/>
              <a:gd name="T75" fmla="*/ 2049 h 6556"/>
              <a:gd name="T76" fmla="*/ 3279 w 6560"/>
              <a:gd name="T77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560" h="6556">
                <a:moveTo>
                  <a:pt x="205" y="5737"/>
                </a:moveTo>
                <a:lnTo>
                  <a:pt x="6355" y="5737"/>
                </a:lnTo>
                <a:lnTo>
                  <a:pt x="6560" y="6556"/>
                </a:lnTo>
                <a:lnTo>
                  <a:pt x="0" y="6556"/>
                </a:lnTo>
                <a:lnTo>
                  <a:pt x="205" y="5737"/>
                </a:lnTo>
                <a:close/>
                <a:moveTo>
                  <a:pt x="5124" y="2460"/>
                </a:moveTo>
                <a:lnTo>
                  <a:pt x="6355" y="2460"/>
                </a:lnTo>
                <a:lnTo>
                  <a:pt x="6149" y="2868"/>
                </a:lnTo>
                <a:lnTo>
                  <a:pt x="6149" y="5326"/>
                </a:lnTo>
                <a:lnTo>
                  <a:pt x="5329" y="5326"/>
                </a:lnTo>
                <a:lnTo>
                  <a:pt x="5329" y="2868"/>
                </a:lnTo>
                <a:lnTo>
                  <a:pt x="5124" y="2460"/>
                </a:lnTo>
                <a:close/>
                <a:moveTo>
                  <a:pt x="3484" y="2460"/>
                </a:moveTo>
                <a:lnTo>
                  <a:pt x="4715" y="2460"/>
                </a:lnTo>
                <a:lnTo>
                  <a:pt x="4510" y="2868"/>
                </a:lnTo>
                <a:lnTo>
                  <a:pt x="4510" y="5326"/>
                </a:lnTo>
                <a:lnTo>
                  <a:pt x="3690" y="5326"/>
                </a:lnTo>
                <a:lnTo>
                  <a:pt x="3690" y="2868"/>
                </a:lnTo>
                <a:lnTo>
                  <a:pt x="3484" y="2460"/>
                </a:lnTo>
                <a:close/>
                <a:moveTo>
                  <a:pt x="1845" y="2460"/>
                </a:moveTo>
                <a:lnTo>
                  <a:pt x="3076" y="2460"/>
                </a:lnTo>
                <a:lnTo>
                  <a:pt x="2870" y="2868"/>
                </a:lnTo>
                <a:lnTo>
                  <a:pt x="2870" y="5326"/>
                </a:lnTo>
                <a:lnTo>
                  <a:pt x="2050" y="5326"/>
                </a:lnTo>
                <a:lnTo>
                  <a:pt x="2050" y="2868"/>
                </a:lnTo>
                <a:lnTo>
                  <a:pt x="1845" y="2460"/>
                </a:lnTo>
                <a:close/>
                <a:moveTo>
                  <a:pt x="205" y="2460"/>
                </a:moveTo>
                <a:lnTo>
                  <a:pt x="1434" y="2460"/>
                </a:lnTo>
                <a:lnTo>
                  <a:pt x="1231" y="2868"/>
                </a:lnTo>
                <a:lnTo>
                  <a:pt x="1231" y="5326"/>
                </a:lnTo>
                <a:lnTo>
                  <a:pt x="411" y="5326"/>
                </a:lnTo>
                <a:lnTo>
                  <a:pt x="411" y="2868"/>
                </a:lnTo>
                <a:lnTo>
                  <a:pt x="205" y="2460"/>
                </a:lnTo>
                <a:close/>
                <a:moveTo>
                  <a:pt x="3279" y="819"/>
                </a:moveTo>
                <a:lnTo>
                  <a:pt x="3213" y="825"/>
                </a:lnTo>
                <a:lnTo>
                  <a:pt x="3149" y="841"/>
                </a:lnTo>
                <a:lnTo>
                  <a:pt x="3092" y="865"/>
                </a:lnTo>
                <a:lnTo>
                  <a:pt x="3038" y="899"/>
                </a:lnTo>
                <a:lnTo>
                  <a:pt x="2990" y="941"/>
                </a:lnTo>
                <a:lnTo>
                  <a:pt x="2948" y="987"/>
                </a:lnTo>
                <a:lnTo>
                  <a:pt x="2916" y="1040"/>
                </a:lnTo>
                <a:lnTo>
                  <a:pt x="2890" y="1100"/>
                </a:lnTo>
                <a:lnTo>
                  <a:pt x="2876" y="1164"/>
                </a:lnTo>
                <a:lnTo>
                  <a:pt x="2870" y="1230"/>
                </a:lnTo>
                <a:lnTo>
                  <a:pt x="2876" y="1296"/>
                </a:lnTo>
                <a:lnTo>
                  <a:pt x="2890" y="1359"/>
                </a:lnTo>
                <a:lnTo>
                  <a:pt x="2916" y="1417"/>
                </a:lnTo>
                <a:lnTo>
                  <a:pt x="2948" y="1471"/>
                </a:lnTo>
                <a:lnTo>
                  <a:pt x="2990" y="1519"/>
                </a:lnTo>
                <a:lnTo>
                  <a:pt x="3038" y="1561"/>
                </a:lnTo>
                <a:lnTo>
                  <a:pt x="3092" y="1593"/>
                </a:lnTo>
                <a:lnTo>
                  <a:pt x="3149" y="1619"/>
                </a:lnTo>
                <a:lnTo>
                  <a:pt x="3213" y="1635"/>
                </a:lnTo>
                <a:lnTo>
                  <a:pt x="3279" y="1638"/>
                </a:lnTo>
                <a:lnTo>
                  <a:pt x="3347" y="1635"/>
                </a:lnTo>
                <a:lnTo>
                  <a:pt x="3409" y="1619"/>
                </a:lnTo>
                <a:lnTo>
                  <a:pt x="3468" y="1593"/>
                </a:lnTo>
                <a:lnTo>
                  <a:pt x="3522" y="1561"/>
                </a:lnTo>
                <a:lnTo>
                  <a:pt x="3570" y="1519"/>
                </a:lnTo>
                <a:lnTo>
                  <a:pt x="3610" y="1471"/>
                </a:lnTo>
                <a:lnTo>
                  <a:pt x="3644" y="1417"/>
                </a:lnTo>
                <a:lnTo>
                  <a:pt x="3668" y="1359"/>
                </a:lnTo>
                <a:lnTo>
                  <a:pt x="3684" y="1296"/>
                </a:lnTo>
                <a:lnTo>
                  <a:pt x="3690" y="1230"/>
                </a:lnTo>
                <a:lnTo>
                  <a:pt x="3684" y="1164"/>
                </a:lnTo>
                <a:lnTo>
                  <a:pt x="3668" y="1100"/>
                </a:lnTo>
                <a:lnTo>
                  <a:pt x="3644" y="1040"/>
                </a:lnTo>
                <a:lnTo>
                  <a:pt x="3610" y="987"/>
                </a:lnTo>
                <a:lnTo>
                  <a:pt x="3570" y="941"/>
                </a:lnTo>
                <a:lnTo>
                  <a:pt x="3522" y="899"/>
                </a:lnTo>
                <a:lnTo>
                  <a:pt x="3468" y="865"/>
                </a:lnTo>
                <a:lnTo>
                  <a:pt x="3409" y="841"/>
                </a:lnTo>
                <a:lnTo>
                  <a:pt x="3347" y="825"/>
                </a:lnTo>
                <a:lnTo>
                  <a:pt x="3279" y="819"/>
                </a:lnTo>
                <a:close/>
                <a:moveTo>
                  <a:pt x="3279" y="0"/>
                </a:moveTo>
                <a:lnTo>
                  <a:pt x="6560" y="2049"/>
                </a:lnTo>
                <a:lnTo>
                  <a:pt x="0" y="2049"/>
                </a:lnTo>
                <a:lnTo>
                  <a:pt x="3279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Freeform 47"/>
          <p:cNvSpPr>
            <a:spLocks noEditPoints="1"/>
          </p:cNvSpPr>
          <p:nvPr/>
        </p:nvSpPr>
        <p:spPr bwMode="auto">
          <a:xfrm>
            <a:off x="5361792" y="3691782"/>
            <a:ext cx="1064903" cy="717371"/>
          </a:xfrm>
          <a:custGeom>
            <a:avLst/>
            <a:gdLst>
              <a:gd name="T0" fmla="*/ 865 w 3357"/>
              <a:gd name="T1" fmla="*/ 2085 h 2484"/>
              <a:gd name="T2" fmla="*/ 142 w 3357"/>
              <a:gd name="T3" fmla="*/ 1920 h 2484"/>
              <a:gd name="T4" fmla="*/ 442 w 3357"/>
              <a:gd name="T5" fmla="*/ 1920 h 2484"/>
              <a:gd name="T6" fmla="*/ 2830 w 3357"/>
              <a:gd name="T7" fmla="*/ 2068 h 2484"/>
              <a:gd name="T8" fmla="*/ 2830 w 3357"/>
              <a:gd name="T9" fmla="*/ 1902 h 2484"/>
              <a:gd name="T10" fmla="*/ 2704 w 3357"/>
              <a:gd name="T11" fmla="*/ 2068 h 2484"/>
              <a:gd name="T12" fmla="*/ 566 w 3357"/>
              <a:gd name="T13" fmla="*/ 1654 h 2484"/>
              <a:gd name="T14" fmla="*/ 865 w 3357"/>
              <a:gd name="T15" fmla="*/ 1654 h 2484"/>
              <a:gd name="T16" fmla="*/ 142 w 3357"/>
              <a:gd name="T17" fmla="*/ 1820 h 2484"/>
              <a:gd name="T18" fmla="*/ 142 w 3357"/>
              <a:gd name="T19" fmla="*/ 1654 h 2484"/>
              <a:gd name="T20" fmla="*/ 3129 w 3357"/>
              <a:gd name="T21" fmla="*/ 1802 h 2484"/>
              <a:gd name="T22" fmla="*/ 2405 w 3357"/>
              <a:gd name="T23" fmla="*/ 1637 h 2484"/>
              <a:gd name="T24" fmla="*/ 2704 w 3357"/>
              <a:gd name="T25" fmla="*/ 1637 h 2484"/>
              <a:gd name="T26" fmla="*/ 1211 w 3357"/>
              <a:gd name="T27" fmla="*/ 1394 h 2484"/>
              <a:gd name="T28" fmla="*/ 1214 w 3357"/>
              <a:gd name="T29" fmla="*/ 2221 h 2484"/>
              <a:gd name="T30" fmla="*/ 2065 w 3357"/>
              <a:gd name="T31" fmla="*/ 2221 h 2484"/>
              <a:gd name="T32" fmla="*/ 2093 w 3357"/>
              <a:gd name="T33" fmla="*/ 1382 h 2484"/>
              <a:gd name="T34" fmla="*/ 1648 w 3357"/>
              <a:gd name="T35" fmla="*/ 1019 h 2484"/>
              <a:gd name="T36" fmla="*/ 1574 w 3357"/>
              <a:gd name="T37" fmla="*/ 1046 h 2484"/>
              <a:gd name="T38" fmla="*/ 1532 w 3357"/>
              <a:gd name="T39" fmla="*/ 1112 h 2484"/>
              <a:gd name="T40" fmla="*/ 1542 w 3357"/>
              <a:gd name="T41" fmla="*/ 1192 h 2484"/>
              <a:gd name="T42" fmla="*/ 1597 w 3357"/>
              <a:gd name="T43" fmla="*/ 1248 h 2484"/>
              <a:gd name="T44" fmla="*/ 1676 w 3357"/>
              <a:gd name="T45" fmla="*/ 1257 h 2484"/>
              <a:gd name="T46" fmla="*/ 1741 w 3357"/>
              <a:gd name="T47" fmla="*/ 1215 h 2484"/>
              <a:gd name="T48" fmla="*/ 1767 w 3357"/>
              <a:gd name="T49" fmla="*/ 1140 h 2484"/>
              <a:gd name="T50" fmla="*/ 1741 w 3357"/>
              <a:gd name="T51" fmla="*/ 1064 h 2484"/>
              <a:gd name="T52" fmla="*/ 1676 w 3357"/>
              <a:gd name="T53" fmla="*/ 1023 h 2484"/>
              <a:gd name="T54" fmla="*/ 2265 w 3357"/>
              <a:gd name="T55" fmla="*/ 1282 h 2484"/>
              <a:gd name="T56" fmla="*/ 2295 w 3357"/>
              <a:gd name="T57" fmla="*/ 1382 h 2484"/>
              <a:gd name="T58" fmla="*/ 2350 w 3357"/>
              <a:gd name="T59" fmla="*/ 1456 h 2484"/>
              <a:gd name="T60" fmla="*/ 2585 w 3357"/>
              <a:gd name="T61" fmla="*/ 1525 h 2484"/>
              <a:gd name="T62" fmla="*/ 3167 w 3357"/>
              <a:gd name="T63" fmla="*/ 977 h 2484"/>
              <a:gd name="T64" fmla="*/ 3357 w 3357"/>
              <a:gd name="T65" fmla="*/ 2221 h 2484"/>
              <a:gd name="T66" fmla="*/ 0 w 3357"/>
              <a:gd name="T67" fmla="*/ 2221 h 2484"/>
              <a:gd name="T68" fmla="*/ 134 w 3357"/>
              <a:gd name="T69" fmla="*/ 977 h 2484"/>
              <a:gd name="T70" fmla="*/ 769 w 3357"/>
              <a:gd name="T71" fmla="*/ 1533 h 2484"/>
              <a:gd name="T72" fmla="*/ 958 w 3357"/>
              <a:gd name="T73" fmla="*/ 1467 h 2484"/>
              <a:gd name="T74" fmla="*/ 1017 w 3357"/>
              <a:gd name="T75" fmla="*/ 1394 h 2484"/>
              <a:gd name="T76" fmla="*/ 1029 w 3357"/>
              <a:gd name="T77" fmla="*/ 1293 h 2484"/>
              <a:gd name="T78" fmla="*/ 2529 w 3357"/>
              <a:gd name="T79" fmla="*/ 1202 h 2484"/>
              <a:gd name="T80" fmla="*/ 828 w 3357"/>
              <a:gd name="T81" fmla="*/ 1394 h 2484"/>
              <a:gd name="T82" fmla="*/ 1938 w 3357"/>
              <a:gd name="T83" fmla="*/ 0 h 2484"/>
              <a:gd name="T84" fmla="*/ 1997 w 3357"/>
              <a:gd name="T85" fmla="*/ 8 h 2484"/>
              <a:gd name="T86" fmla="*/ 2042 w 3357"/>
              <a:gd name="T87" fmla="*/ 26 h 2484"/>
              <a:gd name="T88" fmla="*/ 2061 w 3357"/>
              <a:gd name="T89" fmla="*/ 35 h 2484"/>
              <a:gd name="T90" fmla="*/ 2053 w 3357"/>
              <a:gd name="T91" fmla="*/ 258 h 2484"/>
              <a:gd name="T92" fmla="*/ 2015 w 3357"/>
              <a:gd name="T93" fmla="*/ 238 h 2484"/>
              <a:gd name="T94" fmla="*/ 1955 w 3357"/>
              <a:gd name="T95" fmla="*/ 226 h 2484"/>
              <a:gd name="T96" fmla="*/ 1885 w 3357"/>
              <a:gd name="T97" fmla="*/ 246 h 2484"/>
              <a:gd name="T98" fmla="*/ 1814 w 3357"/>
              <a:gd name="T99" fmla="*/ 293 h 2484"/>
              <a:gd name="T100" fmla="*/ 1746 w 3357"/>
              <a:gd name="T101" fmla="*/ 302 h 2484"/>
              <a:gd name="T102" fmla="*/ 1687 w 3357"/>
              <a:gd name="T103" fmla="*/ 287 h 2484"/>
              <a:gd name="T104" fmla="*/ 1659 w 3357"/>
              <a:gd name="T105" fmla="*/ 530 h 2484"/>
              <a:gd name="T106" fmla="*/ 1659 w 3357"/>
              <a:gd name="T107" fmla="*/ 35 h 2484"/>
              <a:gd name="T108" fmla="*/ 1687 w 3357"/>
              <a:gd name="T109" fmla="*/ 56 h 2484"/>
              <a:gd name="T110" fmla="*/ 1743 w 3357"/>
              <a:gd name="T111" fmla="*/ 69 h 2484"/>
              <a:gd name="T112" fmla="*/ 1805 w 3357"/>
              <a:gd name="T113" fmla="*/ 67 h 2484"/>
              <a:gd name="T114" fmla="*/ 1860 w 3357"/>
              <a:gd name="T115" fmla="*/ 35 h 2484"/>
              <a:gd name="T116" fmla="*/ 1917 w 3357"/>
              <a:gd name="T117" fmla="*/ 2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7" h="2484">
                <a:moveTo>
                  <a:pt x="566" y="1920"/>
                </a:moveTo>
                <a:lnTo>
                  <a:pt x="566" y="2085"/>
                </a:lnTo>
                <a:lnTo>
                  <a:pt x="865" y="2085"/>
                </a:lnTo>
                <a:lnTo>
                  <a:pt x="865" y="1920"/>
                </a:lnTo>
                <a:lnTo>
                  <a:pt x="566" y="1920"/>
                </a:lnTo>
                <a:close/>
                <a:moveTo>
                  <a:pt x="142" y="1920"/>
                </a:moveTo>
                <a:lnTo>
                  <a:pt x="142" y="2085"/>
                </a:lnTo>
                <a:lnTo>
                  <a:pt x="442" y="2085"/>
                </a:lnTo>
                <a:lnTo>
                  <a:pt x="442" y="1920"/>
                </a:lnTo>
                <a:lnTo>
                  <a:pt x="142" y="1920"/>
                </a:lnTo>
                <a:close/>
                <a:moveTo>
                  <a:pt x="2830" y="1902"/>
                </a:moveTo>
                <a:lnTo>
                  <a:pt x="2830" y="2068"/>
                </a:lnTo>
                <a:lnTo>
                  <a:pt x="3129" y="2068"/>
                </a:lnTo>
                <a:lnTo>
                  <a:pt x="3129" y="1902"/>
                </a:lnTo>
                <a:lnTo>
                  <a:pt x="2830" y="1902"/>
                </a:lnTo>
                <a:close/>
                <a:moveTo>
                  <a:pt x="2405" y="1902"/>
                </a:moveTo>
                <a:lnTo>
                  <a:pt x="2405" y="2068"/>
                </a:lnTo>
                <a:lnTo>
                  <a:pt x="2704" y="2068"/>
                </a:lnTo>
                <a:lnTo>
                  <a:pt x="2704" y="1902"/>
                </a:lnTo>
                <a:lnTo>
                  <a:pt x="2405" y="1902"/>
                </a:lnTo>
                <a:close/>
                <a:moveTo>
                  <a:pt x="566" y="1654"/>
                </a:moveTo>
                <a:lnTo>
                  <a:pt x="566" y="1820"/>
                </a:lnTo>
                <a:lnTo>
                  <a:pt x="865" y="1820"/>
                </a:lnTo>
                <a:lnTo>
                  <a:pt x="865" y="1654"/>
                </a:lnTo>
                <a:lnTo>
                  <a:pt x="566" y="1654"/>
                </a:lnTo>
                <a:close/>
                <a:moveTo>
                  <a:pt x="142" y="1654"/>
                </a:moveTo>
                <a:lnTo>
                  <a:pt x="142" y="1820"/>
                </a:lnTo>
                <a:lnTo>
                  <a:pt x="442" y="1820"/>
                </a:lnTo>
                <a:lnTo>
                  <a:pt x="442" y="1654"/>
                </a:lnTo>
                <a:lnTo>
                  <a:pt x="142" y="1654"/>
                </a:lnTo>
                <a:close/>
                <a:moveTo>
                  <a:pt x="2830" y="1637"/>
                </a:moveTo>
                <a:lnTo>
                  <a:pt x="2830" y="1802"/>
                </a:lnTo>
                <a:lnTo>
                  <a:pt x="3129" y="1802"/>
                </a:lnTo>
                <a:lnTo>
                  <a:pt x="3129" y="1637"/>
                </a:lnTo>
                <a:lnTo>
                  <a:pt x="2830" y="1637"/>
                </a:lnTo>
                <a:close/>
                <a:moveTo>
                  <a:pt x="2405" y="1637"/>
                </a:moveTo>
                <a:lnTo>
                  <a:pt x="2405" y="1802"/>
                </a:lnTo>
                <a:lnTo>
                  <a:pt x="2704" y="1802"/>
                </a:lnTo>
                <a:lnTo>
                  <a:pt x="2704" y="1637"/>
                </a:lnTo>
                <a:lnTo>
                  <a:pt x="2405" y="1637"/>
                </a:lnTo>
                <a:close/>
                <a:moveTo>
                  <a:pt x="1211" y="1355"/>
                </a:moveTo>
                <a:lnTo>
                  <a:pt x="1211" y="1394"/>
                </a:lnTo>
                <a:lnTo>
                  <a:pt x="1154" y="1394"/>
                </a:lnTo>
                <a:lnTo>
                  <a:pt x="1154" y="2221"/>
                </a:lnTo>
                <a:lnTo>
                  <a:pt x="1214" y="2221"/>
                </a:lnTo>
                <a:lnTo>
                  <a:pt x="1214" y="1464"/>
                </a:lnTo>
                <a:lnTo>
                  <a:pt x="2065" y="1464"/>
                </a:lnTo>
                <a:lnTo>
                  <a:pt x="2065" y="2221"/>
                </a:lnTo>
                <a:lnTo>
                  <a:pt x="2131" y="2221"/>
                </a:lnTo>
                <a:lnTo>
                  <a:pt x="2131" y="1382"/>
                </a:lnTo>
                <a:lnTo>
                  <a:pt x="2093" y="1382"/>
                </a:lnTo>
                <a:lnTo>
                  <a:pt x="2093" y="1355"/>
                </a:lnTo>
                <a:lnTo>
                  <a:pt x="1211" y="1355"/>
                </a:lnTo>
                <a:close/>
                <a:moveTo>
                  <a:pt x="1648" y="1019"/>
                </a:moveTo>
                <a:lnTo>
                  <a:pt x="1621" y="1023"/>
                </a:lnTo>
                <a:lnTo>
                  <a:pt x="1597" y="1032"/>
                </a:lnTo>
                <a:lnTo>
                  <a:pt x="1574" y="1046"/>
                </a:lnTo>
                <a:lnTo>
                  <a:pt x="1556" y="1064"/>
                </a:lnTo>
                <a:lnTo>
                  <a:pt x="1542" y="1087"/>
                </a:lnTo>
                <a:lnTo>
                  <a:pt x="1532" y="1112"/>
                </a:lnTo>
                <a:lnTo>
                  <a:pt x="1529" y="1140"/>
                </a:lnTo>
                <a:lnTo>
                  <a:pt x="1532" y="1167"/>
                </a:lnTo>
                <a:lnTo>
                  <a:pt x="1542" y="1192"/>
                </a:lnTo>
                <a:lnTo>
                  <a:pt x="1556" y="1215"/>
                </a:lnTo>
                <a:lnTo>
                  <a:pt x="1574" y="1233"/>
                </a:lnTo>
                <a:lnTo>
                  <a:pt x="1597" y="1248"/>
                </a:lnTo>
                <a:lnTo>
                  <a:pt x="1621" y="1257"/>
                </a:lnTo>
                <a:lnTo>
                  <a:pt x="1648" y="1260"/>
                </a:lnTo>
                <a:lnTo>
                  <a:pt x="1676" y="1257"/>
                </a:lnTo>
                <a:lnTo>
                  <a:pt x="1700" y="1248"/>
                </a:lnTo>
                <a:lnTo>
                  <a:pt x="1723" y="1233"/>
                </a:lnTo>
                <a:lnTo>
                  <a:pt x="1741" y="1215"/>
                </a:lnTo>
                <a:lnTo>
                  <a:pt x="1755" y="1192"/>
                </a:lnTo>
                <a:lnTo>
                  <a:pt x="1763" y="1167"/>
                </a:lnTo>
                <a:lnTo>
                  <a:pt x="1767" y="1140"/>
                </a:lnTo>
                <a:lnTo>
                  <a:pt x="1763" y="1112"/>
                </a:lnTo>
                <a:lnTo>
                  <a:pt x="1755" y="1087"/>
                </a:lnTo>
                <a:lnTo>
                  <a:pt x="1741" y="1064"/>
                </a:lnTo>
                <a:lnTo>
                  <a:pt x="1723" y="1046"/>
                </a:lnTo>
                <a:lnTo>
                  <a:pt x="1700" y="1032"/>
                </a:lnTo>
                <a:lnTo>
                  <a:pt x="1676" y="1023"/>
                </a:lnTo>
                <a:lnTo>
                  <a:pt x="1648" y="1019"/>
                </a:lnTo>
                <a:close/>
                <a:moveTo>
                  <a:pt x="1636" y="814"/>
                </a:moveTo>
                <a:lnTo>
                  <a:pt x="2265" y="1282"/>
                </a:lnTo>
                <a:lnTo>
                  <a:pt x="2348" y="1282"/>
                </a:lnTo>
                <a:lnTo>
                  <a:pt x="2348" y="1382"/>
                </a:lnTo>
                <a:lnTo>
                  <a:pt x="2295" y="1382"/>
                </a:lnTo>
                <a:lnTo>
                  <a:pt x="2295" y="2221"/>
                </a:lnTo>
                <a:lnTo>
                  <a:pt x="2350" y="2221"/>
                </a:lnTo>
                <a:lnTo>
                  <a:pt x="2350" y="1456"/>
                </a:lnTo>
                <a:lnTo>
                  <a:pt x="2404" y="1456"/>
                </a:lnTo>
                <a:lnTo>
                  <a:pt x="2404" y="1389"/>
                </a:lnTo>
                <a:lnTo>
                  <a:pt x="2585" y="1525"/>
                </a:lnTo>
                <a:lnTo>
                  <a:pt x="2585" y="1189"/>
                </a:lnTo>
                <a:lnTo>
                  <a:pt x="2305" y="977"/>
                </a:lnTo>
                <a:lnTo>
                  <a:pt x="3167" y="977"/>
                </a:lnTo>
                <a:lnTo>
                  <a:pt x="3257" y="1526"/>
                </a:lnTo>
                <a:lnTo>
                  <a:pt x="3257" y="2221"/>
                </a:lnTo>
                <a:lnTo>
                  <a:pt x="3357" y="2221"/>
                </a:lnTo>
                <a:lnTo>
                  <a:pt x="3357" y="2484"/>
                </a:lnTo>
                <a:lnTo>
                  <a:pt x="0" y="2484"/>
                </a:lnTo>
                <a:lnTo>
                  <a:pt x="0" y="2221"/>
                </a:lnTo>
                <a:lnTo>
                  <a:pt x="44" y="2221"/>
                </a:lnTo>
                <a:lnTo>
                  <a:pt x="44" y="1526"/>
                </a:lnTo>
                <a:lnTo>
                  <a:pt x="134" y="977"/>
                </a:lnTo>
                <a:lnTo>
                  <a:pt x="1026" y="977"/>
                </a:lnTo>
                <a:lnTo>
                  <a:pt x="769" y="1190"/>
                </a:lnTo>
                <a:lnTo>
                  <a:pt x="769" y="1533"/>
                </a:lnTo>
                <a:lnTo>
                  <a:pt x="897" y="1425"/>
                </a:lnTo>
                <a:lnTo>
                  <a:pt x="897" y="1467"/>
                </a:lnTo>
                <a:lnTo>
                  <a:pt x="958" y="1467"/>
                </a:lnTo>
                <a:lnTo>
                  <a:pt x="958" y="2221"/>
                </a:lnTo>
                <a:lnTo>
                  <a:pt x="1017" y="2221"/>
                </a:lnTo>
                <a:lnTo>
                  <a:pt x="1017" y="1394"/>
                </a:lnTo>
                <a:lnTo>
                  <a:pt x="956" y="1394"/>
                </a:lnTo>
                <a:lnTo>
                  <a:pt x="956" y="1293"/>
                </a:lnTo>
                <a:lnTo>
                  <a:pt x="1029" y="1293"/>
                </a:lnTo>
                <a:lnTo>
                  <a:pt x="1636" y="814"/>
                </a:lnTo>
                <a:close/>
                <a:moveTo>
                  <a:pt x="1639" y="530"/>
                </a:moveTo>
                <a:lnTo>
                  <a:pt x="2529" y="1202"/>
                </a:lnTo>
                <a:lnTo>
                  <a:pt x="2529" y="1394"/>
                </a:lnTo>
                <a:lnTo>
                  <a:pt x="1629" y="722"/>
                </a:lnTo>
                <a:lnTo>
                  <a:pt x="828" y="1394"/>
                </a:lnTo>
                <a:lnTo>
                  <a:pt x="828" y="1202"/>
                </a:lnTo>
                <a:lnTo>
                  <a:pt x="1639" y="530"/>
                </a:lnTo>
                <a:close/>
                <a:moveTo>
                  <a:pt x="1938" y="0"/>
                </a:moveTo>
                <a:lnTo>
                  <a:pt x="1958" y="0"/>
                </a:lnTo>
                <a:lnTo>
                  <a:pt x="1978" y="3"/>
                </a:lnTo>
                <a:lnTo>
                  <a:pt x="1997" y="8"/>
                </a:lnTo>
                <a:lnTo>
                  <a:pt x="2015" y="14"/>
                </a:lnTo>
                <a:lnTo>
                  <a:pt x="2030" y="20"/>
                </a:lnTo>
                <a:lnTo>
                  <a:pt x="2042" y="26"/>
                </a:lnTo>
                <a:lnTo>
                  <a:pt x="2053" y="31"/>
                </a:lnTo>
                <a:lnTo>
                  <a:pt x="2059" y="34"/>
                </a:lnTo>
                <a:lnTo>
                  <a:pt x="2061" y="35"/>
                </a:lnTo>
                <a:lnTo>
                  <a:pt x="2061" y="264"/>
                </a:lnTo>
                <a:lnTo>
                  <a:pt x="2059" y="263"/>
                </a:lnTo>
                <a:lnTo>
                  <a:pt x="2053" y="258"/>
                </a:lnTo>
                <a:lnTo>
                  <a:pt x="2043" y="251"/>
                </a:lnTo>
                <a:lnTo>
                  <a:pt x="2030" y="245"/>
                </a:lnTo>
                <a:lnTo>
                  <a:pt x="2015" y="238"/>
                </a:lnTo>
                <a:lnTo>
                  <a:pt x="1997" y="232"/>
                </a:lnTo>
                <a:lnTo>
                  <a:pt x="1977" y="228"/>
                </a:lnTo>
                <a:lnTo>
                  <a:pt x="1955" y="226"/>
                </a:lnTo>
                <a:lnTo>
                  <a:pt x="1933" y="228"/>
                </a:lnTo>
                <a:lnTo>
                  <a:pt x="1908" y="234"/>
                </a:lnTo>
                <a:lnTo>
                  <a:pt x="1885" y="246"/>
                </a:lnTo>
                <a:lnTo>
                  <a:pt x="1860" y="264"/>
                </a:lnTo>
                <a:lnTo>
                  <a:pt x="1837" y="281"/>
                </a:lnTo>
                <a:lnTo>
                  <a:pt x="1814" y="293"/>
                </a:lnTo>
                <a:lnTo>
                  <a:pt x="1791" y="299"/>
                </a:lnTo>
                <a:lnTo>
                  <a:pt x="1768" y="302"/>
                </a:lnTo>
                <a:lnTo>
                  <a:pt x="1746" y="302"/>
                </a:lnTo>
                <a:lnTo>
                  <a:pt x="1725" y="299"/>
                </a:lnTo>
                <a:lnTo>
                  <a:pt x="1705" y="294"/>
                </a:lnTo>
                <a:lnTo>
                  <a:pt x="1687" y="287"/>
                </a:lnTo>
                <a:lnTo>
                  <a:pt x="1672" y="281"/>
                </a:lnTo>
                <a:lnTo>
                  <a:pt x="1659" y="275"/>
                </a:lnTo>
                <a:lnTo>
                  <a:pt x="1659" y="530"/>
                </a:lnTo>
                <a:lnTo>
                  <a:pt x="1621" y="530"/>
                </a:lnTo>
                <a:lnTo>
                  <a:pt x="1621" y="35"/>
                </a:lnTo>
                <a:lnTo>
                  <a:pt x="1659" y="35"/>
                </a:lnTo>
                <a:lnTo>
                  <a:pt x="1659" y="44"/>
                </a:lnTo>
                <a:lnTo>
                  <a:pt x="1672" y="50"/>
                </a:lnTo>
                <a:lnTo>
                  <a:pt x="1687" y="56"/>
                </a:lnTo>
                <a:lnTo>
                  <a:pt x="1704" y="61"/>
                </a:lnTo>
                <a:lnTo>
                  <a:pt x="1724" y="66"/>
                </a:lnTo>
                <a:lnTo>
                  <a:pt x="1743" y="69"/>
                </a:lnTo>
                <a:lnTo>
                  <a:pt x="1765" y="71"/>
                </a:lnTo>
                <a:lnTo>
                  <a:pt x="1785" y="70"/>
                </a:lnTo>
                <a:lnTo>
                  <a:pt x="1805" y="67"/>
                </a:lnTo>
                <a:lnTo>
                  <a:pt x="1825" y="61"/>
                </a:lnTo>
                <a:lnTo>
                  <a:pt x="1843" y="51"/>
                </a:lnTo>
                <a:lnTo>
                  <a:pt x="1860" y="35"/>
                </a:lnTo>
                <a:lnTo>
                  <a:pt x="1878" y="20"/>
                </a:lnTo>
                <a:lnTo>
                  <a:pt x="1897" y="9"/>
                </a:lnTo>
                <a:lnTo>
                  <a:pt x="1917" y="2"/>
                </a:lnTo>
                <a:lnTo>
                  <a:pt x="1938" y="0"/>
                </a:lnTo>
                <a:close/>
              </a:path>
            </a:pathLst>
          </a:custGeom>
          <a:solidFill>
            <a:srgbClr val="25528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Rectangle 295"/>
          <p:cNvSpPr/>
          <p:nvPr/>
        </p:nvSpPr>
        <p:spPr>
          <a:xfrm>
            <a:off x="5102704" y="4401540"/>
            <a:ext cx="1534168" cy="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255286"/>
                </a:solidFill>
                <a:latin typeface="Calibri" panose="020F0502020204030204" pitchFamily="34" charset="0"/>
              </a:rPr>
              <a:t>Фонди ЕЕ</a:t>
            </a:r>
            <a:endParaRPr lang="ru-RU" dirty="0">
              <a:solidFill>
                <a:srgbClr val="255286"/>
              </a:solidFill>
            </a:endParaRPr>
          </a:p>
        </p:txBody>
      </p:sp>
      <p:grpSp>
        <p:nvGrpSpPr>
          <p:cNvPr id="140" name="Group 14"/>
          <p:cNvGrpSpPr>
            <a:grpSpLocks noChangeAspect="1"/>
          </p:cNvGrpSpPr>
          <p:nvPr/>
        </p:nvGrpSpPr>
        <p:grpSpPr bwMode="auto">
          <a:xfrm>
            <a:off x="1901082" y="3212259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141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8" name="Group 14"/>
          <p:cNvGrpSpPr>
            <a:grpSpLocks noChangeAspect="1"/>
          </p:cNvGrpSpPr>
          <p:nvPr/>
        </p:nvGrpSpPr>
        <p:grpSpPr bwMode="auto">
          <a:xfrm>
            <a:off x="8005026" y="5428308"/>
            <a:ext cx="362010" cy="288749"/>
            <a:chOff x="2424" y="891"/>
            <a:chExt cx="2829" cy="2533"/>
          </a:xfrm>
          <a:solidFill>
            <a:srgbClr val="C43D59"/>
          </a:solidFill>
        </p:grpSpPr>
        <p:sp>
          <p:nvSpPr>
            <p:cNvPr id="149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7" name="object 17"/>
          <p:cNvSpPr txBox="1"/>
          <p:nvPr/>
        </p:nvSpPr>
        <p:spPr>
          <a:xfrm>
            <a:off x="7020782" y="1127420"/>
            <a:ext cx="5667046" cy="107593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uk-UA" sz="4400" b="1" spc="85" dirty="0" smtClean="0">
                <a:solidFill>
                  <a:srgbClr val="EEBB10"/>
                </a:solidFill>
                <a:cs typeface="Trebuchet MS"/>
              </a:rPr>
              <a:t>       </a:t>
            </a:r>
            <a:r>
              <a:rPr sz="4800" b="1" spc="85" dirty="0" smtClean="0">
                <a:solidFill>
                  <a:srgbClr val="255286"/>
                </a:solidFill>
                <a:cs typeface="Trebuchet MS"/>
              </a:rPr>
              <a:t>2,</a:t>
            </a:r>
            <a:r>
              <a:rPr lang="en-US" sz="4800" b="1" spc="85" dirty="0" smtClean="0">
                <a:solidFill>
                  <a:srgbClr val="255286"/>
                </a:solidFill>
                <a:cs typeface="Trebuchet MS"/>
              </a:rPr>
              <a:t>4 </a:t>
            </a:r>
            <a:r>
              <a:rPr sz="3200" b="1" spc="65" dirty="0" err="1" smtClean="0">
                <a:solidFill>
                  <a:srgbClr val="255286"/>
                </a:solidFill>
                <a:cs typeface="Trebuchet MS"/>
              </a:rPr>
              <a:t>млрд</a:t>
            </a:r>
            <a:r>
              <a:rPr sz="3200" b="1" spc="65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sz="3200" b="1" spc="85" dirty="0" err="1">
                <a:solidFill>
                  <a:srgbClr val="255286"/>
                </a:solidFill>
                <a:cs typeface="Trebuchet MS"/>
              </a:rPr>
              <a:t>грн</a:t>
            </a:r>
            <a:r>
              <a:rPr sz="3200" b="1" spc="85" dirty="0">
                <a:solidFill>
                  <a:srgbClr val="255286"/>
                </a:solidFill>
                <a:cs typeface="Trebuchet MS"/>
              </a:rPr>
              <a:t> </a:t>
            </a:r>
            <a:endParaRPr lang="uk-UA" sz="3200" b="1" spc="85" dirty="0" smtClean="0">
              <a:solidFill>
                <a:srgbClr val="255286"/>
              </a:solidFill>
              <a:cs typeface="Trebuchet MS"/>
            </a:endParaRPr>
          </a:p>
          <a:p>
            <a:pPr marL="12700" marR="5080">
              <a:spcBef>
                <a:spcPts val="155"/>
              </a:spcBef>
            </a:pPr>
            <a:r>
              <a:rPr lang="uk-UA" sz="2000" cap="all" spc="80" dirty="0" smtClean="0">
                <a:cs typeface="Trebuchet MS"/>
              </a:rPr>
              <a:t>               Інвестицій </a:t>
            </a:r>
            <a:r>
              <a:rPr sz="2000" cap="all" spc="80" dirty="0" err="1" smtClean="0">
                <a:cs typeface="Trebuchet MS"/>
              </a:rPr>
              <a:t>буде</a:t>
            </a:r>
            <a:r>
              <a:rPr sz="2000" cap="all" spc="80" dirty="0" smtClean="0">
                <a:cs typeface="Trebuchet MS"/>
              </a:rPr>
              <a:t> </a:t>
            </a:r>
            <a:r>
              <a:rPr sz="2000" cap="all" spc="105" dirty="0" err="1" smtClean="0">
                <a:cs typeface="Trebuchet MS"/>
              </a:rPr>
              <a:t>залучено</a:t>
            </a:r>
            <a:endParaRPr sz="2000" cap="all" dirty="0">
              <a:cs typeface="Trebuchet MS"/>
            </a:endParaRPr>
          </a:p>
        </p:txBody>
      </p:sp>
      <p:grpSp>
        <p:nvGrpSpPr>
          <p:cNvPr id="175" name="Группа 58"/>
          <p:cNvGrpSpPr/>
          <p:nvPr/>
        </p:nvGrpSpPr>
        <p:grpSpPr>
          <a:xfrm>
            <a:off x="6960096" y="1329981"/>
            <a:ext cx="756689" cy="858514"/>
            <a:chOff x="3143672" y="-446979"/>
            <a:chExt cx="4737993" cy="5280857"/>
          </a:xfrm>
          <a:solidFill>
            <a:srgbClr val="C43D59"/>
          </a:solidFill>
        </p:grpSpPr>
        <p:sp>
          <p:nvSpPr>
            <p:cNvPr id="176" name="Freeform 37"/>
            <p:cNvSpPr>
              <a:spLocks/>
            </p:cNvSpPr>
            <p:nvPr/>
          </p:nvSpPr>
          <p:spPr bwMode="auto">
            <a:xfrm>
              <a:off x="5633482" y="2931216"/>
              <a:ext cx="310964" cy="471782"/>
            </a:xfrm>
            <a:custGeom>
              <a:avLst/>
              <a:gdLst>
                <a:gd name="T0" fmla="*/ 0 w 298"/>
                <a:gd name="T1" fmla="*/ 0 h 486"/>
                <a:gd name="T2" fmla="*/ 63 w 298"/>
                <a:gd name="T3" fmla="*/ 16 h 486"/>
                <a:gd name="T4" fmla="*/ 124 w 298"/>
                <a:gd name="T5" fmla="*/ 38 h 486"/>
                <a:gd name="T6" fmla="*/ 184 w 298"/>
                <a:gd name="T7" fmla="*/ 64 h 486"/>
                <a:gd name="T8" fmla="*/ 210 w 298"/>
                <a:gd name="T9" fmla="*/ 79 h 486"/>
                <a:gd name="T10" fmla="*/ 235 w 298"/>
                <a:gd name="T11" fmla="*/ 96 h 486"/>
                <a:gd name="T12" fmla="*/ 257 w 298"/>
                <a:gd name="T13" fmla="*/ 117 h 486"/>
                <a:gd name="T14" fmla="*/ 273 w 298"/>
                <a:gd name="T15" fmla="*/ 139 h 486"/>
                <a:gd name="T16" fmla="*/ 285 w 298"/>
                <a:gd name="T17" fmla="*/ 163 h 486"/>
                <a:gd name="T18" fmla="*/ 293 w 298"/>
                <a:gd name="T19" fmla="*/ 190 h 486"/>
                <a:gd name="T20" fmla="*/ 298 w 298"/>
                <a:gd name="T21" fmla="*/ 228 h 486"/>
                <a:gd name="T22" fmla="*/ 296 w 298"/>
                <a:gd name="T23" fmla="*/ 268 h 486"/>
                <a:gd name="T24" fmla="*/ 288 w 298"/>
                <a:gd name="T25" fmla="*/ 306 h 486"/>
                <a:gd name="T26" fmla="*/ 271 w 298"/>
                <a:gd name="T27" fmla="*/ 342 h 486"/>
                <a:gd name="T28" fmla="*/ 250 w 298"/>
                <a:gd name="T29" fmla="*/ 375 h 486"/>
                <a:gd name="T30" fmla="*/ 222 w 298"/>
                <a:gd name="T31" fmla="*/ 403 h 486"/>
                <a:gd name="T32" fmla="*/ 189 w 298"/>
                <a:gd name="T33" fmla="*/ 426 h 486"/>
                <a:gd name="T34" fmla="*/ 154 w 298"/>
                <a:gd name="T35" fmla="*/ 445 h 486"/>
                <a:gd name="T36" fmla="*/ 116 w 298"/>
                <a:gd name="T37" fmla="*/ 459 h 486"/>
                <a:gd name="T38" fmla="*/ 78 w 298"/>
                <a:gd name="T39" fmla="*/ 471 h 486"/>
                <a:gd name="T40" fmla="*/ 38 w 298"/>
                <a:gd name="T41" fmla="*/ 479 h 486"/>
                <a:gd name="T42" fmla="*/ 0 w 298"/>
                <a:gd name="T43" fmla="*/ 486 h 486"/>
                <a:gd name="T44" fmla="*/ 0 w 298"/>
                <a:gd name="T4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86">
                  <a:moveTo>
                    <a:pt x="0" y="0"/>
                  </a:moveTo>
                  <a:lnTo>
                    <a:pt x="63" y="16"/>
                  </a:lnTo>
                  <a:lnTo>
                    <a:pt x="124" y="38"/>
                  </a:lnTo>
                  <a:lnTo>
                    <a:pt x="184" y="64"/>
                  </a:lnTo>
                  <a:lnTo>
                    <a:pt x="210" y="79"/>
                  </a:lnTo>
                  <a:lnTo>
                    <a:pt x="235" y="96"/>
                  </a:lnTo>
                  <a:lnTo>
                    <a:pt x="257" y="117"/>
                  </a:lnTo>
                  <a:lnTo>
                    <a:pt x="273" y="139"/>
                  </a:lnTo>
                  <a:lnTo>
                    <a:pt x="285" y="163"/>
                  </a:lnTo>
                  <a:lnTo>
                    <a:pt x="293" y="190"/>
                  </a:lnTo>
                  <a:lnTo>
                    <a:pt x="298" y="228"/>
                  </a:lnTo>
                  <a:lnTo>
                    <a:pt x="296" y="268"/>
                  </a:lnTo>
                  <a:lnTo>
                    <a:pt x="288" y="306"/>
                  </a:lnTo>
                  <a:lnTo>
                    <a:pt x="271" y="342"/>
                  </a:lnTo>
                  <a:lnTo>
                    <a:pt x="250" y="375"/>
                  </a:lnTo>
                  <a:lnTo>
                    <a:pt x="222" y="403"/>
                  </a:lnTo>
                  <a:lnTo>
                    <a:pt x="189" y="426"/>
                  </a:lnTo>
                  <a:lnTo>
                    <a:pt x="154" y="445"/>
                  </a:lnTo>
                  <a:lnTo>
                    <a:pt x="116" y="459"/>
                  </a:lnTo>
                  <a:lnTo>
                    <a:pt x="78" y="471"/>
                  </a:lnTo>
                  <a:lnTo>
                    <a:pt x="38" y="479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  <p:sp>
          <p:nvSpPr>
            <p:cNvPr id="177" name="Freeform 38"/>
            <p:cNvSpPr>
              <a:spLocks/>
            </p:cNvSpPr>
            <p:nvPr/>
          </p:nvSpPr>
          <p:spPr bwMode="auto">
            <a:xfrm>
              <a:off x="5095599" y="2172093"/>
              <a:ext cx="256335" cy="429070"/>
            </a:xfrm>
            <a:custGeom>
              <a:avLst/>
              <a:gdLst>
                <a:gd name="T0" fmla="*/ 243 w 243"/>
                <a:gd name="T1" fmla="*/ 0 h 441"/>
                <a:gd name="T2" fmla="*/ 243 w 243"/>
                <a:gd name="T3" fmla="*/ 441 h 441"/>
                <a:gd name="T4" fmla="*/ 199 w 243"/>
                <a:gd name="T5" fmla="*/ 426 h 441"/>
                <a:gd name="T6" fmla="*/ 157 w 243"/>
                <a:gd name="T7" fmla="*/ 411 h 441"/>
                <a:gd name="T8" fmla="*/ 113 w 243"/>
                <a:gd name="T9" fmla="*/ 390 h 441"/>
                <a:gd name="T10" fmla="*/ 70 w 243"/>
                <a:gd name="T11" fmla="*/ 365 h 441"/>
                <a:gd name="T12" fmla="*/ 47 w 243"/>
                <a:gd name="T13" fmla="*/ 347 h 441"/>
                <a:gd name="T14" fmla="*/ 27 w 243"/>
                <a:gd name="T15" fmla="*/ 327 h 441"/>
                <a:gd name="T16" fmla="*/ 12 w 243"/>
                <a:gd name="T17" fmla="*/ 301 h 441"/>
                <a:gd name="T18" fmla="*/ 4 w 243"/>
                <a:gd name="T19" fmla="*/ 271 h 441"/>
                <a:gd name="T20" fmla="*/ 0 w 243"/>
                <a:gd name="T21" fmla="*/ 238 h 441"/>
                <a:gd name="T22" fmla="*/ 0 w 243"/>
                <a:gd name="T23" fmla="*/ 206 h 441"/>
                <a:gd name="T24" fmla="*/ 7 w 243"/>
                <a:gd name="T25" fmla="*/ 177 h 441"/>
                <a:gd name="T26" fmla="*/ 17 w 243"/>
                <a:gd name="T27" fmla="*/ 147 h 441"/>
                <a:gd name="T28" fmla="*/ 32 w 243"/>
                <a:gd name="T29" fmla="*/ 120 h 441"/>
                <a:gd name="T30" fmla="*/ 58 w 243"/>
                <a:gd name="T31" fmla="*/ 89 h 441"/>
                <a:gd name="T32" fmla="*/ 91 w 243"/>
                <a:gd name="T33" fmla="*/ 63 h 441"/>
                <a:gd name="T34" fmla="*/ 126 w 243"/>
                <a:gd name="T35" fmla="*/ 41 h 441"/>
                <a:gd name="T36" fmla="*/ 164 w 243"/>
                <a:gd name="T37" fmla="*/ 23 h 441"/>
                <a:gd name="T38" fmla="*/ 204 w 243"/>
                <a:gd name="T39" fmla="*/ 10 h 441"/>
                <a:gd name="T40" fmla="*/ 243 w 243"/>
                <a:gd name="T4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41">
                  <a:moveTo>
                    <a:pt x="243" y="0"/>
                  </a:moveTo>
                  <a:lnTo>
                    <a:pt x="243" y="441"/>
                  </a:lnTo>
                  <a:lnTo>
                    <a:pt x="199" y="426"/>
                  </a:lnTo>
                  <a:lnTo>
                    <a:pt x="157" y="411"/>
                  </a:lnTo>
                  <a:lnTo>
                    <a:pt x="113" y="390"/>
                  </a:lnTo>
                  <a:lnTo>
                    <a:pt x="70" y="365"/>
                  </a:lnTo>
                  <a:lnTo>
                    <a:pt x="47" y="347"/>
                  </a:lnTo>
                  <a:lnTo>
                    <a:pt x="27" y="327"/>
                  </a:lnTo>
                  <a:lnTo>
                    <a:pt x="12" y="301"/>
                  </a:lnTo>
                  <a:lnTo>
                    <a:pt x="4" y="271"/>
                  </a:lnTo>
                  <a:lnTo>
                    <a:pt x="0" y="238"/>
                  </a:lnTo>
                  <a:lnTo>
                    <a:pt x="0" y="206"/>
                  </a:lnTo>
                  <a:lnTo>
                    <a:pt x="7" y="177"/>
                  </a:lnTo>
                  <a:lnTo>
                    <a:pt x="17" y="147"/>
                  </a:lnTo>
                  <a:lnTo>
                    <a:pt x="32" y="120"/>
                  </a:lnTo>
                  <a:lnTo>
                    <a:pt x="58" y="89"/>
                  </a:lnTo>
                  <a:lnTo>
                    <a:pt x="91" y="63"/>
                  </a:lnTo>
                  <a:lnTo>
                    <a:pt x="126" y="41"/>
                  </a:lnTo>
                  <a:lnTo>
                    <a:pt x="164" y="23"/>
                  </a:lnTo>
                  <a:lnTo>
                    <a:pt x="204" y="1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  <p:sp>
          <p:nvSpPr>
            <p:cNvPr id="178" name="Freeform 39"/>
            <p:cNvSpPr>
              <a:spLocks noEditPoints="1"/>
            </p:cNvSpPr>
            <p:nvPr/>
          </p:nvSpPr>
          <p:spPr bwMode="auto">
            <a:xfrm>
              <a:off x="3143672" y="-446979"/>
              <a:ext cx="4737993" cy="5280857"/>
            </a:xfrm>
            <a:custGeom>
              <a:avLst/>
              <a:gdLst>
                <a:gd name="T0" fmla="*/ 2105 w 4510"/>
                <a:gd name="T1" fmla="*/ 2267 h 5439"/>
                <a:gd name="T2" fmla="*/ 1792 w 4510"/>
                <a:gd name="T3" fmla="*/ 2561 h 5439"/>
                <a:gd name="T4" fmla="*/ 1592 w 4510"/>
                <a:gd name="T5" fmla="*/ 2898 h 5439"/>
                <a:gd name="T6" fmla="*/ 1683 w 4510"/>
                <a:gd name="T7" fmla="*/ 3217 h 5439"/>
                <a:gd name="T8" fmla="*/ 2040 w 4510"/>
                <a:gd name="T9" fmla="*/ 3417 h 5439"/>
                <a:gd name="T10" fmla="*/ 1898 w 4510"/>
                <a:gd name="T11" fmla="*/ 3834 h 5439"/>
                <a:gd name="T12" fmla="*/ 1781 w 4510"/>
                <a:gd name="T13" fmla="*/ 3632 h 5439"/>
                <a:gd name="T14" fmla="*/ 1592 w 4510"/>
                <a:gd name="T15" fmla="*/ 3685 h 5439"/>
                <a:gd name="T16" fmla="*/ 1632 w 4510"/>
                <a:gd name="T17" fmla="*/ 3913 h 5439"/>
                <a:gd name="T18" fmla="*/ 1971 w 4510"/>
                <a:gd name="T19" fmla="*/ 4203 h 5439"/>
                <a:gd name="T20" fmla="*/ 2153 w 4510"/>
                <a:gd name="T21" fmla="*/ 4499 h 5439"/>
                <a:gd name="T22" fmla="*/ 2343 w 4510"/>
                <a:gd name="T23" fmla="*/ 4472 h 5439"/>
                <a:gd name="T24" fmla="*/ 2568 w 4510"/>
                <a:gd name="T25" fmla="*/ 4211 h 5439"/>
                <a:gd name="T26" fmla="*/ 2900 w 4510"/>
                <a:gd name="T27" fmla="*/ 3917 h 5439"/>
                <a:gd name="T28" fmla="*/ 2877 w 4510"/>
                <a:gd name="T29" fmla="*/ 3508 h 5439"/>
                <a:gd name="T30" fmla="*/ 2887 w 4510"/>
                <a:gd name="T31" fmla="*/ 3527 h 5439"/>
                <a:gd name="T32" fmla="*/ 2869 w 4510"/>
                <a:gd name="T33" fmla="*/ 3493 h 5439"/>
                <a:gd name="T34" fmla="*/ 2870 w 4510"/>
                <a:gd name="T35" fmla="*/ 3495 h 5439"/>
                <a:gd name="T36" fmla="*/ 2735 w 4510"/>
                <a:gd name="T37" fmla="*/ 3360 h 5439"/>
                <a:gd name="T38" fmla="*/ 2369 w 4510"/>
                <a:gd name="T39" fmla="*/ 2713 h 5439"/>
                <a:gd name="T40" fmla="*/ 2627 w 4510"/>
                <a:gd name="T41" fmla="*/ 2872 h 5439"/>
                <a:gd name="T42" fmla="*/ 2740 w 4510"/>
                <a:gd name="T43" fmla="*/ 3019 h 5439"/>
                <a:gd name="T44" fmla="*/ 2907 w 4510"/>
                <a:gd name="T45" fmla="*/ 2923 h 5439"/>
                <a:gd name="T46" fmla="*/ 2812 w 4510"/>
                <a:gd name="T47" fmla="*/ 2667 h 5439"/>
                <a:gd name="T48" fmla="*/ 2421 w 4510"/>
                <a:gd name="T49" fmla="*/ 2450 h 5439"/>
                <a:gd name="T50" fmla="*/ 2292 w 4510"/>
                <a:gd name="T51" fmla="*/ 2174 h 5439"/>
                <a:gd name="T52" fmla="*/ 1528 w 4510"/>
                <a:gd name="T53" fmla="*/ 40 h 5439"/>
                <a:gd name="T54" fmla="*/ 1891 w 4510"/>
                <a:gd name="T55" fmla="*/ 185 h 5439"/>
                <a:gd name="T56" fmla="*/ 2263 w 4510"/>
                <a:gd name="T57" fmla="*/ 174 h 5439"/>
                <a:gd name="T58" fmla="*/ 2721 w 4510"/>
                <a:gd name="T59" fmla="*/ 50 h 5439"/>
                <a:gd name="T60" fmla="*/ 3079 w 4510"/>
                <a:gd name="T61" fmla="*/ 26 h 5439"/>
                <a:gd name="T62" fmla="*/ 3093 w 4510"/>
                <a:gd name="T63" fmla="*/ 260 h 5439"/>
                <a:gd name="T64" fmla="*/ 2931 w 4510"/>
                <a:gd name="T65" fmla="*/ 671 h 5439"/>
                <a:gd name="T66" fmla="*/ 2640 w 4510"/>
                <a:gd name="T67" fmla="*/ 1088 h 5439"/>
                <a:gd name="T68" fmla="*/ 2878 w 4510"/>
                <a:gd name="T69" fmla="*/ 1366 h 5439"/>
                <a:gd name="T70" fmla="*/ 3356 w 4510"/>
                <a:gd name="T71" fmla="*/ 1754 h 5439"/>
                <a:gd name="T72" fmla="*/ 3803 w 4510"/>
                <a:gd name="T73" fmla="*/ 2260 h 5439"/>
                <a:gd name="T74" fmla="*/ 4171 w 4510"/>
                <a:gd name="T75" fmla="*/ 2840 h 5439"/>
                <a:gd name="T76" fmla="*/ 4423 w 4510"/>
                <a:gd name="T77" fmla="*/ 3451 h 5439"/>
                <a:gd name="T78" fmla="*/ 4510 w 4510"/>
                <a:gd name="T79" fmla="*/ 4047 h 5439"/>
                <a:gd name="T80" fmla="*/ 4393 w 4510"/>
                <a:gd name="T81" fmla="*/ 4588 h 5439"/>
                <a:gd name="T82" fmla="*/ 4026 w 4510"/>
                <a:gd name="T83" fmla="*/ 5029 h 5439"/>
                <a:gd name="T84" fmla="*/ 3366 w 4510"/>
                <a:gd name="T85" fmla="*/ 5329 h 5439"/>
                <a:gd name="T86" fmla="*/ 2369 w 4510"/>
                <a:gd name="T87" fmla="*/ 5439 h 5439"/>
                <a:gd name="T88" fmla="*/ 1255 w 4510"/>
                <a:gd name="T89" fmla="*/ 5337 h 5439"/>
                <a:gd name="T90" fmla="*/ 536 w 4510"/>
                <a:gd name="T91" fmla="*/ 5034 h 5439"/>
                <a:gd name="T92" fmla="*/ 134 w 4510"/>
                <a:gd name="T93" fmla="*/ 4575 h 5439"/>
                <a:gd name="T94" fmla="*/ 0 w 4510"/>
                <a:gd name="T95" fmla="*/ 4008 h 5439"/>
                <a:gd name="T96" fmla="*/ 86 w 4510"/>
                <a:gd name="T97" fmla="*/ 3383 h 5439"/>
                <a:gd name="T98" fmla="*/ 341 w 4510"/>
                <a:gd name="T99" fmla="*/ 2748 h 5439"/>
                <a:gd name="T100" fmla="*/ 718 w 4510"/>
                <a:gd name="T101" fmla="*/ 2154 h 5439"/>
                <a:gd name="T102" fmla="*/ 1166 w 4510"/>
                <a:gd name="T103" fmla="*/ 1650 h 5439"/>
                <a:gd name="T104" fmla="*/ 1635 w 4510"/>
                <a:gd name="T105" fmla="*/ 1285 h 5439"/>
                <a:gd name="T106" fmla="*/ 1476 w 4510"/>
                <a:gd name="T107" fmla="*/ 952 h 5439"/>
                <a:gd name="T108" fmla="*/ 1209 w 4510"/>
                <a:gd name="T109" fmla="*/ 504 h 5439"/>
                <a:gd name="T110" fmla="*/ 1161 w 4510"/>
                <a:gd name="T111" fmla="*/ 134 h 5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0" h="5439">
                  <a:moveTo>
                    <a:pt x="2230" y="2163"/>
                  </a:moveTo>
                  <a:lnTo>
                    <a:pt x="2201" y="2166"/>
                  </a:lnTo>
                  <a:lnTo>
                    <a:pt x="2173" y="2177"/>
                  </a:lnTo>
                  <a:lnTo>
                    <a:pt x="2146" y="2196"/>
                  </a:lnTo>
                  <a:lnTo>
                    <a:pt x="2128" y="2217"/>
                  </a:lnTo>
                  <a:lnTo>
                    <a:pt x="2113" y="2240"/>
                  </a:lnTo>
                  <a:lnTo>
                    <a:pt x="2105" y="2267"/>
                  </a:lnTo>
                  <a:lnTo>
                    <a:pt x="2101" y="2295"/>
                  </a:lnTo>
                  <a:lnTo>
                    <a:pt x="2101" y="2444"/>
                  </a:lnTo>
                  <a:lnTo>
                    <a:pt x="2035" y="2455"/>
                  </a:lnTo>
                  <a:lnTo>
                    <a:pt x="1971" y="2473"/>
                  </a:lnTo>
                  <a:lnTo>
                    <a:pt x="1908" y="2497"/>
                  </a:lnTo>
                  <a:lnTo>
                    <a:pt x="1848" y="2526"/>
                  </a:lnTo>
                  <a:lnTo>
                    <a:pt x="1792" y="2561"/>
                  </a:lnTo>
                  <a:lnTo>
                    <a:pt x="1741" y="2604"/>
                  </a:lnTo>
                  <a:lnTo>
                    <a:pt x="1698" y="2649"/>
                  </a:lnTo>
                  <a:lnTo>
                    <a:pt x="1660" y="2700"/>
                  </a:lnTo>
                  <a:lnTo>
                    <a:pt x="1630" y="2754"/>
                  </a:lnTo>
                  <a:lnTo>
                    <a:pt x="1612" y="2801"/>
                  </a:lnTo>
                  <a:lnTo>
                    <a:pt x="1600" y="2849"/>
                  </a:lnTo>
                  <a:lnTo>
                    <a:pt x="1592" y="2898"/>
                  </a:lnTo>
                  <a:lnTo>
                    <a:pt x="1591" y="2948"/>
                  </a:lnTo>
                  <a:lnTo>
                    <a:pt x="1594" y="2997"/>
                  </a:lnTo>
                  <a:lnTo>
                    <a:pt x="1600" y="3045"/>
                  </a:lnTo>
                  <a:lnTo>
                    <a:pt x="1614" y="3093"/>
                  </a:lnTo>
                  <a:lnTo>
                    <a:pt x="1632" y="3140"/>
                  </a:lnTo>
                  <a:lnTo>
                    <a:pt x="1655" y="3181"/>
                  </a:lnTo>
                  <a:lnTo>
                    <a:pt x="1683" y="3217"/>
                  </a:lnTo>
                  <a:lnTo>
                    <a:pt x="1715" y="3252"/>
                  </a:lnTo>
                  <a:lnTo>
                    <a:pt x="1751" y="3282"/>
                  </a:lnTo>
                  <a:lnTo>
                    <a:pt x="1802" y="3318"/>
                  </a:lnTo>
                  <a:lnTo>
                    <a:pt x="1858" y="3350"/>
                  </a:lnTo>
                  <a:lnTo>
                    <a:pt x="1918" y="3376"/>
                  </a:lnTo>
                  <a:lnTo>
                    <a:pt x="1977" y="3398"/>
                  </a:lnTo>
                  <a:lnTo>
                    <a:pt x="2040" y="3417"/>
                  </a:lnTo>
                  <a:lnTo>
                    <a:pt x="2101" y="3434"/>
                  </a:lnTo>
                  <a:lnTo>
                    <a:pt x="2101" y="3963"/>
                  </a:lnTo>
                  <a:lnTo>
                    <a:pt x="2055" y="3948"/>
                  </a:lnTo>
                  <a:lnTo>
                    <a:pt x="2010" y="3927"/>
                  </a:lnTo>
                  <a:lnTo>
                    <a:pt x="1969" y="3902"/>
                  </a:lnTo>
                  <a:lnTo>
                    <a:pt x="1931" y="3870"/>
                  </a:lnTo>
                  <a:lnTo>
                    <a:pt x="1898" y="3834"/>
                  </a:lnTo>
                  <a:lnTo>
                    <a:pt x="1872" y="3794"/>
                  </a:lnTo>
                  <a:lnTo>
                    <a:pt x="1852" y="3751"/>
                  </a:lnTo>
                  <a:lnTo>
                    <a:pt x="1843" y="3728"/>
                  </a:lnTo>
                  <a:lnTo>
                    <a:pt x="1837" y="3705"/>
                  </a:lnTo>
                  <a:lnTo>
                    <a:pt x="1824" y="3677"/>
                  </a:lnTo>
                  <a:lnTo>
                    <a:pt x="1805" y="3652"/>
                  </a:lnTo>
                  <a:lnTo>
                    <a:pt x="1781" y="3632"/>
                  </a:lnTo>
                  <a:lnTo>
                    <a:pt x="1753" y="3619"/>
                  </a:lnTo>
                  <a:lnTo>
                    <a:pt x="1723" y="3614"/>
                  </a:lnTo>
                  <a:lnTo>
                    <a:pt x="1690" y="3614"/>
                  </a:lnTo>
                  <a:lnTo>
                    <a:pt x="1660" y="3622"/>
                  </a:lnTo>
                  <a:lnTo>
                    <a:pt x="1634" y="3637"/>
                  </a:lnTo>
                  <a:lnTo>
                    <a:pt x="1610" y="3659"/>
                  </a:lnTo>
                  <a:lnTo>
                    <a:pt x="1592" y="3685"/>
                  </a:lnTo>
                  <a:lnTo>
                    <a:pt x="1582" y="3708"/>
                  </a:lnTo>
                  <a:lnTo>
                    <a:pt x="1577" y="3735"/>
                  </a:lnTo>
                  <a:lnTo>
                    <a:pt x="1577" y="3760"/>
                  </a:lnTo>
                  <a:lnTo>
                    <a:pt x="1581" y="3783"/>
                  </a:lnTo>
                  <a:lnTo>
                    <a:pt x="1587" y="3806"/>
                  </a:lnTo>
                  <a:lnTo>
                    <a:pt x="1604" y="3854"/>
                  </a:lnTo>
                  <a:lnTo>
                    <a:pt x="1632" y="3913"/>
                  </a:lnTo>
                  <a:lnTo>
                    <a:pt x="1665" y="3970"/>
                  </a:lnTo>
                  <a:lnTo>
                    <a:pt x="1705" y="4021"/>
                  </a:lnTo>
                  <a:lnTo>
                    <a:pt x="1751" y="4067"/>
                  </a:lnTo>
                  <a:lnTo>
                    <a:pt x="1801" y="4110"/>
                  </a:lnTo>
                  <a:lnTo>
                    <a:pt x="1853" y="4145"/>
                  </a:lnTo>
                  <a:lnTo>
                    <a:pt x="1911" y="4176"/>
                  </a:lnTo>
                  <a:lnTo>
                    <a:pt x="1971" y="4203"/>
                  </a:lnTo>
                  <a:lnTo>
                    <a:pt x="2032" y="4223"/>
                  </a:lnTo>
                  <a:lnTo>
                    <a:pt x="2101" y="4237"/>
                  </a:lnTo>
                  <a:lnTo>
                    <a:pt x="2101" y="4393"/>
                  </a:lnTo>
                  <a:lnTo>
                    <a:pt x="2105" y="4424"/>
                  </a:lnTo>
                  <a:lnTo>
                    <a:pt x="2115" y="4452"/>
                  </a:lnTo>
                  <a:lnTo>
                    <a:pt x="2131" y="4477"/>
                  </a:lnTo>
                  <a:lnTo>
                    <a:pt x="2153" y="4499"/>
                  </a:lnTo>
                  <a:lnTo>
                    <a:pt x="2179" y="4515"/>
                  </a:lnTo>
                  <a:lnTo>
                    <a:pt x="2209" y="4525"/>
                  </a:lnTo>
                  <a:lnTo>
                    <a:pt x="2239" y="4527"/>
                  </a:lnTo>
                  <a:lnTo>
                    <a:pt x="2270" y="4522"/>
                  </a:lnTo>
                  <a:lnTo>
                    <a:pt x="2298" y="4512"/>
                  </a:lnTo>
                  <a:lnTo>
                    <a:pt x="2323" y="4494"/>
                  </a:lnTo>
                  <a:lnTo>
                    <a:pt x="2343" y="4472"/>
                  </a:lnTo>
                  <a:lnTo>
                    <a:pt x="2356" y="4449"/>
                  </a:lnTo>
                  <a:lnTo>
                    <a:pt x="2366" y="4421"/>
                  </a:lnTo>
                  <a:lnTo>
                    <a:pt x="2369" y="4393"/>
                  </a:lnTo>
                  <a:lnTo>
                    <a:pt x="2369" y="4251"/>
                  </a:lnTo>
                  <a:lnTo>
                    <a:pt x="2435" y="4242"/>
                  </a:lnTo>
                  <a:lnTo>
                    <a:pt x="2503" y="4231"/>
                  </a:lnTo>
                  <a:lnTo>
                    <a:pt x="2568" y="4211"/>
                  </a:lnTo>
                  <a:lnTo>
                    <a:pt x="2630" y="4186"/>
                  </a:lnTo>
                  <a:lnTo>
                    <a:pt x="2690" y="4156"/>
                  </a:lnTo>
                  <a:lnTo>
                    <a:pt x="2746" y="4117"/>
                  </a:lnTo>
                  <a:lnTo>
                    <a:pt x="2794" y="4075"/>
                  </a:lnTo>
                  <a:lnTo>
                    <a:pt x="2837" y="4028"/>
                  </a:lnTo>
                  <a:lnTo>
                    <a:pt x="2872" y="3975"/>
                  </a:lnTo>
                  <a:lnTo>
                    <a:pt x="2900" y="3917"/>
                  </a:lnTo>
                  <a:lnTo>
                    <a:pt x="2920" y="3856"/>
                  </a:lnTo>
                  <a:lnTo>
                    <a:pt x="2931" y="3793"/>
                  </a:lnTo>
                  <a:lnTo>
                    <a:pt x="2935" y="3735"/>
                  </a:lnTo>
                  <a:lnTo>
                    <a:pt x="2930" y="3675"/>
                  </a:lnTo>
                  <a:lnTo>
                    <a:pt x="2920" y="3617"/>
                  </a:lnTo>
                  <a:lnTo>
                    <a:pt x="2902" y="3561"/>
                  </a:lnTo>
                  <a:lnTo>
                    <a:pt x="2877" y="3508"/>
                  </a:lnTo>
                  <a:lnTo>
                    <a:pt x="2878" y="3512"/>
                  </a:lnTo>
                  <a:lnTo>
                    <a:pt x="2882" y="3515"/>
                  </a:lnTo>
                  <a:lnTo>
                    <a:pt x="2883" y="3518"/>
                  </a:lnTo>
                  <a:lnTo>
                    <a:pt x="2885" y="3522"/>
                  </a:lnTo>
                  <a:lnTo>
                    <a:pt x="2887" y="3525"/>
                  </a:lnTo>
                  <a:lnTo>
                    <a:pt x="2887" y="3525"/>
                  </a:lnTo>
                  <a:lnTo>
                    <a:pt x="2887" y="3527"/>
                  </a:lnTo>
                  <a:lnTo>
                    <a:pt x="2887" y="3525"/>
                  </a:lnTo>
                  <a:lnTo>
                    <a:pt x="2885" y="3523"/>
                  </a:lnTo>
                  <a:lnTo>
                    <a:pt x="2883" y="3520"/>
                  </a:lnTo>
                  <a:lnTo>
                    <a:pt x="2880" y="3513"/>
                  </a:lnTo>
                  <a:lnTo>
                    <a:pt x="2877" y="3507"/>
                  </a:lnTo>
                  <a:lnTo>
                    <a:pt x="2872" y="3500"/>
                  </a:lnTo>
                  <a:lnTo>
                    <a:pt x="2869" y="3493"/>
                  </a:lnTo>
                  <a:lnTo>
                    <a:pt x="2867" y="3490"/>
                  </a:lnTo>
                  <a:lnTo>
                    <a:pt x="2865" y="3489"/>
                  </a:lnTo>
                  <a:lnTo>
                    <a:pt x="2865" y="3487"/>
                  </a:lnTo>
                  <a:lnTo>
                    <a:pt x="2865" y="3489"/>
                  </a:lnTo>
                  <a:lnTo>
                    <a:pt x="2867" y="3489"/>
                  </a:lnTo>
                  <a:lnTo>
                    <a:pt x="2869" y="3492"/>
                  </a:lnTo>
                  <a:lnTo>
                    <a:pt x="2870" y="3495"/>
                  </a:lnTo>
                  <a:lnTo>
                    <a:pt x="2872" y="3498"/>
                  </a:lnTo>
                  <a:lnTo>
                    <a:pt x="2874" y="3502"/>
                  </a:lnTo>
                  <a:lnTo>
                    <a:pt x="2877" y="3507"/>
                  </a:lnTo>
                  <a:lnTo>
                    <a:pt x="2847" y="3464"/>
                  </a:lnTo>
                  <a:lnTo>
                    <a:pt x="2814" y="3424"/>
                  </a:lnTo>
                  <a:lnTo>
                    <a:pt x="2776" y="3389"/>
                  </a:lnTo>
                  <a:lnTo>
                    <a:pt x="2735" y="3360"/>
                  </a:lnTo>
                  <a:lnTo>
                    <a:pt x="2692" y="3331"/>
                  </a:lnTo>
                  <a:lnTo>
                    <a:pt x="2645" y="3308"/>
                  </a:lnTo>
                  <a:lnTo>
                    <a:pt x="2597" y="3288"/>
                  </a:lnTo>
                  <a:lnTo>
                    <a:pt x="2523" y="3262"/>
                  </a:lnTo>
                  <a:lnTo>
                    <a:pt x="2445" y="3239"/>
                  </a:lnTo>
                  <a:lnTo>
                    <a:pt x="2369" y="3221"/>
                  </a:lnTo>
                  <a:lnTo>
                    <a:pt x="2369" y="2713"/>
                  </a:lnTo>
                  <a:lnTo>
                    <a:pt x="2417" y="2725"/>
                  </a:lnTo>
                  <a:lnTo>
                    <a:pt x="2465" y="2740"/>
                  </a:lnTo>
                  <a:lnTo>
                    <a:pt x="2510" y="2759"/>
                  </a:lnTo>
                  <a:lnTo>
                    <a:pt x="2553" y="2786"/>
                  </a:lnTo>
                  <a:lnTo>
                    <a:pt x="2587" y="2816"/>
                  </a:lnTo>
                  <a:lnTo>
                    <a:pt x="2616" y="2852"/>
                  </a:lnTo>
                  <a:lnTo>
                    <a:pt x="2627" y="2872"/>
                  </a:lnTo>
                  <a:lnTo>
                    <a:pt x="2637" y="2893"/>
                  </a:lnTo>
                  <a:lnTo>
                    <a:pt x="2645" y="2916"/>
                  </a:lnTo>
                  <a:lnTo>
                    <a:pt x="2652" y="2938"/>
                  </a:lnTo>
                  <a:lnTo>
                    <a:pt x="2667" y="2966"/>
                  </a:lnTo>
                  <a:lnTo>
                    <a:pt x="2687" y="2989"/>
                  </a:lnTo>
                  <a:lnTo>
                    <a:pt x="2711" y="3007"/>
                  </a:lnTo>
                  <a:lnTo>
                    <a:pt x="2740" y="3019"/>
                  </a:lnTo>
                  <a:lnTo>
                    <a:pt x="2771" y="3024"/>
                  </a:lnTo>
                  <a:lnTo>
                    <a:pt x="2802" y="3022"/>
                  </a:lnTo>
                  <a:lnTo>
                    <a:pt x="2832" y="3012"/>
                  </a:lnTo>
                  <a:lnTo>
                    <a:pt x="2859" y="2996"/>
                  </a:lnTo>
                  <a:lnTo>
                    <a:pt x="2880" y="2974"/>
                  </a:lnTo>
                  <a:lnTo>
                    <a:pt x="2898" y="2946"/>
                  </a:lnTo>
                  <a:lnTo>
                    <a:pt x="2907" y="2923"/>
                  </a:lnTo>
                  <a:lnTo>
                    <a:pt x="2910" y="2897"/>
                  </a:lnTo>
                  <a:lnTo>
                    <a:pt x="2908" y="2870"/>
                  </a:lnTo>
                  <a:lnTo>
                    <a:pt x="2903" y="2847"/>
                  </a:lnTo>
                  <a:lnTo>
                    <a:pt x="2897" y="2822"/>
                  </a:lnTo>
                  <a:lnTo>
                    <a:pt x="2877" y="2774"/>
                  </a:lnTo>
                  <a:lnTo>
                    <a:pt x="2849" y="2718"/>
                  </a:lnTo>
                  <a:lnTo>
                    <a:pt x="2812" y="2667"/>
                  </a:lnTo>
                  <a:lnTo>
                    <a:pt x="2771" y="2621"/>
                  </a:lnTo>
                  <a:lnTo>
                    <a:pt x="2721" y="2578"/>
                  </a:lnTo>
                  <a:lnTo>
                    <a:pt x="2667" y="2540"/>
                  </a:lnTo>
                  <a:lnTo>
                    <a:pt x="2609" y="2510"/>
                  </a:lnTo>
                  <a:lnTo>
                    <a:pt x="2548" y="2485"/>
                  </a:lnTo>
                  <a:lnTo>
                    <a:pt x="2485" y="2465"/>
                  </a:lnTo>
                  <a:lnTo>
                    <a:pt x="2421" y="2450"/>
                  </a:lnTo>
                  <a:lnTo>
                    <a:pt x="2369" y="2442"/>
                  </a:lnTo>
                  <a:lnTo>
                    <a:pt x="2369" y="2295"/>
                  </a:lnTo>
                  <a:lnTo>
                    <a:pt x="2366" y="2265"/>
                  </a:lnTo>
                  <a:lnTo>
                    <a:pt x="2354" y="2237"/>
                  </a:lnTo>
                  <a:lnTo>
                    <a:pt x="2338" y="2211"/>
                  </a:lnTo>
                  <a:lnTo>
                    <a:pt x="2316" y="2191"/>
                  </a:lnTo>
                  <a:lnTo>
                    <a:pt x="2292" y="2174"/>
                  </a:lnTo>
                  <a:lnTo>
                    <a:pt x="2262" y="2164"/>
                  </a:lnTo>
                  <a:lnTo>
                    <a:pt x="2230" y="2163"/>
                  </a:lnTo>
                  <a:close/>
                  <a:moveTo>
                    <a:pt x="1346" y="0"/>
                  </a:moveTo>
                  <a:lnTo>
                    <a:pt x="1389" y="2"/>
                  </a:lnTo>
                  <a:lnTo>
                    <a:pt x="1433" y="10"/>
                  </a:lnTo>
                  <a:lnTo>
                    <a:pt x="1480" y="23"/>
                  </a:lnTo>
                  <a:lnTo>
                    <a:pt x="1528" y="40"/>
                  </a:lnTo>
                  <a:lnTo>
                    <a:pt x="1577" y="58"/>
                  </a:lnTo>
                  <a:lnTo>
                    <a:pt x="1627" y="79"/>
                  </a:lnTo>
                  <a:lnTo>
                    <a:pt x="1680" y="103"/>
                  </a:lnTo>
                  <a:lnTo>
                    <a:pt x="1731" y="126"/>
                  </a:lnTo>
                  <a:lnTo>
                    <a:pt x="1784" y="147"/>
                  </a:lnTo>
                  <a:lnTo>
                    <a:pt x="1837" y="167"/>
                  </a:lnTo>
                  <a:lnTo>
                    <a:pt x="1891" y="185"/>
                  </a:lnTo>
                  <a:lnTo>
                    <a:pt x="1944" y="198"/>
                  </a:lnTo>
                  <a:lnTo>
                    <a:pt x="1999" y="207"/>
                  </a:lnTo>
                  <a:lnTo>
                    <a:pt x="2052" y="212"/>
                  </a:lnTo>
                  <a:lnTo>
                    <a:pt x="2106" y="208"/>
                  </a:lnTo>
                  <a:lnTo>
                    <a:pt x="2153" y="200"/>
                  </a:lnTo>
                  <a:lnTo>
                    <a:pt x="2206" y="188"/>
                  </a:lnTo>
                  <a:lnTo>
                    <a:pt x="2263" y="174"/>
                  </a:lnTo>
                  <a:lnTo>
                    <a:pt x="2323" y="157"/>
                  </a:lnTo>
                  <a:lnTo>
                    <a:pt x="2387" y="139"/>
                  </a:lnTo>
                  <a:lnTo>
                    <a:pt x="2452" y="121"/>
                  </a:lnTo>
                  <a:lnTo>
                    <a:pt x="2520" y="103"/>
                  </a:lnTo>
                  <a:lnTo>
                    <a:pt x="2587" y="83"/>
                  </a:lnTo>
                  <a:lnTo>
                    <a:pt x="2655" y="66"/>
                  </a:lnTo>
                  <a:lnTo>
                    <a:pt x="2721" y="50"/>
                  </a:lnTo>
                  <a:lnTo>
                    <a:pt x="2786" y="35"/>
                  </a:lnTo>
                  <a:lnTo>
                    <a:pt x="2849" y="25"/>
                  </a:lnTo>
                  <a:lnTo>
                    <a:pt x="2908" y="17"/>
                  </a:lnTo>
                  <a:lnTo>
                    <a:pt x="2964" y="13"/>
                  </a:lnTo>
                  <a:lnTo>
                    <a:pt x="3016" y="13"/>
                  </a:lnTo>
                  <a:lnTo>
                    <a:pt x="3060" y="18"/>
                  </a:lnTo>
                  <a:lnTo>
                    <a:pt x="3079" y="26"/>
                  </a:lnTo>
                  <a:lnTo>
                    <a:pt x="3093" y="43"/>
                  </a:lnTo>
                  <a:lnTo>
                    <a:pt x="3103" y="64"/>
                  </a:lnTo>
                  <a:lnTo>
                    <a:pt x="3110" y="93"/>
                  </a:lnTo>
                  <a:lnTo>
                    <a:pt x="3112" y="127"/>
                  </a:lnTo>
                  <a:lnTo>
                    <a:pt x="3108" y="167"/>
                  </a:lnTo>
                  <a:lnTo>
                    <a:pt x="3103" y="210"/>
                  </a:lnTo>
                  <a:lnTo>
                    <a:pt x="3093" y="260"/>
                  </a:lnTo>
                  <a:lnTo>
                    <a:pt x="3080" y="311"/>
                  </a:lnTo>
                  <a:lnTo>
                    <a:pt x="3062" y="365"/>
                  </a:lnTo>
                  <a:lnTo>
                    <a:pt x="3042" y="423"/>
                  </a:lnTo>
                  <a:lnTo>
                    <a:pt x="3019" y="484"/>
                  </a:lnTo>
                  <a:lnTo>
                    <a:pt x="2993" y="546"/>
                  </a:lnTo>
                  <a:lnTo>
                    <a:pt x="2963" y="608"/>
                  </a:lnTo>
                  <a:lnTo>
                    <a:pt x="2931" y="671"/>
                  </a:lnTo>
                  <a:lnTo>
                    <a:pt x="2897" y="736"/>
                  </a:lnTo>
                  <a:lnTo>
                    <a:pt x="2860" y="799"/>
                  </a:lnTo>
                  <a:lnTo>
                    <a:pt x="2821" y="860"/>
                  </a:lnTo>
                  <a:lnTo>
                    <a:pt x="2778" y="921"/>
                  </a:lnTo>
                  <a:lnTo>
                    <a:pt x="2735" y="979"/>
                  </a:lnTo>
                  <a:lnTo>
                    <a:pt x="2688" y="1035"/>
                  </a:lnTo>
                  <a:lnTo>
                    <a:pt x="2640" y="1088"/>
                  </a:lnTo>
                  <a:lnTo>
                    <a:pt x="2591" y="1137"/>
                  </a:lnTo>
                  <a:lnTo>
                    <a:pt x="2540" y="1184"/>
                  </a:lnTo>
                  <a:lnTo>
                    <a:pt x="2606" y="1214"/>
                  </a:lnTo>
                  <a:lnTo>
                    <a:pt x="2673" y="1245"/>
                  </a:lnTo>
                  <a:lnTo>
                    <a:pt x="2741" y="1283"/>
                  </a:lnTo>
                  <a:lnTo>
                    <a:pt x="2809" y="1323"/>
                  </a:lnTo>
                  <a:lnTo>
                    <a:pt x="2878" y="1366"/>
                  </a:lnTo>
                  <a:lnTo>
                    <a:pt x="2946" y="1412"/>
                  </a:lnTo>
                  <a:lnTo>
                    <a:pt x="3016" y="1462"/>
                  </a:lnTo>
                  <a:lnTo>
                    <a:pt x="3084" y="1514"/>
                  </a:lnTo>
                  <a:lnTo>
                    <a:pt x="3153" y="1571"/>
                  </a:lnTo>
                  <a:lnTo>
                    <a:pt x="3221" y="1630"/>
                  </a:lnTo>
                  <a:lnTo>
                    <a:pt x="3289" y="1691"/>
                  </a:lnTo>
                  <a:lnTo>
                    <a:pt x="3356" y="1754"/>
                  </a:lnTo>
                  <a:lnTo>
                    <a:pt x="3422" y="1820"/>
                  </a:lnTo>
                  <a:lnTo>
                    <a:pt x="3489" y="1890"/>
                  </a:lnTo>
                  <a:lnTo>
                    <a:pt x="3553" y="1959"/>
                  </a:lnTo>
                  <a:lnTo>
                    <a:pt x="3618" y="2032"/>
                  </a:lnTo>
                  <a:lnTo>
                    <a:pt x="3680" y="2106"/>
                  </a:lnTo>
                  <a:lnTo>
                    <a:pt x="3742" y="2182"/>
                  </a:lnTo>
                  <a:lnTo>
                    <a:pt x="3803" y="2260"/>
                  </a:lnTo>
                  <a:lnTo>
                    <a:pt x="3861" y="2339"/>
                  </a:lnTo>
                  <a:lnTo>
                    <a:pt x="3917" y="2420"/>
                  </a:lnTo>
                  <a:lnTo>
                    <a:pt x="3973" y="2503"/>
                  </a:lnTo>
                  <a:lnTo>
                    <a:pt x="4026" y="2586"/>
                  </a:lnTo>
                  <a:lnTo>
                    <a:pt x="4077" y="2670"/>
                  </a:lnTo>
                  <a:lnTo>
                    <a:pt x="4125" y="2754"/>
                  </a:lnTo>
                  <a:lnTo>
                    <a:pt x="4171" y="2840"/>
                  </a:lnTo>
                  <a:lnTo>
                    <a:pt x="4216" y="2926"/>
                  </a:lnTo>
                  <a:lnTo>
                    <a:pt x="4257" y="3014"/>
                  </a:lnTo>
                  <a:lnTo>
                    <a:pt x="4297" y="3100"/>
                  </a:lnTo>
                  <a:lnTo>
                    <a:pt x="4333" y="3188"/>
                  </a:lnTo>
                  <a:lnTo>
                    <a:pt x="4367" y="3275"/>
                  </a:lnTo>
                  <a:lnTo>
                    <a:pt x="4396" y="3363"/>
                  </a:lnTo>
                  <a:lnTo>
                    <a:pt x="4423" y="3451"/>
                  </a:lnTo>
                  <a:lnTo>
                    <a:pt x="4446" y="3538"/>
                  </a:lnTo>
                  <a:lnTo>
                    <a:pt x="4467" y="3624"/>
                  </a:lnTo>
                  <a:lnTo>
                    <a:pt x="4484" y="3710"/>
                  </a:lnTo>
                  <a:lnTo>
                    <a:pt x="4495" y="3796"/>
                  </a:lnTo>
                  <a:lnTo>
                    <a:pt x="4505" y="3880"/>
                  </a:lnTo>
                  <a:lnTo>
                    <a:pt x="4510" y="3965"/>
                  </a:lnTo>
                  <a:lnTo>
                    <a:pt x="4510" y="4047"/>
                  </a:lnTo>
                  <a:lnTo>
                    <a:pt x="4509" y="4130"/>
                  </a:lnTo>
                  <a:lnTo>
                    <a:pt x="4500" y="4209"/>
                  </a:lnTo>
                  <a:lnTo>
                    <a:pt x="4489" y="4289"/>
                  </a:lnTo>
                  <a:lnTo>
                    <a:pt x="4472" y="4366"/>
                  </a:lnTo>
                  <a:lnTo>
                    <a:pt x="4451" y="4443"/>
                  </a:lnTo>
                  <a:lnTo>
                    <a:pt x="4424" y="4517"/>
                  </a:lnTo>
                  <a:lnTo>
                    <a:pt x="4393" y="4588"/>
                  </a:lnTo>
                  <a:lnTo>
                    <a:pt x="4357" y="4659"/>
                  </a:lnTo>
                  <a:lnTo>
                    <a:pt x="4315" y="4727"/>
                  </a:lnTo>
                  <a:lnTo>
                    <a:pt x="4269" y="4793"/>
                  </a:lnTo>
                  <a:lnTo>
                    <a:pt x="4216" y="4856"/>
                  </a:lnTo>
                  <a:lnTo>
                    <a:pt x="4158" y="4917"/>
                  </a:lnTo>
                  <a:lnTo>
                    <a:pt x="4095" y="4975"/>
                  </a:lnTo>
                  <a:lnTo>
                    <a:pt x="4026" y="5029"/>
                  </a:lnTo>
                  <a:lnTo>
                    <a:pt x="3950" y="5082"/>
                  </a:lnTo>
                  <a:lnTo>
                    <a:pt x="3869" y="5132"/>
                  </a:lnTo>
                  <a:lnTo>
                    <a:pt x="3781" y="5178"/>
                  </a:lnTo>
                  <a:lnTo>
                    <a:pt x="3687" y="5221"/>
                  </a:lnTo>
                  <a:lnTo>
                    <a:pt x="3586" y="5259"/>
                  </a:lnTo>
                  <a:lnTo>
                    <a:pt x="3480" y="5296"/>
                  </a:lnTo>
                  <a:lnTo>
                    <a:pt x="3366" y="5329"/>
                  </a:lnTo>
                  <a:lnTo>
                    <a:pt x="3246" y="5357"/>
                  </a:lnTo>
                  <a:lnTo>
                    <a:pt x="3117" y="5382"/>
                  </a:lnTo>
                  <a:lnTo>
                    <a:pt x="2983" y="5401"/>
                  </a:lnTo>
                  <a:lnTo>
                    <a:pt x="2840" y="5418"/>
                  </a:lnTo>
                  <a:lnTo>
                    <a:pt x="2692" y="5430"/>
                  </a:lnTo>
                  <a:lnTo>
                    <a:pt x="2535" y="5438"/>
                  </a:lnTo>
                  <a:lnTo>
                    <a:pt x="2369" y="5439"/>
                  </a:lnTo>
                  <a:lnTo>
                    <a:pt x="2197" y="5438"/>
                  </a:lnTo>
                  <a:lnTo>
                    <a:pt x="2017" y="5431"/>
                  </a:lnTo>
                  <a:lnTo>
                    <a:pt x="1829" y="5420"/>
                  </a:lnTo>
                  <a:lnTo>
                    <a:pt x="1673" y="5406"/>
                  </a:lnTo>
                  <a:lnTo>
                    <a:pt x="1526" y="5388"/>
                  </a:lnTo>
                  <a:lnTo>
                    <a:pt x="1387" y="5365"/>
                  </a:lnTo>
                  <a:lnTo>
                    <a:pt x="1255" y="5337"/>
                  </a:lnTo>
                  <a:lnTo>
                    <a:pt x="1131" y="5306"/>
                  </a:lnTo>
                  <a:lnTo>
                    <a:pt x="1015" y="5269"/>
                  </a:lnTo>
                  <a:lnTo>
                    <a:pt x="904" y="5229"/>
                  </a:lnTo>
                  <a:lnTo>
                    <a:pt x="802" y="5187"/>
                  </a:lnTo>
                  <a:lnTo>
                    <a:pt x="706" y="5139"/>
                  </a:lnTo>
                  <a:lnTo>
                    <a:pt x="618" y="5089"/>
                  </a:lnTo>
                  <a:lnTo>
                    <a:pt x="536" y="5034"/>
                  </a:lnTo>
                  <a:lnTo>
                    <a:pt x="460" y="4978"/>
                  </a:lnTo>
                  <a:lnTo>
                    <a:pt x="390" y="4917"/>
                  </a:lnTo>
                  <a:lnTo>
                    <a:pt x="327" y="4854"/>
                  </a:lnTo>
                  <a:lnTo>
                    <a:pt x="269" y="4788"/>
                  </a:lnTo>
                  <a:lnTo>
                    <a:pt x="218" y="4720"/>
                  </a:lnTo>
                  <a:lnTo>
                    <a:pt x="174" y="4649"/>
                  </a:lnTo>
                  <a:lnTo>
                    <a:pt x="134" y="4575"/>
                  </a:lnTo>
                  <a:lnTo>
                    <a:pt x="99" y="4500"/>
                  </a:lnTo>
                  <a:lnTo>
                    <a:pt x="69" y="4423"/>
                  </a:lnTo>
                  <a:lnTo>
                    <a:pt x="46" y="4342"/>
                  </a:lnTo>
                  <a:lnTo>
                    <a:pt x="26" y="4261"/>
                  </a:lnTo>
                  <a:lnTo>
                    <a:pt x="13" y="4178"/>
                  </a:lnTo>
                  <a:lnTo>
                    <a:pt x="5" y="4094"/>
                  </a:lnTo>
                  <a:lnTo>
                    <a:pt x="0" y="4008"/>
                  </a:lnTo>
                  <a:lnTo>
                    <a:pt x="0" y="3922"/>
                  </a:lnTo>
                  <a:lnTo>
                    <a:pt x="3" y="3832"/>
                  </a:lnTo>
                  <a:lnTo>
                    <a:pt x="13" y="3745"/>
                  </a:lnTo>
                  <a:lnTo>
                    <a:pt x="25" y="3654"/>
                  </a:lnTo>
                  <a:lnTo>
                    <a:pt x="41" y="3565"/>
                  </a:lnTo>
                  <a:lnTo>
                    <a:pt x="61" y="3474"/>
                  </a:lnTo>
                  <a:lnTo>
                    <a:pt x="86" y="3383"/>
                  </a:lnTo>
                  <a:lnTo>
                    <a:pt x="112" y="3292"/>
                  </a:lnTo>
                  <a:lnTo>
                    <a:pt x="144" y="3201"/>
                  </a:lnTo>
                  <a:lnTo>
                    <a:pt x="177" y="3108"/>
                  </a:lnTo>
                  <a:lnTo>
                    <a:pt x="215" y="3017"/>
                  </a:lnTo>
                  <a:lnTo>
                    <a:pt x="255" y="2928"/>
                  </a:lnTo>
                  <a:lnTo>
                    <a:pt x="296" y="2837"/>
                  </a:lnTo>
                  <a:lnTo>
                    <a:pt x="341" y="2748"/>
                  </a:lnTo>
                  <a:lnTo>
                    <a:pt x="389" y="2660"/>
                  </a:lnTo>
                  <a:lnTo>
                    <a:pt x="438" y="2573"/>
                  </a:lnTo>
                  <a:lnTo>
                    <a:pt x="491" y="2485"/>
                  </a:lnTo>
                  <a:lnTo>
                    <a:pt x="546" y="2401"/>
                  </a:lnTo>
                  <a:lnTo>
                    <a:pt x="600" y="2316"/>
                  </a:lnTo>
                  <a:lnTo>
                    <a:pt x="658" y="2235"/>
                  </a:lnTo>
                  <a:lnTo>
                    <a:pt x="718" y="2154"/>
                  </a:lnTo>
                  <a:lnTo>
                    <a:pt x="779" y="2075"/>
                  </a:lnTo>
                  <a:lnTo>
                    <a:pt x="840" y="1999"/>
                  </a:lnTo>
                  <a:lnTo>
                    <a:pt x="904" y="1924"/>
                  </a:lnTo>
                  <a:lnTo>
                    <a:pt x="969" y="1852"/>
                  </a:lnTo>
                  <a:lnTo>
                    <a:pt x="1033" y="1782"/>
                  </a:lnTo>
                  <a:lnTo>
                    <a:pt x="1099" y="1715"/>
                  </a:lnTo>
                  <a:lnTo>
                    <a:pt x="1166" y="1650"/>
                  </a:lnTo>
                  <a:lnTo>
                    <a:pt x="1232" y="1587"/>
                  </a:lnTo>
                  <a:lnTo>
                    <a:pt x="1300" y="1529"/>
                  </a:lnTo>
                  <a:lnTo>
                    <a:pt x="1367" y="1473"/>
                  </a:lnTo>
                  <a:lnTo>
                    <a:pt x="1435" y="1420"/>
                  </a:lnTo>
                  <a:lnTo>
                    <a:pt x="1501" y="1372"/>
                  </a:lnTo>
                  <a:lnTo>
                    <a:pt x="1569" y="1326"/>
                  </a:lnTo>
                  <a:lnTo>
                    <a:pt x="1635" y="1285"/>
                  </a:lnTo>
                  <a:lnTo>
                    <a:pt x="1701" y="1247"/>
                  </a:lnTo>
                  <a:lnTo>
                    <a:pt x="1766" y="1214"/>
                  </a:lnTo>
                  <a:lnTo>
                    <a:pt x="1703" y="1169"/>
                  </a:lnTo>
                  <a:lnTo>
                    <a:pt x="1642" y="1121"/>
                  </a:lnTo>
                  <a:lnTo>
                    <a:pt x="1584" y="1068"/>
                  </a:lnTo>
                  <a:lnTo>
                    <a:pt x="1529" y="1012"/>
                  </a:lnTo>
                  <a:lnTo>
                    <a:pt x="1476" y="952"/>
                  </a:lnTo>
                  <a:lnTo>
                    <a:pt x="1427" y="891"/>
                  </a:lnTo>
                  <a:lnTo>
                    <a:pt x="1382" y="828"/>
                  </a:lnTo>
                  <a:lnTo>
                    <a:pt x="1339" y="764"/>
                  </a:lnTo>
                  <a:lnTo>
                    <a:pt x="1301" y="698"/>
                  </a:lnTo>
                  <a:lnTo>
                    <a:pt x="1266" y="633"/>
                  </a:lnTo>
                  <a:lnTo>
                    <a:pt x="1235" y="569"/>
                  </a:lnTo>
                  <a:lnTo>
                    <a:pt x="1209" y="504"/>
                  </a:lnTo>
                  <a:lnTo>
                    <a:pt x="1187" y="443"/>
                  </a:lnTo>
                  <a:lnTo>
                    <a:pt x="1171" y="382"/>
                  </a:lnTo>
                  <a:lnTo>
                    <a:pt x="1157" y="326"/>
                  </a:lnTo>
                  <a:lnTo>
                    <a:pt x="1151" y="271"/>
                  </a:lnTo>
                  <a:lnTo>
                    <a:pt x="1149" y="222"/>
                  </a:lnTo>
                  <a:lnTo>
                    <a:pt x="1152" y="175"/>
                  </a:lnTo>
                  <a:lnTo>
                    <a:pt x="1161" y="134"/>
                  </a:lnTo>
                  <a:lnTo>
                    <a:pt x="1176" y="99"/>
                  </a:lnTo>
                  <a:lnTo>
                    <a:pt x="1197" y="69"/>
                  </a:lnTo>
                  <a:lnTo>
                    <a:pt x="1230" y="38"/>
                  </a:lnTo>
                  <a:lnTo>
                    <a:pt x="1266" y="18"/>
                  </a:lnTo>
                  <a:lnTo>
                    <a:pt x="1306" y="5"/>
                  </a:lnTo>
                  <a:lnTo>
                    <a:pt x="1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</p:grpSp>
      <p:grpSp>
        <p:nvGrpSpPr>
          <p:cNvPr id="179" name="Group 37"/>
          <p:cNvGrpSpPr>
            <a:grpSpLocks noChangeAspect="1"/>
          </p:cNvGrpSpPr>
          <p:nvPr/>
        </p:nvGrpSpPr>
        <p:grpSpPr bwMode="auto">
          <a:xfrm>
            <a:off x="1055440" y="1326273"/>
            <a:ext cx="942482" cy="822960"/>
            <a:chOff x="-1291" y="1263"/>
            <a:chExt cx="2271" cy="1983"/>
          </a:xfrm>
          <a:solidFill>
            <a:srgbClr val="C43D59"/>
          </a:solidFill>
        </p:grpSpPr>
        <p:sp>
          <p:nvSpPr>
            <p:cNvPr id="180" name="Freeform 39"/>
            <p:cNvSpPr>
              <a:spLocks/>
            </p:cNvSpPr>
            <p:nvPr/>
          </p:nvSpPr>
          <p:spPr bwMode="auto">
            <a:xfrm>
              <a:off x="224" y="1545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1 w 623"/>
                <a:gd name="T13" fmla="*/ 185 h 1274"/>
                <a:gd name="T14" fmla="*/ 581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9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8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6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6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8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9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19" y="178"/>
                  </a:lnTo>
                  <a:lnTo>
                    <a:pt x="541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1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9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8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0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8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7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9" y="1106"/>
                  </a:lnTo>
                  <a:lnTo>
                    <a:pt x="131" y="1100"/>
                  </a:lnTo>
                  <a:lnTo>
                    <a:pt x="104" y="1092"/>
                  </a:lnTo>
                  <a:lnTo>
                    <a:pt x="75" y="1084"/>
                  </a:lnTo>
                  <a:lnTo>
                    <a:pt x="47" y="1074"/>
                  </a:lnTo>
                  <a:lnTo>
                    <a:pt x="24" y="1063"/>
                  </a:lnTo>
                  <a:lnTo>
                    <a:pt x="13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6" y="919"/>
                  </a:lnTo>
                  <a:lnTo>
                    <a:pt x="93" y="921"/>
                  </a:lnTo>
                  <a:lnTo>
                    <a:pt x="97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7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6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5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6" y="665"/>
                  </a:lnTo>
                  <a:lnTo>
                    <a:pt x="170" y="647"/>
                  </a:lnTo>
                  <a:lnTo>
                    <a:pt x="137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3" y="456"/>
                  </a:lnTo>
                  <a:lnTo>
                    <a:pt x="10" y="416"/>
                  </a:lnTo>
                  <a:lnTo>
                    <a:pt x="13" y="375"/>
                  </a:lnTo>
                  <a:lnTo>
                    <a:pt x="22" y="336"/>
                  </a:lnTo>
                  <a:lnTo>
                    <a:pt x="38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8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9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40"/>
            <p:cNvSpPr>
              <a:spLocks noEditPoints="1"/>
            </p:cNvSpPr>
            <p:nvPr/>
          </p:nvSpPr>
          <p:spPr bwMode="auto">
            <a:xfrm>
              <a:off x="-221" y="1263"/>
              <a:ext cx="1201" cy="1201"/>
            </a:xfrm>
            <a:custGeom>
              <a:avLst/>
              <a:gdLst>
                <a:gd name="T0" fmla="*/ 1026 w 2401"/>
                <a:gd name="T1" fmla="*/ 296 h 2403"/>
                <a:gd name="T2" fmla="*/ 785 w 2401"/>
                <a:gd name="T3" fmla="*/ 379 h 2403"/>
                <a:gd name="T4" fmla="*/ 578 w 2401"/>
                <a:gd name="T5" fmla="*/ 521 h 2403"/>
                <a:gd name="T6" fmla="*/ 418 w 2401"/>
                <a:gd name="T7" fmla="*/ 712 h 2403"/>
                <a:gd name="T8" fmla="*/ 315 w 2401"/>
                <a:gd name="T9" fmla="*/ 942 h 2403"/>
                <a:gd name="T10" fmla="*/ 278 w 2401"/>
                <a:gd name="T11" fmla="*/ 1203 h 2403"/>
                <a:gd name="T12" fmla="*/ 315 w 2401"/>
                <a:gd name="T13" fmla="*/ 1461 h 2403"/>
                <a:gd name="T14" fmla="*/ 418 w 2401"/>
                <a:gd name="T15" fmla="*/ 1691 h 2403"/>
                <a:gd name="T16" fmla="*/ 578 w 2401"/>
                <a:gd name="T17" fmla="*/ 1883 h 2403"/>
                <a:gd name="T18" fmla="*/ 785 w 2401"/>
                <a:gd name="T19" fmla="*/ 2026 h 2403"/>
                <a:gd name="T20" fmla="*/ 1026 w 2401"/>
                <a:gd name="T21" fmla="*/ 2107 h 2403"/>
                <a:gd name="T22" fmla="*/ 1290 w 2401"/>
                <a:gd name="T23" fmla="*/ 2120 h 2403"/>
                <a:gd name="T24" fmla="*/ 1541 w 2401"/>
                <a:gd name="T25" fmla="*/ 2061 h 2403"/>
                <a:gd name="T26" fmla="*/ 1758 w 2401"/>
                <a:gd name="T27" fmla="*/ 1937 h 2403"/>
                <a:gd name="T28" fmla="*/ 1934 w 2401"/>
                <a:gd name="T29" fmla="*/ 1760 h 2403"/>
                <a:gd name="T30" fmla="*/ 2058 w 2401"/>
                <a:gd name="T31" fmla="*/ 1541 h 2403"/>
                <a:gd name="T32" fmla="*/ 2119 w 2401"/>
                <a:gd name="T33" fmla="*/ 1291 h 2403"/>
                <a:gd name="T34" fmla="*/ 2107 w 2401"/>
                <a:gd name="T35" fmla="*/ 1026 h 2403"/>
                <a:gd name="T36" fmla="*/ 2024 w 2401"/>
                <a:gd name="T37" fmla="*/ 785 h 2403"/>
                <a:gd name="T38" fmla="*/ 1882 w 2401"/>
                <a:gd name="T39" fmla="*/ 580 h 2403"/>
                <a:gd name="T40" fmla="*/ 1691 w 2401"/>
                <a:gd name="T41" fmla="*/ 420 h 2403"/>
                <a:gd name="T42" fmla="*/ 1459 w 2401"/>
                <a:gd name="T43" fmla="*/ 316 h 2403"/>
                <a:gd name="T44" fmla="*/ 1201 w 2401"/>
                <a:gd name="T45" fmla="*/ 280 h 2403"/>
                <a:gd name="T46" fmla="*/ 1395 w 2401"/>
                <a:gd name="T47" fmla="*/ 17 h 2403"/>
                <a:gd name="T48" fmla="*/ 1667 w 2401"/>
                <a:gd name="T49" fmla="*/ 95 h 2403"/>
                <a:gd name="T50" fmla="*/ 1910 w 2401"/>
                <a:gd name="T51" fmla="*/ 233 h 2403"/>
                <a:gd name="T52" fmla="*/ 2112 w 2401"/>
                <a:gd name="T53" fmla="*/ 420 h 2403"/>
                <a:gd name="T54" fmla="*/ 2268 w 2401"/>
                <a:gd name="T55" fmla="*/ 650 h 2403"/>
                <a:gd name="T56" fmla="*/ 2367 w 2401"/>
                <a:gd name="T57" fmla="*/ 913 h 2403"/>
                <a:gd name="T58" fmla="*/ 2401 w 2401"/>
                <a:gd name="T59" fmla="*/ 1203 h 2403"/>
                <a:gd name="T60" fmla="*/ 2367 w 2401"/>
                <a:gd name="T61" fmla="*/ 1490 h 2403"/>
                <a:gd name="T62" fmla="*/ 2268 w 2401"/>
                <a:gd name="T63" fmla="*/ 1753 h 2403"/>
                <a:gd name="T64" fmla="*/ 2112 w 2401"/>
                <a:gd name="T65" fmla="*/ 1983 h 2403"/>
                <a:gd name="T66" fmla="*/ 1910 w 2401"/>
                <a:gd name="T67" fmla="*/ 2171 h 2403"/>
                <a:gd name="T68" fmla="*/ 1667 w 2401"/>
                <a:gd name="T69" fmla="*/ 2308 h 2403"/>
                <a:gd name="T70" fmla="*/ 1395 w 2401"/>
                <a:gd name="T71" fmla="*/ 2387 h 2403"/>
                <a:gd name="T72" fmla="*/ 1101 w 2401"/>
                <a:gd name="T73" fmla="*/ 2399 h 2403"/>
                <a:gd name="T74" fmla="*/ 820 w 2401"/>
                <a:gd name="T75" fmla="*/ 2341 h 2403"/>
                <a:gd name="T76" fmla="*/ 568 w 2401"/>
                <a:gd name="T77" fmla="*/ 2223 h 2403"/>
                <a:gd name="T78" fmla="*/ 351 w 2401"/>
                <a:gd name="T79" fmla="*/ 2051 h 2403"/>
                <a:gd name="T80" fmla="*/ 180 w 2401"/>
                <a:gd name="T81" fmla="*/ 1835 h 2403"/>
                <a:gd name="T82" fmla="*/ 60 w 2401"/>
                <a:gd name="T83" fmla="*/ 1581 h 2403"/>
                <a:gd name="T84" fmla="*/ 4 w 2401"/>
                <a:gd name="T85" fmla="*/ 1300 h 2403"/>
                <a:gd name="T86" fmla="*/ 15 w 2401"/>
                <a:gd name="T87" fmla="*/ 1007 h 2403"/>
                <a:gd name="T88" fmla="*/ 93 w 2401"/>
                <a:gd name="T89" fmla="*/ 734 h 2403"/>
                <a:gd name="T90" fmla="*/ 231 w 2401"/>
                <a:gd name="T91" fmla="*/ 492 h 2403"/>
                <a:gd name="T92" fmla="*/ 418 w 2401"/>
                <a:gd name="T93" fmla="*/ 290 h 2403"/>
                <a:gd name="T94" fmla="*/ 648 w 2401"/>
                <a:gd name="T95" fmla="*/ 135 h 2403"/>
                <a:gd name="T96" fmla="*/ 911 w 2401"/>
                <a:gd name="T97" fmla="*/ 36 h 2403"/>
                <a:gd name="T98" fmla="*/ 1201 w 2401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1" h="2403">
                  <a:moveTo>
                    <a:pt x="1201" y="280"/>
                  </a:moveTo>
                  <a:lnTo>
                    <a:pt x="1111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0" y="343"/>
                  </a:lnTo>
                  <a:lnTo>
                    <a:pt x="785" y="379"/>
                  </a:lnTo>
                  <a:lnTo>
                    <a:pt x="710" y="420"/>
                  </a:lnTo>
                  <a:lnTo>
                    <a:pt x="643" y="467"/>
                  </a:lnTo>
                  <a:lnTo>
                    <a:pt x="578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8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4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4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8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8" y="1883"/>
                  </a:lnTo>
                  <a:lnTo>
                    <a:pt x="643" y="1937"/>
                  </a:lnTo>
                  <a:lnTo>
                    <a:pt x="710" y="1985"/>
                  </a:lnTo>
                  <a:lnTo>
                    <a:pt x="785" y="2026"/>
                  </a:lnTo>
                  <a:lnTo>
                    <a:pt x="860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1" y="2120"/>
                  </a:lnTo>
                  <a:lnTo>
                    <a:pt x="1201" y="2125"/>
                  </a:lnTo>
                  <a:lnTo>
                    <a:pt x="1290" y="2120"/>
                  </a:lnTo>
                  <a:lnTo>
                    <a:pt x="1375" y="2107"/>
                  </a:lnTo>
                  <a:lnTo>
                    <a:pt x="1459" y="2088"/>
                  </a:lnTo>
                  <a:lnTo>
                    <a:pt x="1541" y="2061"/>
                  </a:lnTo>
                  <a:lnTo>
                    <a:pt x="1616" y="2026"/>
                  </a:lnTo>
                  <a:lnTo>
                    <a:pt x="1691" y="1985"/>
                  </a:lnTo>
                  <a:lnTo>
                    <a:pt x="1758" y="1937"/>
                  </a:lnTo>
                  <a:lnTo>
                    <a:pt x="1823" y="1883"/>
                  </a:lnTo>
                  <a:lnTo>
                    <a:pt x="1882" y="1824"/>
                  </a:lnTo>
                  <a:lnTo>
                    <a:pt x="1934" y="1760"/>
                  </a:lnTo>
                  <a:lnTo>
                    <a:pt x="1983" y="1691"/>
                  </a:lnTo>
                  <a:lnTo>
                    <a:pt x="2024" y="1618"/>
                  </a:lnTo>
                  <a:lnTo>
                    <a:pt x="2058" y="1541"/>
                  </a:lnTo>
                  <a:lnTo>
                    <a:pt x="2086" y="1461"/>
                  </a:lnTo>
                  <a:lnTo>
                    <a:pt x="2107" y="1377"/>
                  </a:lnTo>
                  <a:lnTo>
                    <a:pt x="2119" y="1291"/>
                  </a:lnTo>
                  <a:lnTo>
                    <a:pt x="2123" y="1203"/>
                  </a:lnTo>
                  <a:lnTo>
                    <a:pt x="2119" y="1113"/>
                  </a:lnTo>
                  <a:lnTo>
                    <a:pt x="2107" y="1026"/>
                  </a:lnTo>
                  <a:lnTo>
                    <a:pt x="2086" y="942"/>
                  </a:lnTo>
                  <a:lnTo>
                    <a:pt x="2058" y="862"/>
                  </a:lnTo>
                  <a:lnTo>
                    <a:pt x="2024" y="785"/>
                  </a:lnTo>
                  <a:lnTo>
                    <a:pt x="1983" y="712"/>
                  </a:lnTo>
                  <a:lnTo>
                    <a:pt x="1934" y="643"/>
                  </a:lnTo>
                  <a:lnTo>
                    <a:pt x="1882" y="580"/>
                  </a:lnTo>
                  <a:lnTo>
                    <a:pt x="1823" y="521"/>
                  </a:lnTo>
                  <a:lnTo>
                    <a:pt x="1758" y="467"/>
                  </a:lnTo>
                  <a:lnTo>
                    <a:pt x="1691" y="420"/>
                  </a:lnTo>
                  <a:lnTo>
                    <a:pt x="1616" y="379"/>
                  </a:lnTo>
                  <a:lnTo>
                    <a:pt x="1541" y="343"/>
                  </a:lnTo>
                  <a:lnTo>
                    <a:pt x="1459" y="316"/>
                  </a:lnTo>
                  <a:lnTo>
                    <a:pt x="1375" y="296"/>
                  </a:lnTo>
                  <a:lnTo>
                    <a:pt x="1290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0" y="5"/>
                  </a:lnTo>
                  <a:lnTo>
                    <a:pt x="1395" y="17"/>
                  </a:lnTo>
                  <a:lnTo>
                    <a:pt x="1490" y="36"/>
                  </a:lnTo>
                  <a:lnTo>
                    <a:pt x="1581" y="62"/>
                  </a:lnTo>
                  <a:lnTo>
                    <a:pt x="1667" y="95"/>
                  </a:lnTo>
                  <a:lnTo>
                    <a:pt x="1753" y="135"/>
                  </a:lnTo>
                  <a:lnTo>
                    <a:pt x="1833" y="181"/>
                  </a:lnTo>
                  <a:lnTo>
                    <a:pt x="1910" y="233"/>
                  </a:lnTo>
                  <a:lnTo>
                    <a:pt x="1983" y="290"/>
                  </a:lnTo>
                  <a:lnTo>
                    <a:pt x="2050" y="353"/>
                  </a:lnTo>
                  <a:lnTo>
                    <a:pt x="2112" y="420"/>
                  </a:lnTo>
                  <a:lnTo>
                    <a:pt x="2170" y="492"/>
                  </a:lnTo>
                  <a:lnTo>
                    <a:pt x="2221" y="569"/>
                  </a:lnTo>
                  <a:lnTo>
                    <a:pt x="2268" y="650"/>
                  </a:lnTo>
                  <a:lnTo>
                    <a:pt x="2308" y="734"/>
                  </a:lnTo>
                  <a:lnTo>
                    <a:pt x="2341" y="823"/>
                  </a:lnTo>
                  <a:lnTo>
                    <a:pt x="2367" y="913"/>
                  </a:lnTo>
                  <a:lnTo>
                    <a:pt x="2386" y="1007"/>
                  </a:lnTo>
                  <a:lnTo>
                    <a:pt x="2397" y="1103"/>
                  </a:lnTo>
                  <a:lnTo>
                    <a:pt x="2401" y="1203"/>
                  </a:lnTo>
                  <a:lnTo>
                    <a:pt x="2397" y="1300"/>
                  </a:lnTo>
                  <a:lnTo>
                    <a:pt x="2386" y="1397"/>
                  </a:lnTo>
                  <a:lnTo>
                    <a:pt x="2367" y="1490"/>
                  </a:lnTo>
                  <a:lnTo>
                    <a:pt x="2341" y="1581"/>
                  </a:lnTo>
                  <a:lnTo>
                    <a:pt x="2308" y="1669"/>
                  </a:lnTo>
                  <a:lnTo>
                    <a:pt x="2268" y="1753"/>
                  </a:lnTo>
                  <a:lnTo>
                    <a:pt x="2221" y="1835"/>
                  </a:lnTo>
                  <a:lnTo>
                    <a:pt x="2170" y="1912"/>
                  </a:lnTo>
                  <a:lnTo>
                    <a:pt x="2112" y="1983"/>
                  </a:lnTo>
                  <a:lnTo>
                    <a:pt x="2050" y="2051"/>
                  </a:lnTo>
                  <a:lnTo>
                    <a:pt x="1983" y="2114"/>
                  </a:lnTo>
                  <a:lnTo>
                    <a:pt x="1910" y="2171"/>
                  </a:lnTo>
                  <a:lnTo>
                    <a:pt x="1833" y="2223"/>
                  </a:lnTo>
                  <a:lnTo>
                    <a:pt x="1753" y="2268"/>
                  </a:lnTo>
                  <a:lnTo>
                    <a:pt x="1667" y="2308"/>
                  </a:lnTo>
                  <a:lnTo>
                    <a:pt x="1581" y="2341"/>
                  </a:lnTo>
                  <a:lnTo>
                    <a:pt x="1490" y="2368"/>
                  </a:lnTo>
                  <a:lnTo>
                    <a:pt x="1395" y="2387"/>
                  </a:lnTo>
                  <a:lnTo>
                    <a:pt x="1300" y="2399"/>
                  </a:lnTo>
                  <a:lnTo>
                    <a:pt x="1201" y="2403"/>
                  </a:lnTo>
                  <a:lnTo>
                    <a:pt x="1101" y="2399"/>
                  </a:lnTo>
                  <a:lnTo>
                    <a:pt x="1006" y="2387"/>
                  </a:lnTo>
                  <a:lnTo>
                    <a:pt x="911" y="2368"/>
                  </a:lnTo>
                  <a:lnTo>
                    <a:pt x="820" y="2341"/>
                  </a:lnTo>
                  <a:lnTo>
                    <a:pt x="734" y="2308"/>
                  </a:lnTo>
                  <a:lnTo>
                    <a:pt x="648" y="2268"/>
                  </a:lnTo>
                  <a:lnTo>
                    <a:pt x="568" y="2223"/>
                  </a:lnTo>
                  <a:lnTo>
                    <a:pt x="491" y="2171"/>
                  </a:lnTo>
                  <a:lnTo>
                    <a:pt x="418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8" y="290"/>
                  </a:lnTo>
                  <a:lnTo>
                    <a:pt x="491" y="233"/>
                  </a:lnTo>
                  <a:lnTo>
                    <a:pt x="568" y="181"/>
                  </a:lnTo>
                  <a:lnTo>
                    <a:pt x="648" y="135"/>
                  </a:lnTo>
                  <a:lnTo>
                    <a:pt x="734" y="95"/>
                  </a:lnTo>
                  <a:lnTo>
                    <a:pt x="820" y="62"/>
                  </a:lnTo>
                  <a:lnTo>
                    <a:pt x="911" y="36"/>
                  </a:lnTo>
                  <a:lnTo>
                    <a:pt x="1006" y="17"/>
                  </a:lnTo>
                  <a:lnTo>
                    <a:pt x="1101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41"/>
            <p:cNvSpPr>
              <a:spLocks/>
            </p:cNvSpPr>
            <p:nvPr/>
          </p:nvSpPr>
          <p:spPr bwMode="auto">
            <a:xfrm>
              <a:off x="-667" y="2521"/>
              <a:ext cx="1645" cy="725"/>
            </a:xfrm>
            <a:custGeom>
              <a:avLst/>
              <a:gdLst>
                <a:gd name="T0" fmla="*/ 1041 w 3290"/>
                <a:gd name="T1" fmla="*/ 18 h 1448"/>
                <a:gd name="T2" fmla="*/ 1293 w 3290"/>
                <a:gd name="T3" fmla="*/ 74 h 1448"/>
                <a:gd name="T4" fmla="*/ 1564 w 3290"/>
                <a:gd name="T5" fmla="*/ 150 h 1448"/>
                <a:gd name="T6" fmla="*/ 1816 w 3290"/>
                <a:gd name="T7" fmla="*/ 230 h 1448"/>
                <a:gd name="T8" fmla="*/ 2010 w 3290"/>
                <a:gd name="T9" fmla="*/ 292 h 1448"/>
                <a:gd name="T10" fmla="*/ 2117 w 3290"/>
                <a:gd name="T11" fmla="*/ 323 h 1448"/>
                <a:gd name="T12" fmla="*/ 2183 w 3290"/>
                <a:gd name="T13" fmla="*/ 389 h 1448"/>
                <a:gd name="T14" fmla="*/ 2192 w 3290"/>
                <a:gd name="T15" fmla="*/ 486 h 1448"/>
                <a:gd name="T16" fmla="*/ 2127 w 3290"/>
                <a:gd name="T17" fmla="*/ 582 h 1448"/>
                <a:gd name="T18" fmla="*/ 1974 w 3290"/>
                <a:gd name="T19" fmla="*/ 641 h 1448"/>
                <a:gd name="T20" fmla="*/ 1773 w 3290"/>
                <a:gd name="T21" fmla="*/ 653 h 1448"/>
                <a:gd name="T22" fmla="*/ 1565 w 3290"/>
                <a:gd name="T23" fmla="*/ 632 h 1448"/>
                <a:gd name="T24" fmla="*/ 1379 w 3290"/>
                <a:gd name="T25" fmla="*/ 600 h 1448"/>
                <a:gd name="T26" fmla="*/ 1246 w 3290"/>
                <a:gd name="T27" fmla="*/ 577 h 1448"/>
                <a:gd name="T28" fmla="*/ 1195 w 3290"/>
                <a:gd name="T29" fmla="*/ 585 h 1448"/>
                <a:gd name="T30" fmla="*/ 1265 w 3290"/>
                <a:gd name="T31" fmla="*/ 669 h 1448"/>
                <a:gd name="T32" fmla="*/ 1443 w 3290"/>
                <a:gd name="T33" fmla="*/ 739 h 1448"/>
                <a:gd name="T34" fmla="*/ 1679 w 3290"/>
                <a:gd name="T35" fmla="*/ 786 h 1448"/>
                <a:gd name="T36" fmla="*/ 1927 w 3290"/>
                <a:gd name="T37" fmla="*/ 804 h 1448"/>
                <a:gd name="T38" fmla="*/ 2223 w 3290"/>
                <a:gd name="T39" fmla="*/ 770 h 1448"/>
                <a:gd name="T40" fmla="*/ 2727 w 3290"/>
                <a:gd name="T41" fmla="*/ 618 h 1448"/>
                <a:gd name="T42" fmla="*/ 3087 w 3290"/>
                <a:gd name="T43" fmla="*/ 450 h 1448"/>
                <a:gd name="T44" fmla="*/ 3216 w 3290"/>
                <a:gd name="T45" fmla="*/ 461 h 1448"/>
                <a:gd name="T46" fmla="*/ 3286 w 3290"/>
                <a:gd name="T47" fmla="*/ 563 h 1448"/>
                <a:gd name="T48" fmla="*/ 3255 w 3290"/>
                <a:gd name="T49" fmla="*/ 717 h 1448"/>
                <a:gd name="T50" fmla="*/ 3135 w 3290"/>
                <a:gd name="T51" fmla="*/ 845 h 1448"/>
                <a:gd name="T52" fmla="*/ 2970 w 3290"/>
                <a:gd name="T53" fmla="*/ 960 h 1448"/>
                <a:gd name="T54" fmla="*/ 2747 w 3290"/>
                <a:gd name="T55" fmla="*/ 1099 h 1448"/>
                <a:gd name="T56" fmla="*/ 2499 w 3290"/>
                <a:gd name="T57" fmla="*/ 1238 h 1448"/>
                <a:gd name="T58" fmla="*/ 2262 w 3290"/>
                <a:gd name="T59" fmla="*/ 1356 h 1448"/>
                <a:gd name="T60" fmla="*/ 2070 w 3290"/>
                <a:gd name="T61" fmla="*/ 1433 h 1448"/>
                <a:gd name="T62" fmla="*/ 1937 w 3290"/>
                <a:gd name="T63" fmla="*/ 1448 h 1448"/>
                <a:gd name="T64" fmla="*/ 1715 w 3290"/>
                <a:gd name="T65" fmla="*/ 1429 h 1448"/>
                <a:gd name="T66" fmla="*/ 1425 w 3290"/>
                <a:gd name="T67" fmla="*/ 1391 h 1448"/>
                <a:gd name="T68" fmla="*/ 1104 w 3290"/>
                <a:gd name="T69" fmla="*/ 1341 h 1448"/>
                <a:gd name="T70" fmla="*/ 795 w 3290"/>
                <a:gd name="T71" fmla="*/ 1289 h 1448"/>
                <a:gd name="T72" fmla="*/ 541 w 3290"/>
                <a:gd name="T73" fmla="*/ 1242 h 1448"/>
                <a:gd name="T74" fmla="*/ 380 w 3290"/>
                <a:gd name="T75" fmla="*/ 1212 h 1448"/>
                <a:gd name="T76" fmla="*/ 246 w 3290"/>
                <a:gd name="T77" fmla="*/ 1216 h 1448"/>
                <a:gd name="T78" fmla="*/ 107 w 3290"/>
                <a:gd name="T79" fmla="*/ 1296 h 1448"/>
                <a:gd name="T80" fmla="*/ 34 w 3290"/>
                <a:gd name="T81" fmla="*/ 1341 h 1448"/>
                <a:gd name="T82" fmla="*/ 6 w 3290"/>
                <a:gd name="T83" fmla="*/ 1316 h 1448"/>
                <a:gd name="T84" fmla="*/ 0 w 3290"/>
                <a:gd name="T85" fmla="*/ 1290 h 1448"/>
                <a:gd name="T86" fmla="*/ 22 w 3290"/>
                <a:gd name="T87" fmla="*/ 955 h 1448"/>
                <a:gd name="T88" fmla="*/ 46 w 3290"/>
                <a:gd name="T89" fmla="*/ 567 h 1448"/>
                <a:gd name="T90" fmla="*/ 68 w 3290"/>
                <a:gd name="T91" fmla="*/ 220 h 1448"/>
                <a:gd name="T92" fmla="*/ 92 w 3290"/>
                <a:gd name="T93" fmla="*/ 106 h 1448"/>
                <a:gd name="T94" fmla="*/ 157 w 3290"/>
                <a:gd name="T95" fmla="*/ 87 h 1448"/>
                <a:gd name="T96" fmla="*/ 330 w 3290"/>
                <a:gd name="T97" fmla="*/ 59 h 1448"/>
                <a:gd name="T98" fmla="*/ 575 w 3290"/>
                <a:gd name="T99" fmla="*/ 25 h 1448"/>
                <a:gd name="T100" fmla="*/ 802 w 3290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0" h="1448">
                  <a:moveTo>
                    <a:pt x="888" y="0"/>
                  </a:moveTo>
                  <a:lnTo>
                    <a:pt x="934" y="3"/>
                  </a:lnTo>
                  <a:lnTo>
                    <a:pt x="985" y="9"/>
                  </a:lnTo>
                  <a:lnTo>
                    <a:pt x="1041" y="18"/>
                  </a:lnTo>
                  <a:lnTo>
                    <a:pt x="1100" y="29"/>
                  </a:lnTo>
                  <a:lnTo>
                    <a:pt x="1162" y="42"/>
                  </a:lnTo>
                  <a:lnTo>
                    <a:pt x="1226" y="58"/>
                  </a:lnTo>
                  <a:lnTo>
                    <a:pt x="1293" y="74"/>
                  </a:lnTo>
                  <a:lnTo>
                    <a:pt x="1360" y="92"/>
                  </a:lnTo>
                  <a:lnTo>
                    <a:pt x="1429" y="111"/>
                  </a:lnTo>
                  <a:lnTo>
                    <a:pt x="1496" y="131"/>
                  </a:lnTo>
                  <a:lnTo>
                    <a:pt x="1564" y="150"/>
                  </a:lnTo>
                  <a:lnTo>
                    <a:pt x="1630" y="171"/>
                  </a:lnTo>
                  <a:lnTo>
                    <a:pt x="1695" y="191"/>
                  </a:lnTo>
                  <a:lnTo>
                    <a:pt x="1757" y="210"/>
                  </a:lnTo>
                  <a:lnTo>
                    <a:pt x="1816" y="230"/>
                  </a:lnTo>
                  <a:lnTo>
                    <a:pt x="1871" y="248"/>
                  </a:lnTo>
                  <a:lnTo>
                    <a:pt x="1922" y="264"/>
                  </a:lnTo>
                  <a:lnTo>
                    <a:pt x="1969" y="278"/>
                  </a:lnTo>
                  <a:lnTo>
                    <a:pt x="2010" y="292"/>
                  </a:lnTo>
                  <a:lnTo>
                    <a:pt x="2044" y="301"/>
                  </a:lnTo>
                  <a:lnTo>
                    <a:pt x="2073" y="310"/>
                  </a:lnTo>
                  <a:lnTo>
                    <a:pt x="2095" y="315"/>
                  </a:lnTo>
                  <a:lnTo>
                    <a:pt x="2117" y="323"/>
                  </a:lnTo>
                  <a:lnTo>
                    <a:pt x="2138" y="336"/>
                  </a:lnTo>
                  <a:lnTo>
                    <a:pt x="2156" y="351"/>
                  </a:lnTo>
                  <a:lnTo>
                    <a:pt x="2171" y="369"/>
                  </a:lnTo>
                  <a:lnTo>
                    <a:pt x="2183" y="389"/>
                  </a:lnTo>
                  <a:lnTo>
                    <a:pt x="2190" y="412"/>
                  </a:lnTo>
                  <a:lnTo>
                    <a:pt x="2196" y="436"/>
                  </a:lnTo>
                  <a:lnTo>
                    <a:pt x="2196" y="461"/>
                  </a:lnTo>
                  <a:lnTo>
                    <a:pt x="2192" y="486"/>
                  </a:lnTo>
                  <a:lnTo>
                    <a:pt x="2182" y="512"/>
                  </a:lnTo>
                  <a:lnTo>
                    <a:pt x="2170" y="537"/>
                  </a:lnTo>
                  <a:lnTo>
                    <a:pt x="2150" y="560"/>
                  </a:lnTo>
                  <a:lnTo>
                    <a:pt x="2127" y="582"/>
                  </a:lnTo>
                  <a:lnTo>
                    <a:pt x="2097" y="602"/>
                  </a:lnTo>
                  <a:lnTo>
                    <a:pt x="2061" y="618"/>
                  </a:lnTo>
                  <a:lnTo>
                    <a:pt x="2020" y="632"/>
                  </a:lnTo>
                  <a:lnTo>
                    <a:pt x="1974" y="641"/>
                  </a:lnTo>
                  <a:lnTo>
                    <a:pt x="1926" y="648"/>
                  </a:lnTo>
                  <a:lnTo>
                    <a:pt x="1876" y="653"/>
                  </a:lnTo>
                  <a:lnTo>
                    <a:pt x="1825" y="654"/>
                  </a:lnTo>
                  <a:lnTo>
                    <a:pt x="1773" y="653"/>
                  </a:lnTo>
                  <a:lnTo>
                    <a:pt x="1721" y="650"/>
                  </a:lnTo>
                  <a:lnTo>
                    <a:pt x="1667" y="646"/>
                  </a:lnTo>
                  <a:lnTo>
                    <a:pt x="1616" y="639"/>
                  </a:lnTo>
                  <a:lnTo>
                    <a:pt x="1565" y="632"/>
                  </a:lnTo>
                  <a:lnTo>
                    <a:pt x="1514" y="624"/>
                  </a:lnTo>
                  <a:lnTo>
                    <a:pt x="1467" y="615"/>
                  </a:lnTo>
                  <a:lnTo>
                    <a:pt x="1422" y="607"/>
                  </a:lnTo>
                  <a:lnTo>
                    <a:pt x="1379" y="600"/>
                  </a:lnTo>
                  <a:lnTo>
                    <a:pt x="1339" y="592"/>
                  </a:lnTo>
                  <a:lnTo>
                    <a:pt x="1304" y="586"/>
                  </a:lnTo>
                  <a:lnTo>
                    <a:pt x="1272" y="581"/>
                  </a:lnTo>
                  <a:lnTo>
                    <a:pt x="1246" y="577"/>
                  </a:lnTo>
                  <a:lnTo>
                    <a:pt x="1224" y="575"/>
                  </a:lnTo>
                  <a:lnTo>
                    <a:pt x="1209" y="575"/>
                  </a:lnTo>
                  <a:lnTo>
                    <a:pt x="1197" y="580"/>
                  </a:lnTo>
                  <a:lnTo>
                    <a:pt x="1195" y="585"/>
                  </a:lnTo>
                  <a:lnTo>
                    <a:pt x="1199" y="607"/>
                  </a:lnTo>
                  <a:lnTo>
                    <a:pt x="1213" y="628"/>
                  </a:lnTo>
                  <a:lnTo>
                    <a:pt x="1235" y="648"/>
                  </a:lnTo>
                  <a:lnTo>
                    <a:pt x="1265" y="669"/>
                  </a:lnTo>
                  <a:lnTo>
                    <a:pt x="1301" y="688"/>
                  </a:lnTo>
                  <a:lnTo>
                    <a:pt x="1343" y="706"/>
                  </a:lnTo>
                  <a:lnTo>
                    <a:pt x="1390" y="723"/>
                  </a:lnTo>
                  <a:lnTo>
                    <a:pt x="1443" y="739"/>
                  </a:lnTo>
                  <a:lnTo>
                    <a:pt x="1498" y="753"/>
                  </a:lnTo>
                  <a:lnTo>
                    <a:pt x="1557" y="765"/>
                  </a:lnTo>
                  <a:lnTo>
                    <a:pt x="1617" y="776"/>
                  </a:lnTo>
                  <a:lnTo>
                    <a:pt x="1679" y="786"/>
                  </a:lnTo>
                  <a:lnTo>
                    <a:pt x="1743" y="794"/>
                  </a:lnTo>
                  <a:lnTo>
                    <a:pt x="1805" y="800"/>
                  </a:lnTo>
                  <a:lnTo>
                    <a:pt x="1867" y="803"/>
                  </a:lnTo>
                  <a:lnTo>
                    <a:pt x="1927" y="804"/>
                  </a:lnTo>
                  <a:lnTo>
                    <a:pt x="1987" y="803"/>
                  </a:lnTo>
                  <a:lnTo>
                    <a:pt x="2042" y="800"/>
                  </a:lnTo>
                  <a:lnTo>
                    <a:pt x="2093" y="793"/>
                  </a:lnTo>
                  <a:lnTo>
                    <a:pt x="2223" y="770"/>
                  </a:lnTo>
                  <a:lnTo>
                    <a:pt x="2354" y="739"/>
                  </a:lnTo>
                  <a:lnTo>
                    <a:pt x="2482" y="703"/>
                  </a:lnTo>
                  <a:lnTo>
                    <a:pt x="2606" y="662"/>
                  </a:lnTo>
                  <a:lnTo>
                    <a:pt x="2727" y="618"/>
                  </a:lnTo>
                  <a:lnTo>
                    <a:pt x="2842" y="570"/>
                  </a:lnTo>
                  <a:lnTo>
                    <a:pt x="2949" y="519"/>
                  </a:lnTo>
                  <a:lnTo>
                    <a:pt x="3050" y="467"/>
                  </a:lnTo>
                  <a:lnTo>
                    <a:pt x="3087" y="450"/>
                  </a:lnTo>
                  <a:lnTo>
                    <a:pt x="3123" y="443"/>
                  </a:lnTo>
                  <a:lnTo>
                    <a:pt x="3156" y="442"/>
                  </a:lnTo>
                  <a:lnTo>
                    <a:pt x="3187" y="449"/>
                  </a:lnTo>
                  <a:lnTo>
                    <a:pt x="3216" y="461"/>
                  </a:lnTo>
                  <a:lnTo>
                    <a:pt x="3241" y="479"/>
                  </a:lnTo>
                  <a:lnTo>
                    <a:pt x="3262" y="502"/>
                  </a:lnTo>
                  <a:lnTo>
                    <a:pt x="3277" y="531"/>
                  </a:lnTo>
                  <a:lnTo>
                    <a:pt x="3286" y="563"/>
                  </a:lnTo>
                  <a:lnTo>
                    <a:pt x="3290" y="597"/>
                  </a:lnTo>
                  <a:lnTo>
                    <a:pt x="3286" y="636"/>
                  </a:lnTo>
                  <a:lnTo>
                    <a:pt x="3274" y="676"/>
                  </a:lnTo>
                  <a:lnTo>
                    <a:pt x="3255" y="717"/>
                  </a:lnTo>
                  <a:lnTo>
                    <a:pt x="3224" y="760"/>
                  </a:lnTo>
                  <a:lnTo>
                    <a:pt x="3186" y="803"/>
                  </a:lnTo>
                  <a:lnTo>
                    <a:pt x="3164" y="822"/>
                  </a:lnTo>
                  <a:lnTo>
                    <a:pt x="3135" y="845"/>
                  </a:lnTo>
                  <a:lnTo>
                    <a:pt x="3102" y="870"/>
                  </a:lnTo>
                  <a:lnTo>
                    <a:pt x="3062" y="898"/>
                  </a:lnTo>
                  <a:lnTo>
                    <a:pt x="3018" y="928"/>
                  </a:lnTo>
                  <a:lnTo>
                    <a:pt x="2970" y="960"/>
                  </a:lnTo>
                  <a:lnTo>
                    <a:pt x="2919" y="994"/>
                  </a:lnTo>
                  <a:lnTo>
                    <a:pt x="2864" y="1027"/>
                  </a:lnTo>
                  <a:lnTo>
                    <a:pt x="2806" y="1063"/>
                  </a:lnTo>
                  <a:lnTo>
                    <a:pt x="2747" y="1099"/>
                  </a:lnTo>
                  <a:lnTo>
                    <a:pt x="2686" y="1134"/>
                  </a:lnTo>
                  <a:lnTo>
                    <a:pt x="2624" y="1169"/>
                  </a:lnTo>
                  <a:lnTo>
                    <a:pt x="2561" y="1203"/>
                  </a:lnTo>
                  <a:lnTo>
                    <a:pt x="2499" y="1238"/>
                  </a:lnTo>
                  <a:lnTo>
                    <a:pt x="2437" y="1271"/>
                  </a:lnTo>
                  <a:lnTo>
                    <a:pt x="2378" y="1301"/>
                  </a:lnTo>
                  <a:lnTo>
                    <a:pt x="2318" y="1330"/>
                  </a:lnTo>
                  <a:lnTo>
                    <a:pt x="2262" y="1356"/>
                  </a:lnTo>
                  <a:lnTo>
                    <a:pt x="2208" y="1381"/>
                  </a:lnTo>
                  <a:lnTo>
                    <a:pt x="2159" y="1402"/>
                  </a:lnTo>
                  <a:lnTo>
                    <a:pt x="2112" y="1420"/>
                  </a:lnTo>
                  <a:lnTo>
                    <a:pt x="2070" y="1433"/>
                  </a:lnTo>
                  <a:lnTo>
                    <a:pt x="2033" y="1443"/>
                  </a:lnTo>
                  <a:lnTo>
                    <a:pt x="2009" y="1447"/>
                  </a:lnTo>
                  <a:lnTo>
                    <a:pt x="1977" y="1448"/>
                  </a:lnTo>
                  <a:lnTo>
                    <a:pt x="1937" y="1448"/>
                  </a:lnTo>
                  <a:lnTo>
                    <a:pt x="1890" y="1446"/>
                  </a:lnTo>
                  <a:lnTo>
                    <a:pt x="1838" y="1442"/>
                  </a:lnTo>
                  <a:lnTo>
                    <a:pt x="1779" y="1436"/>
                  </a:lnTo>
                  <a:lnTo>
                    <a:pt x="1715" y="1429"/>
                  </a:lnTo>
                  <a:lnTo>
                    <a:pt x="1648" y="1421"/>
                  </a:lnTo>
                  <a:lnTo>
                    <a:pt x="1576" y="1413"/>
                  </a:lnTo>
                  <a:lnTo>
                    <a:pt x="1502" y="1402"/>
                  </a:lnTo>
                  <a:lnTo>
                    <a:pt x="1425" y="1391"/>
                  </a:lnTo>
                  <a:lnTo>
                    <a:pt x="1345" y="1380"/>
                  </a:lnTo>
                  <a:lnTo>
                    <a:pt x="1265" y="1367"/>
                  </a:lnTo>
                  <a:lnTo>
                    <a:pt x="1185" y="1355"/>
                  </a:lnTo>
                  <a:lnTo>
                    <a:pt x="1104" y="1341"/>
                  </a:lnTo>
                  <a:lnTo>
                    <a:pt x="1024" y="1329"/>
                  </a:lnTo>
                  <a:lnTo>
                    <a:pt x="946" y="1315"/>
                  </a:lnTo>
                  <a:lnTo>
                    <a:pt x="870" y="1301"/>
                  </a:lnTo>
                  <a:lnTo>
                    <a:pt x="795" y="1289"/>
                  </a:lnTo>
                  <a:lnTo>
                    <a:pt x="725" y="1276"/>
                  </a:lnTo>
                  <a:lnTo>
                    <a:pt x="659" y="1264"/>
                  </a:lnTo>
                  <a:lnTo>
                    <a:pt x="597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8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3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4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6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8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8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19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89" y="49"/>
                  </a:lnTo>
                  <a:lnTo>
                    <a:pt x="450" y="41"/>
                  </a:lnTo>
                  <a:lnTo>
                    <a:pt x="513" y="33"/>
                  </a:lnTo>
                  <a:lnTo>
                    <a:pt x="575" y="25"/>
                  </a:lnTo>
                  <a:lnTo>
                    <a:pt x="637" y="18"/>
                  </a:lnTo>
                  <a:lnTo>
                    <a:pt x="696" y="11"/>
                  </a:lnTo>
                  <a:lnTo>
                    <a:pt x="751" y="5"/>
                  </a:lnTo>
                  <a:lnTo>
                    <a:pt x="802" y="3"/>
                  </a:lnTo>
                  <a:lnTo>
                    <a:pt x="849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42"/>
            <p:cNvSpPr>
              <a:spLocks noEditPoints="1"/>
            </p:cNvSpPr>
            <p:nvPr/>
          </p:nvSpPr>
          <p:spPr bwMode="auto">
            <a:xfrm>
              <a:off x="-1291" y="2540"/>
              <a:ext cx="522" cy="673"/>
            </a:xfrm>
            <a:custGeom>
              <a:avLst/>
              <a:gdLst>
                <a:gd name="T0" fmla="*/ 541 w 1044"/>
                <a:gd name="T1" fmla="*/ 806 h 1345"/>
                <a:gd name="T2" fmla="*/ 501 w 1044"/>
                <a:gd name="T3" fmla="*/ 810 h 1345"/>
                <a:gd name="T4" fmla="*/ 465 w 1044"/>
                <a:gd name="T5" fmla="*/ 821 h 1345"/>
                <a:gd name="T6" fmla="*/ 432 w 1044"/>
                <a:gd name="T7" fmla="*/ 839 h 1345"/>
                <a:gd name="T8" fmla="*/ 403 w 1044"/>
                <a:gd name="T9" fmla="*/ 862 h 1345"/>
                <a:gd name="T10" fmla="*/ 380 w 1044"/>
                <a:gd name="T11" fmla="*/ 891 h 1345"/>
                <a:gd name="T12" fmla="*/ 362 w 1044"/>
                <a:gd name="T13" fmla="*/ 923 h 1345"/>
                <a:gd name="T14" fmla="*/ 351 w 1044"/>
                <a:gd name="T15" fmla="*/ 960 h 1345"/>
                <a:gd name="T16" fmla="*/ 347 w 1044"/>
                <a:gd name="T17" fmla="*/ 998 h 1345"/>
                <a:gd name="T18" fmla="*/ 351 w 1044"/>
                <a:gd name="T19" fmla="*/ 1037 h 1345"/>
                <a:gd name="T20" fmla="*/ 362 w 1044"/>
                <a:gd name="T21" fmla="*/ 1074 h 1345"/>
                <a:gd name="T22" fmla="*/ 380 w 1044"/>
                <a:gd name="T23" fmla="*/ 1107 h 1345"/>
                <a:gd name="T24" fmla="*/ 403 w 1044"/>
                <a:gd name="T25" fmla="*/ 1136 h 1345"/>
                <a:gd name="T26" fmla="*/ 432 w 1044"/>
                <a:gd name="T27" fmla="*/ 1159 h 1345"/>
                <a:gd name="T28" fmla="*/ 465 w 1044"/>
                <a:gd name="T29" fmla="*/ 1177 h 1345"/>
                <a:gd name="T30" fmla="*/ 501 w 1044"/>
                <a:gd name="T31" fmla="*/ 1188 h 1345"/>
                <a:gd name="T32" fmla="*/ 541 w 1044"/>
                <a:gd name="T33" fmla="*/ 1193 h 1345"/>
                <a:gd name="T34" fmla="*/ 580 w 1044"/>
                <a:gd name="T35" fmla="*/ 1188 h 1345"/>
                <a:gd name="T36" fmla="*/ 616 w 1044"/>
                <a:gd name="T37" fmla="*/ 1177 h 1345"/>
                <a:gd name="T38" fmla="*/ 649 w 1044"/>
                <a:gd name="T39" fmla="*/ 1159 h 1345"/>
                <a:gd name="T40" fmla="*/ 677 w 1044"/>
                <a:gd name="T41" fmla="*/ 1136 h 1345"/>
                <a:gd name="T42" fmla="*/ 701 w 1044"/>
                <a:gd name="T43" fmla="*/ 1107 h 1345"/>
                <a:gd name="T44" fmla="*/ 719 w 1044"/>
                <a:gd name="T45" fmla="*/ 1074 h 1345"/>
                <a:gd name="T46" fmla="*/ 730 w 1044"/>
                <a:gd name="T47" fmla="*/ 1037 h 1345"/>
                <a:gd name="T48" fmla="*/ 734 w 1044"/>
                <a:gd name="T49" fmla="*/ 998 h 1345"/>
                <a:gd name="T50" fmla="*/ 730 w 1044"/>
                <a:gd name="T51" fmla="*/ 960 h 1345"/>
                <a:gd name="T52" fmla="*/ 719 w 1044"/>
                <a:gd name="T53" fmla="*/ 923 h 1345"/>
                <a:gd name="T54" fmla="*/ 701 w 1044"/>
                <a:gd name="T55" fmla="*/ 891 h 1345"/>
                <a:gd name="T56" fmla="*/ 677 w 1044"/>
                <a:gd name="T57" fmla="*/ 862 h 1345"/>
                <a:gd name="T58" fmla="*/ 649 w 1044"/>
                <a:gd name="T59" fmla="*/ 839 h 1345"/>
                <a:gd name="T60" fmla="*/ 616 w 1044"/>
                <a:gd name="T61" fmla="*/ 821 h 1345"/>
                <a:gd name="T62" fmla="*/ 580 w 1044"/>
                <a:gd name="T63" fmla="*/ 810 h 1345"/>
                <a:gd name="T64" fmla="*/ 541 w 1044"/>
                <a:gd name="T65" fmla="*/ 806 h 1345"/>
                <a:gd name="T66" fmla="*/ 253 w 1044"/>
                <a:gd name="T67" fmla="*/ 0 h 1345"/>
                <a:gd name="T68" fmla="*/ 953 w 1044"/>
                <a:gd name="T69" fmla="*/ 34 h 1345"/>
                <a:gd name="T70" fmla="*/ 979 w 1044"/>
                <a:gd name="T71" fmla="*/ 40 h 1345"/>
                <a:gd name="T72" fmla="*/ 1001 w 1044"/>
                <a:gd name="T73" fmla="*/ 51 h 1345"/>
                <a:gd name="T74" fmla="*/ 1020 w 1044"/>
                <a:gd name="T75" fmla="*/ 67 h 1345"/>
                <a:gd name="T76" fmla="*/ 1034 w 1044"/>
                <a:gd name="T77" fmla="*/ 88 h 1345"/>
                <a:gd name="T78" fmla="*/ 1042 w 1044"/>
                <a:gd name="T79" fmla="*/ 111 h 1345"/>
                <a:gd name="T80" fmla="*/ 1044 w 1044"/>
                <a:gd name="T81" fmla="*/ 138 h 1345"/>
                <a:gd name="T82" fmla="*/ 958 w 1044"/>
                <a:gd name="T83" fmla="*/ 1250 h 1345"/>
                <a:gd name="T84" fmla="*/ 953 w 1044"/>
                <a:gd name="T85" fmla="*/ 1277 h 1345"/>
                <a:gd name="T86" fmla="*/ 940 w 1044"/>
                <a:gd name="T87" fmla="*/ 1300 h 1345"/>
                <a:gd name="T88" fmla="*/ 924 w 1044"/>
                <a:gd name="T89" fmla="*/ 1319 h 1345"/>
                <a:gd name="T90" fmla="*/ 903 w 1044"/>
                <a:gd name="T91" fmla="*/ 1333 h 1345"/>
                <a:gd name="T92" fmla="*/ 879 w 1044"/>
                <a:gd name="T93" fmla="*/ 1343 h 1345"/>
                <a:gd name="T94" fmla="*/ 852 w 1044"/>
                <a:gd name="T95" fmla="*/ 1345 h 1345"/>
                <a:gd name="T96" fmla="*/ 77 w 1044"/>
                <a:gd name="T97" fmla="*/ 1345 h 1345"/>
                <a:gd name="T98" fmla="*/ 52 w 1044"/>
                <a:gd name="T99" fmla="*/ 1341 h 1345"/>
                <a:gd name="T100" fmla="*/ 30 w 1044"/>
                <a:gd name="T101" fmla="*/ 1330 h 1345"/>
                <a:gd name="T102" fmla="*/ 15 w 1044"/>
                <a:gd name="T103" fmla="*/ 1315 h 1345"/>
                <a:gd name="T104" fmla="*/ 4 w 1044"/>
                <a:gd name="T105" fmla="*/ 1294 h 1345"/>
                <a:gd name="T106" fmla="*/ 0 w 1044"/>
                <a:gd name="T107" fmla="*/ 1271 h 1345"/>
                <a:gd name="T108" fmla="*/ 3 w 1044"/>
                <a:gd name="T109" fmla="*/ 1246 h 1345"/>
                <a:gd name="T110" fmla="*/ 131 w 1044"/>
                <a:gd name="T111" fmla="*/ 91 h 1345"/>
                <a:gd name="T112" fmla="*/ 140 w 1044"/>
                <a:gd name="T113" fmla="*/ 66 h 1345"/>
                <a:gd name="T114" fmla="*/ 156 w 1044"/>
                <a:gd name="T115" fmla="*/ 44 h 1345"/>
                <a:gd name="T116" fmla="*/ 176 w 1044"/>
                <a:gd name="T117" fmla="*/ 25 h 1345"/>
                <a:gd name="T118" fmla="*/ 200 w 1044"/>
                <a:gd name="T119" fmla="*/ 11 h 1345"/>
                <a:gd name="T120" fmla="*/ 226 w 1044"/>
                <a:gd name="T121" fmla="*/ 3 h 1345"/>
                <a:gd name="T122" fmla="*/ 253 w 1044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4" h="1345">
                  <a:moveTo>
                    <a:pt x="541" y="806"/>
                  </a:moveTo>
                  <a:lnTo>
                    <a:pt x="501" y="810"/>
                  </a:lnTo>
                  <a:lnTo>
                    <a:pt x="465" y="821"/>
                  </a:lnTo>
                  <a:lnTo>
                    <a:pt x="432" y="839"/>
                  </a:lnTo>
                  <a:lnTo>
                    <a:pt x="403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3" y="1136"/>
                  </a:lnTo>
                  <a:lnTo>
                    <a:pt x="432" y="1159"/>
                  </a:lnTo>
                  <a:lnTo>
                    <a:pt x="465" y="1177"/>
                  </a:lnTo>
                  <a:lnTo>
                    <a:pt x="501" y="1188"/>
                  </a:lnTo>
                  <a:lnTo>
                    <a:pt x="541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7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4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7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1" y="806"/>
                  </a:lnTo>
                  <a:close/>
                  <a:moveTo>
                    <a:pt x="253" y="0"/>
                  </a:moveTo>
                  <a:lnTo>
                    <a:pt x="953" y="34"/>
                  </a:lnTo>
                  <a:lnTo>
                    <a:pt x="979" y="40"/>
                  </a:lnTo>
                  <a:lnTo>
                    <a:pt x="1001" y="51"/>
                  </a:lnTo>
                  <a:lnTo>
                    <a:pt x="1020" y="67"/>
                  </a:lnTo>
                  <a:lnTo>
                    <a:pt x="1034" y="88"/>
                  </a:lnTo>
                  <a:lnTo>
                    <a:pt x="1042" y="111"/>
                  </a:lnTo>
                  <a:lnTo>
                    <a:pt x="1044" y="138"/>
                  </a:lnTo>
                  <a:lnTo>
                    <a:pt x="958" y="1250"/>
                  </a:lnTo>
                  <a:lnTo>
                    <a:pt x="953" y="1277"/>
                  </a:lnTo>
                  <a:lnTo>
                    <a:pt x="940" y="1300"/>
                  </a:lnTo>
                  <a:lnTo>
                    <a:pt x="924" y="1319"/>
                  </a:lnTo>
                  <a:lnTo>
                    <a:pt x="903" y="1333"/>
                  </a:lnTo>
                  <a:lnTo>
                    <a:pt x="879" y="1343"/>
                  </a:lnTo>
                  <a:lnTo>
                    <a:pt x="852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0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84" name="object 17"/>
          <p:cNvSpPr txBox="1"/>
          <p:nvPr/>
        </p:nvSpPr>
        <p:spPr>
          <a:xfrm>
            <a:off x="1240968" y="1128928"/>
            <a:ext cx="5667046" cy="107593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uk-UA" sz="4400" b="1" spc="85" dirty="0" smtClean="0">
                <a:solidFill>
                  <a:srgbClr val="EEBB10"/>
                </a:solidFill>
                <a:cs typeface="Trebuchet MS"/>
              </a:rPr>
              <a:t>       </a:t>
            </a:r>
            <a:r>
              <a:rPr lang="uk-UA" sz="4800" b="1" spc="85" dirty="0" smtClean="0">
                <a:solidFill>
                  <a:srgbClr val="255286"/>
                </a:solidFill>
                <a:cs typeface="Trebuchet MS"/>
              </a:rPr>
              <a:t>794</a:t>
            </a:r>
            <a:r>
              <a:rPr lang="en-US" sz="4800" b="1" spc="85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sz="3200" b="1" spc="65" dirty="0" err="1" smtClean="0">
                <a:solidFill>
                  <a:srgbClr val="255286"/>
                </a:solidFill>
                <a:cs typeface="Trebuchet MS"/>
              </a:rPr>
              <a:t>мл</a:t>
            </a:r>
            <a:r>
              <a:rPr lang="uk-UA" sz="3200" b="1" spc="65" dirty="0" smtClean="0">
                <a:solidFill>
                  <a:srgbClr val="255286"/>
                </a:solidFill>
                <a:cs typeface="Trebuchet MS"/>
              </a:rPr>
              <a:t>н</a:t>
            </a:r>
            <a:r>
              <a:rPr sz="3200" b="1" spc="65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sz="3200" b="1" spc="85" dirty="0" err="1">
                <a:solidFill>
                  <a:srgbClr val="255286"/>
                </a:solidFill>
                <a:cs typeface="Trebuchet MS"/>
              </a:rPr>
              <a:t>грн</a:t>
            </a:r>
            <a:r>
              <a:rPr sz="3200" b="1" spc="85" dirty="0">
                <a:solidFill>
                  <a:srgbClr val="255286"/>
                </a:solidFill>
                <a:cs typeface="Trebuchet MS"/>
              </a:rPr>
              <a:t> </a:t>
            </a:r>
            <a:endParaRPr lang="uk-UA" sz="3200" b="1" spc="85" dirty="0" smtClean="0">
              <a:solidFill>
                <a:srgbClr val="255286"/>
              </a:solidFill>
              <a:cs typeface="Trebuchet MS"/>
            </a:endParaRPr>
          </a:p>
          <a:p>
            <a:pPr marL="12700" marR="5080">
              <a:spcBef>
                <a:spcPts val="155"/>
              </a:spcBef>
            </a:pPr>
            <a:r>
              <a:rPr lang="uk-UA" sz="2000" cap="all" spc="80" dirty="0" smtClean="0">
                <a:cs typeface="Trebuchet MS"/>
              </a:rPr>
              <a:t>               передбачено в бюджеті на 2016</a:t>
            </a:r>
            <a:endParaRPr sz="2000" cap="all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02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0769" y="213439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cap="all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напрямки роботи </a:t>
            </a:r>
            <a:r>
              <a:rPr lang="uk-UA" altLang="ru-RU" cap="all" dirty="0" err="1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мінрегіону</a:t>
            </a:r>
            <a:endParaRPr lang="uk-UA" altLang="ru-RU" cap="all" dirty="0">
              <a:solidFill>
                <a:srgbClr val="25528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2</a:t>
            </a:fld>
            <a:endParaRPr lang="uk-UA" dirty="0"/>
          </a:p>
        </p:txBody>
      </p:sp>
      <p:sp>
        <p:nvSpPr>
          <p:cNvPr id="2995" name="Freeform 2994"/>
          <p:cNvSpPr>
            <a:spLocks/>
          </p:cNvSpPr>
          <p:nvPr/>
        </p:nvSpPr>
        <p:spPr bwMode="auto">
          <a:xfrm>
            <a:off x="1559496" y="1148529"/>
            <a:ext cx="9001000" cy="4944767"/>
          </a:xfrm>
          <a:custGeom>
            <a:avLst/>
            <a:gdLst>
              <a:gd name="T0" fmla="*/ 5418 w 5475"/>
              <a:gd name="T1" fmla="*/ 1781 h 3626"/>
              <a:gd name="T2" fmla="*/ 4841 w 5475"/>
              <a:gd name="T3" fmla="*/ 2440 h 3626"/>
              <a:gd name="T4" fmla="*/ 4599 w 5475"/>
              <a:gd name="T5" fmla="*/ 2492 h 3626"/>
              <a:gd name="T6" fmla="*/ 4313 w 5475"/>
              <a:gd name="T7" fmla="*/ 2615 h 3626"/>
              <a:gd name="T8" fmla="*/ 4024 w 5475"/>
              <a:gd name="T9" fmla="*/ 2733 h 3626"/>
              <a:gd name="T10" fmla="*/ 3974 w 5475"/>
              <a:gd name="T11" fmla="*/ 2754 h 3626"/>
              <a:gd name="T12" fmla="*/ 3845 w 5475"/>
              <a:gd name="T13" fmla="*/ 2841 h 3626"/>
              <a:gd name="T14" fmla="*/ 3769 w 5475"/>
              <a:gd name="T15" fmla="*/ 2862 h 3626"/>
              <a:gd name="T16" fmla="*/ 3589 w 5475"/>
              <a:gd name="T17" fmla="*/ 2836 h 3626"/>
              <a:gd name="T18" fmla="*/ 3626 w 5475"/>
              <a:gd name="T19" fmla="*/ 2916 h 3626"/>
              <a:gd name="T20" fmla="*/ 3777 w 5475"/>
              <a:gd name="T21" fmla="*/ 2961 h 3626"/>
              <a:gd name="T22" fmla="*/ 3884 w 5475"/>
              <a:gd name="T23" fmla="*/ 3053 h 3626"/>
              <a:gd name="T24" fmla="*/ 3947 w 5475"/>
              <a:gd name="T25" fmla="*/ 3049 h 3626"/>
              <a:gd name="T26" fmla="*/ 3863 w 5475"/>
              <a:gd name="T27" fmla="*/ 2854 h 3626"/>
              <a:gd name="T28" fmla="*/ 4185 w 5475"/>
              <a:gd name="T29" fmla="*/ 3133 h 3626"/>
              <a:gd name="T30" fmla="*/ 4401 w 5475"/>
              <a:gd name="T31" fmla="*/ 3191 h 3626"/>
              <a:gd name="T32" fmla="*/ 4217 w 5475"/>
              <a:gd name="T33" fmla="*/ 3336 h 3626"/>
              <a:gd name="T34" fmla="*/ 3887 w 5475"/>
              <a:gd name="T35" fmla="*/ 3421 h 3626"/>
              <a:gd name="T36" fmla="*/ 3412 w 5475"/>
              <a:gd name="T37" fmla="*/ 3568 h 3626"/>
              <a:gd name="T38" fmla="*/ 3389 w 5475"/>
              <a:gd name="T39" fmla="*/ 3287 h 3626"/>
              <a:gd name="T40" fmla="*/ 3158 w 5475"/>
              <a:gd name="T41" fmla="*/ 3173 h 3626"/>
              <a:gd name="T42" fmla="*/ 3516 w 5475"/>
              <a:gd name="T43" fmla="*/ 2977 h 3626"/>
              <a:gd name="T44" fmla="*/ 3478 w 5475"/>
              <a:gd name="T45" fmla="*/ 2817 h 3626"/>
              <a:gd name="T46" fmla="*/ 3369 w 5475"/>
              <a:gd name="T47" fmla="*/ 2879 h 3626"/>
              <a:gd name="T48" fmla="*/ 3203 w 5475"/>
              <a:gd name="T49" fmla="*/ 2883 h 3626"/>
              <a:gd name="T50" fmla="*/ 2902 w 5475"/>
              <a:gd name="T51" fmla="*/ 2823 h 3626"/>
              <a:gd name="T52" fmla="*/ 2946 w 5475"/>
              <a:gd name="T53" fmla="*/ 2839 h 3626"/>
              <a:gd name="T54" fmla="*/ 2871 w 5475"/>
              <a:gd name="T55" fmla="*/ 2694 h 3626"/>
              <a:gd name="T56" fmla="*/ 3246 w 5475"/>
              <a:gd name="T57" fmla="*/ 2594 h 3626"/>
              <a:gd name="T58" fmla="*/ 3002 w 5475"/>
              <a:gd name="T59" fmla="*/ 2547 h 3626"/>
              <a:gd name="T60" fmla="*/ 2973 w 5475"/>
              <a:gd name="T61" fmla="*/ 2633 h 3626"/>
              <a:gd name="T62" fmla="*/ 2853 w 5475"/>
              <a:gd name="T63" fmla="*/ 2598 h 3626"/>
              <a:gd name="T64" fmla="*/ 2635 w 5475"/>
              <a:gd name="T65" fmla="*/ 2703 h 3626"/>
              <a:gd name="T66" fmla="*/ 2566 w 5475"/>
              <a:gd name="T67" fmla="*/ 2855 h 3626"/>
              <a:gd name="T68" fmla="*/ 2442 w 5475"/>
              <a:gd name="T69" fmla="*/ 2824 h 3626"/>
              <a:gd name="T70" fmla="*/ 2454 w 5475"/>
              <a:gd name="T71" fmla="*/ 3009 h 3626"/>
              <a:gd name="T72" fmla="*/ 2287 w 5475"/>
              <a:gd name="T73" fmla="*/ 3035 h 3626"/>
              <a:gd name="T74" fmla="*/ 2292 w 5475"/>
              <a:gd name="T75" fmla="*/ 3161 h 3626"/>
              <a:gd name="T76" fmla="*/ 1816 w 5475"/>
              <a:gd name="T77" fmla="*/ 3088 h 3626"/>
              <a:gd name="T78" fmla="*/ 2284 w 5475"/>
              <a:gd name="T79" fmla="*/ 2704 h 3626"/>
              <a:gd name="T80" fmla="*/ 2245 w 5475"/>
              <a:gd name="T81" fmla="*/ 2372 h 3626"/>
              <a:gd name="T82" fmla="*/ 1436 w 5475"/>
              <a:gd name="T83" fmla="*/ 1888 h 3626"/>
              <a:gd name="T84" fmla="*/ 683 w 5475"/>
              <a:gd name="T85" fmla="*/ 2090 h 3626"/>
              <a:gd name="T86" fmla="*/ 95 w 5475"/>
              <a:gd name="T87" fmla="*/ 1969 h 3626"/>
              <a:gd name="T88" fmla="*/ 500 w 5475"/>
              <a:gd name="T89" fmla="*/ 1007 h 3626"/>
              <a:gd name="T90" fmla="*/ 528 w 5475"/>
              <a:gd name="T91" fmla="*/ 412 h 3626"/>
              <a:gd name="T92" fmla="*/ 1213 w 5475"/>
              <a:gd name="T93" fmla="*/ 263 h 3626"/>
              <a:gd name="T94" fmla="*/ 2000 w 5475"/>
              <a:gd name="T95" fmla="*/ 389 h 3626"/>
              <a:gd name="T96" fmla="*/ 2357 w 5475"/>
              <a:gd name="T97" fmla="*/ 422 h 3626"/>
              <a:gd name="T98" fmla="*/ 2677 w 5475"/>
              <a:gd name="T99" fmla="*/ 110 h 3626"/>
              <a:gd name="T100" fmla="*/ 3243 w 5475"/>
              <a:gd name="T101" fmla="*/ 42 h 3626"/>
              <a:gd name="T102" fmla="*/ 3927 w 5475"/>
              <a:gd name="T103" fmla="*/ 493 h 3626"/>
              <a:gd name="T104" fmla="*/ 4244 w 5475"/>
              <a:gd name="T105" fmla="*/ 872 h 3626"/>
              <a:gd name="T106" fmla="*/ 4892 w 5475"/>
              <a:gd name="T107" fmla="*/ 1066 h 3626"/>
              <a:gd name="T108" fmla="*/ 5475 w 5475"/>
              <a:gd name="T109" fmla="*/ 1332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75" h="3626">
                <a:moveTo>
                  <a:pt x="5344" y="1556"/>
                </a:moveTo>
                <a:lnTo>
                  <a:pt x="5320" y="1563"/>
                </a:lnTo>
                <a:lnTo>
                  <a:pt x="5360" y="1619"/>
                </a:lnTo>
                <a:lnTo>
                  <a:pt x="5447" y="1602"/>
                </a:lnTo>
                <a:lnTo>
                  <a:pt x="5440" y="1645"/>
                </a:lnTo>
                <a:lnTo>
                  <a:pt x="5368" y="1702"/>
                </a:lnTo>
                <a:lnTo>
                  <a:pt x="5418" y="1781"/>
                </a:lnTo>
                <a:lnTo>
                  <a:pt x="5424" y="1917"/>
                </a:lnTo>
                <a:lnTo>
                  <a:pt x="5344" y="1977"/>
                </a:lnTo>
                <a:lnTo>
                  <a:pt x="5305" y="2068"/>
                </a:lnTo>
                <a:lnTo>
                  <a:pt x="5058" y="2100"/>
                </a:lnTo>
                <a:lnTo>
                  <a:pt x="4913" y="2260"/>
                </a:lnTo>
                <a:lnTo>
                  <a:pt x="4891" y="2393"/>
                </a:lnTo>
                <a:lnTo>
                  <a:pt x="4841" y="2440"/>
                </a:lnTo>
                <a:lnTo>
                  <a:pt x="4824" y="2441"/>
                </a:lnTo>
                <a:lnTo>
                  <a:pt x="4838" y="2411"/>
                </a:lnTo>
                <a:lnTo>
                  <a:pt x="4747" y="2397"/>
                </a:lnTo>
                <a:lnTo>
                  <a:pt x="4662" y="2442"/>
                </a:lnTo>
                <a:lnTo>
                  <a:pt x="4635" y="2485"/>
                </a:lnTo>
                <a:lnTo>
                  <a:pt x="4613" y="2499"/>
                </a:lnTo>
                <a:lnTo>
                  <a:pt x="4599" y="2492"/>
                </a:lnTo>
                <a:lnTo>
                  <a:pt x="4499" y="2530"/>
                </a:lnTo>
                <a:lnTo>
                  <a:pt x="4463" y="2597"/>
                </a:lnTo>
                <a:lnTo>
                  <a:pt x="4430" y="2617"/>
                </a:lnTo>
                <a:lnTo>
                  <a:pt x="4410" y="2577"/>
                </a:lnTo>
                <a:lnTo>
                  <a:pt x="4366" y="2571"/>
                </a:lnTo>
                <a:lnTo>
                  <a:pt x="4326" y="2578"/>
                </a:lnTo>
                <a:lnTo>
                  <a:pt x="4313" y="2615"/>
                </a:lnTo>
                <a:lnTo>
                  <a:pt x="4304" y="2654"/>
                </a:lnTo>
                <a:lnTo>
                  <a:pt x="4264" y="2662"/>
                </a:lnTo>
                <a:lnTo>
                  <a:pt x="4264" y="2641"/>
                </a:lnTo>
                <a:lnTo>
                  <a:pt x="4214" y="2618"/>
                </a:lnTo>
                <a:lnTo>
                  <a:pt x="4167" y="2675"/>
                </a:lnTo>
                <a:lnTo>
                  <a:pt x="4101" y="2709"/>
                </a:lnTo>
                <a:lnTo>
                  <a:pt x="4024" y="2733"/>
                </a:lnTo>
                <a:lnTo>
                  <a:pt x="4008" y="2714"/>
                </a:lnTo>
                <a:lnTo>
                  <a:pt x="3993" y="2630"/>
                </a:lnTo>
                <a:lnTo>
                  <a:pt x="3977" y="2660"/>
                </a:lnTo>
                <a:lnTo>
                  <a:pt x="3991" y="2746"/>
                </a:lnTo>
                <a:lnTo>
                  <a:pt x="4011" y="2750"/>
                </a:lnTo>
                <a:lnTo>
                  <a:pt x="3982" y="2770"/>
                </a:lnTo>
                <a:lnTo>
                  <a:pt x="3974" y="2754"/>
                </a:lnTo>
                <a:lnTo>
                  <a:pt x="3971" y="2724"/>
                </a:lnTo>
                <a:lnTo>
                  <a:pt x="3954" y="2701"/>
                </a:lnTo>
                <a:lnTo>
                  <a:pt x="3938" y="2757"/>
                </a:lnTo>
                <a:lnTo>
                  <a:pt x="3952" y="2764"/>
                </a:lnTo>
                <a:lnTo>
                  <a:pt x="3908" y="2807"/>
                </a:lnTo>
                <a:lnTo>
                  <a:pt x="3862" y="2828"/>
                </a:lnTo>
                <a:lnTo>
                  <a:pt x="3845" y="2841"/>
                </a:lnTo>
                <a:lnTo>
                  <a:pt x="3809" y="2848"/>
                </a:lnTo>
                <a:lnTo>
                  <a:pt x="3796" y="2908"/>
                </a:lnTo>
                <a:lnTo>
                  <a:pt x="3769" y="2924"/>
                </a:lnTo>
                <a:lnTo>
                  <a:pt x="3749" y="2914"/>
                </a:lnTo>
                <a:lnTo>
                  <a:pt x="3739" y="2889"/>
                </a:lnTo>
                <a:lnTo>
                  <a:pt x="3769" y="2874"/>
                </a:lnTo>
                <a:lnTo>
                  <a:pt x="3769" y="2862"/>
                </a:lnTo>
                <a:lnTo>
                  <a:pt x="3739" y="2879"/>
                </a:lnTo>
                <a:lnTo>
                  <a:pt x="3699" y="2832"/>
                </a:lnTo>
                <a:lnTo>
                  <a:pt x="3665" y="2836"/>
                </a:lnTo>
                <a:lnTo>
                  <a:pt x="3655" y="2862"/>
                </a:lnTo>
                <a:lnTo>
                  <a:pt x="3629" y="2840"/>
                </a:lnTo>
                <a:lnTo>
                  <a:pt x="3605" y="2877"/>
                </a:lnTo>
                <a:lnTo>
                  <a:pt x="3589" y="2836"/>
                </a:lnTo>
                <a:lnTo>
                  <a:pt x="3565" y="2807"/>
                </a:lnTo>
                <a:lnTo>
                  <a:pt x="3522" y="2781"/>
                </a:lnTo>
                <a:lnTo>
                  <a:pt x="3512" y="2841"/>
                </a:lnTo>
                <a:lnTo>
                  <a:pt x="3536" y="2870"/>
                </a:lnTo>
                <a:lnTo>
                  <a:pt x="3556" y="2890"/>
                </a:lnTo>
                <a:lnTo>
                  <a:pt x="3586" y="2893"/>
                </a:lnTo>
                <a:lnTo>
                  <a:pt x="3626" y="2916"/>
                </a:lnTo>
                <a:lnTo>
                  <a:pt x="3636" y="2956"/>
                </a:lnTo>
                <a:lnTo>
                  <a:pt x="3657" y="2962"/>
                </a:lnTo>
                <a:lnTo>
                  <a:pt x="3650" y="2912"/>
                </a:lnTo>
                <a:lnTo>
                  <a:pt x="3655" y="2892"/>
                </a:lnTo>
                <a:lnTo>
                  <a:pt x="3723" y="2934"/>
                </a:lnTo>
                <a:lnTo>
                  <a:pt x="3753" y="2945"/>
                </a:lnTo>
                <a:lnTo>
                  <a:pt x="3777" y="2961"/>
                </a:lnTo>
                <a:lnTo>
                  <a:pt x="3737" y="3001"/>
                </a:lnTo>
                <a:lnTo>
                  <a:pt x="3733" y="3011"/>
                </a:lnTo>
                <a:lnTo>
                  <a:pt x="3794" y="3004"/>
                </a:lnTo>
                <a:lnTo>
                  <a:pt x="3817" y="3017"/>
                </a:lnTo>
                <a:lnTo>
                  <a:pt x="3797" y="3037"/>
                </a:lnTo>
                <a:lnTo>
                  <a:pt x="3847" y="3037"/>
                </a:lnTo>
                <a:lnTo>
                  <a:pt x="3884" y="3053"/>
                </a:lnTo>
                <a:lnTo>
                  <a:pt x="3917" y="3093"/>
                </a:lnTo>
                <a:lnTo>
                  <a:pt x="3898" y="3175"/>
                </a:lnTo>
                <a:lnTo>
                  <a:pt x="3962" y="3178"/>
                </a:lnTo>
                <a:lnTo>
                  <a:pt x="4089" y="3224"/>
                </a:lnTo>
                <a:lnTo>
                  <a:pt x="4099" y="3201"/>
                </a:lnTo>
                <a:lnTo>
                  <a:pt x="4015" y="3148"/>
                </a:lnTo>
                <a:lnTo>
                  <a:pt x="3947" y="3049"/>
                </a:lnTo>
                <a:lnTo>
                  <a:pt x="3889" y="2937"/>
                </a:lnTo>
                <a:lnTo>
                  <a:pt x="3863" y="2963"/>
                </a:lnTo>
                <a:lnTo>
                  <a:pt x="3846" y="2937"/>
                </a:lnTo>
                <a:lnTo>
                  <a:pt x="3833" y="2891"/>
                </a:lnTo>
                <a:lnTo>
                  <a:pt x="3856" y="2881"/>
                </a:lnTo>
                <a:lnTo>
                  <a:pt x="3853" y="2861"/>
                </a:lnTo>
                <a:lnTo>
                  <a:pt x="3863" y="2854"/>
                </a:lnTo>
                <a:lnTo>
                  <a:pt x="3964" y="3049"/>
                </a:lnTo>
                <a:lnTo>
                  <a:pt x="4028" y="3142"/>
                </a:lnTo>
                <a:lnTo>
                  <a:pt x="4096" y="3174"/>
                </a:lnTo>
                <a:lnTo>
                  <a:pt x="4119" y="3181"/>
                </a:lnTo>
                <a:lnTo>
                  <a:pt x="4145" y="3183"/>
                </a:lnTo>
                <a:lnTo>
                  <a:pt x="4158" y="3163"/>
                </a:lnTo>
                <a:lnTo>
                  <a:pt x="4185" y="3133"/>
                </a:lnTo>
                <a:lnTo>
                  <a:pt x="4215" y="3180"/>
                </a:lnTo>
                <a:lnTo>
                  <a:pt x="4245" y="3160"/>
                </a:lnTo>
                <a:lnTo>
                  <a:pt x="4258" y="3139"/>
                </a:lnTo>
                <a:lnTo>
                  <a:pt x="4317" y="3125"/>
                </a:lnTo>
                <a:lnTo>
                  <a:pt x="4361" y="3132"/>
                </a:lnTo>
                <a:lnTo>
                  <a:pt x="4419" y="3174"/>
                </a:lnTo>
                <a:lnTo>
                  <a:pt x="4401" y="3191"/>
                </a:lnTo>
                <a:lnTo>
                  <a:pt x="4355" y="3185"/>
                </a:lnTo>
                <a:lnTo>
                  <a:pt x="4342" y="3192"/>
                </a:lnTo>
                <a:lnTo>
                  <a:pt x="4340" y="3254"/>
                </a:lnTo>
                <a:lnTo>
                  <a:pt x="4326" y="3294"/>
                </a:lnTo>
                <a:lnTo>
                  <a:pt x="4303" y="3298"/>
                </a:lnTo>
                <a:lnTo>
                  <a:pt x="4263" y="3305"/>
                </a:lnTo>
                <a:lnTo>
                  <a:pt x="4217" y="3336"/>
                </a:lnTo>
                <a:lnTo>
                  <a:pt x="4146" y="3280"/>
                </a:lnTo>
                <a:lnTo>
                  <a:pt x="4072" y="3283"/>
                </a:lnTo>
                <a:lnTo>
                  <a:pt x="4043" y="3320"/>
                </a:lnTo>
                <a:lnTo>
                  <a:pt x="4023" y="3363"/>
                </a:lnTo>
                <a:lnTo>
                  <a:pt x="3954" y="3385"/>
                </a:lnTo>
                <a:lnTo>
                  <a:pt x="3927" y="3418"/>
                </a:lnTo>
                <a:lnTo>
                  <a:pt x="3887" y="3421"/>
                </a:lnTo>
                <a:lnTo>
                  <a:pt x="3857" y="3401"/>
                </a:lnTo>
                <a:lnTo>
                  <a:pt x="3830" y="3416"/>
                </a:lnTo>
                <a:lnTo>
                  <a:pt x="3761" y="3486"/>
                </a:lnTo>
                <a:lnTo>
                  <a:pt x="3665" y="3566"/>
                </a:lnTo>
                <a:lnTo>
                  <a:pt x="3580" y="3626"/>
                </a:lnTo>
                <a:lnTo>
                  <a:pt x="3495" y="3577"/>
                </a:lnTo>
                <a:lnTo>
                  <a:pt x="3412" y="3568"/>
                </a:lnTo>
                <a:lnTo>
                  <a:pt x="3405" y="3545"/>
                </a:lnTo>
                <a:lnTo>
                  <a:pt x="3462" y="3502"/>
                </a:lnTo>
                <a:lnTo>
                  <a:pt x="3451" y="3445"/>
                </a:lnTo>
                <a:lnTo>
                  <a:pt x="3474" y="3435"/>
                </a:lnTo>
                <a:lnTo>
                  <a:pt x="3487" y="3342"/>
                </a:lnTo>
                <a:lnTo>
                  <a:pt x="3439" y="3270"/>
                </a:lnTo>
                <a:lnTo>
                  <a:pt x="3389" y="3287"/>
                </a:lnTo>
                <a:lnTo>
                  <a:pt x="3379" y="3260"/>
                </a:lnTo>
                <a:lnTo>
                  <a:pt x="3316" y="3207"/>
                </a:lnTo>
                <a:lnTo>
                  <a:pt x="3275" y="3204"/>
                </a:lnTo>
                <a:lnTo>
                  <a:pt x="3252" y="3238"/>
                </a:lnTo>
                <a:lnTo>
                  <a:pt x="3209" y="3222"/>
                </a:lnTo>
                <a:lnTo>
                  <a:pt x="3168" y="3199"/>
                </a:lnTo>
                <a:lnTo>
                  <a:pt x="3158" y="3173"/>
                </a:lnTo>
                <a:lnTo>
                  <a:pt x="3179" y="3158"/>
                </a:lnTo>
                <a:lnTo>
                  <a:pt x="3244" y="3108"/>
                </a:lnTo>
                <a:lnTo>
                  <a:pt x="3333" y="3035"/>
                </a:lnTo>
                <a:lnTo>
                  <a:pt x="3343" y="3005"/>
                </a:lnTo>
                <a:lnTo>
                  <a:pt x="3357" y="3028"/>
                </a:lnTo>
                <a:lnTo>
                  <a:pt x="3427" y="3000"/>
                </a:lnTo>
                <a:lnTo>
                  <a:pt x="3516" y="2977"/>
                </a:lnTo>
                <a:lnTo>
                  <a:pt x="3550" y="2987"/>
                </a:lnTo>
                <a:lnTo>
                  <a:pt x="3533" y="2953"/>
                </a:lnTo>
                <a:lnTo>
                  <a:pt x="3563" y="2923"/>
                </a:lnTo>
                <a:lnTo>
                  <a:pt x="3506" y="2943"/>
                </a:lnTo>
                <a:lnTo>
                  <a:pt x="3503" y="2907"/>
                </a:lnTo>
                <a:lnTo>
                  <a:pt x="3486" y="2884"/>
                </a:lnTo>
                <a:lnTo>
                  <a:pt x="3478" y="2817"/>
                </a:lnTo>
                <a:lnTo>
                  <a:pt x="3463" y="2861"/>
                </a:lnTo>
                <a:lnTo>
                  <a:pt x="3439" y="2868"/>
                </a:lnTo>
                <a:lnTo>
                  <a:pt x="3456" y="2911"/>
                </a:lnTo>
                <a:lnTo>
                  <a:pt x="3443" y="2908"/>
                </a:lnTo>
                <a:lnTo>
                  <a:pt x="3412" y="2888"/>
                </a:lnTo>
                <a:lnTo>
                  <a:pt x="3392" y="2891"/>
                </a:lnTo>
                <a:lnTo>
                  <a:pt x="3369" y="2879"/>
                </a:lnTo>
                <a:lnTo>
                  <a:pt x="3366" y="2842"/>
                </a:lnTo>
                <a:lnTo>
                  <a:pt x="3342" y="2859"/>
                </a:lnTo>
                <a:lnTo>
                  <a:pt x="3312" y="2835"/>
                </a:lnTo>
                <a:lnTo>
                  <a:pt x="3302" y="2855"/>
                </a:lnTo>
                <a:lnTo>
                  <a:pt x="3285" y="2859"/>
                </a:lnTo>
                <a:lnTo>
                  <a:pt x="3245" y="2867"/>
                </a:lnTo>
                <a:lnTo>
                  <a:pt x="3203" y="2883"/>
                </a:lnTo>
                <a:lnTo>
                  <a:pt x="3200" y="2907"/>
                </a:lnTo>
                <a:lnTo>
                  <a:pt x="3270" y="2919"/>
                </a:lnTo>
                <a:lnTo>
                  <a:pt x="3246" y="2926"/>
                </a:lnTo>
                <a:lnTo>
                  <a:pt x="3173" y="2913"/>
                </a:lnTo>
                <a:lnTo>
                  <a:pt x="3140" y="2920"/>
                </a:lnTo>
                <a:lnTo>
                  <a:pt x="2909" y="2860"/>
                </a:lnTo>
                <a:lnTo>
                  <a:pt x="2902" y="2823"/>
                </a:lnTo>
                <a:lnTo>
                  <a:pt x="2919" y="2856"/>
                </a:lnTo>
                <a:lnTo>
                  <a:pt x="3109" y="2901"/>
                </a:lnTo>
                <a:lnTo>
                  <a:pt x="3143" y="2903"/>
                </a:lnTo>
                <a:lnTo>
                  <a:pt x="3049" y="2829"/>
                </a:lnTo>
                <a:lnTo>
                  <a:pt x="2996" y="2829"/>
                </a:lnTo>
                <a:lnTo>
                  <a:pt x="2986" y="2855"/>
                </a:lnTo>
                <a:lnTo>
                  <a:pt x="2946" y="2839"/>
                </a:lnTo>
                <a:lnTo>
                  <a:pt x="2942" y="2806"/>
                </a:lnTo>
                <a:lnTo>
                  <a:pt x="3031" y="2785"/>
                </a:lnTo>
                <a:lnTo>
                  <a:pt x="3051" y="2782"/>
                </a:lnTo>
                <a:lnTo>
                  <a:pt x="3021" y="2732"/>
                </a:lnTo>
                <a:lnTo>
                  <a:pt x="2958" y="2719"/>
                </a:lnTo>
                <a:lnTo>
                  <a:pt x="2924" y="2736"/>
                </a:lnTo>
                <a:lnTo>
                  <a:pt x="2871" y="2694"/>
                </a:lnTo>
                <a:lnTo>
                  <a:pt x="2864" y="2680"/>
                </a:lnTo>
                <a:lnTo>
                  <a:pt x="2918" y="2697"/>
                </a:lnTo>
                <a:lnTo>
                  <a:pt x="2934" y="2686"/>
                </a:lnTo>
                <a:lnTo>
                  <a:pt x="2995" y="2703"/>
                </a:lnTo>
                <a:lnTo>
                  <a:pt x="3055" y="2715"/>
                </a:lnTo>
                <a:lnTo>
                  <a:pt x="3105" y="2735"/>
                </a:lnTo>
                <a:lnTo>
                  <a:pt x="3246" y="2594"/>
                </a:lnTo>
                <a:lnTo>
                  <a:pt x="3117" y="2682"/>
                </a:lnTo>
                <a:lnTo>
                  <a:pt x="3048" y="2702"/>
                </a:lnTo>
                <a:lnTo>
                  <a:pt x="3014" y="2666"/>
                </a:lnTo>
                <a:lnTo>
                  <a:pt x="2990" y="2636"/>
                </a:lnTo>
                <a:lnTo>
                  <a:pt x="2984" y="2614"/>
                </a:lnTo>
                <a:lnTo>
                  <a:pt x="2977" y="2570"/>
                </a:lnTo>
                <a:lnTo>
                  <a:pt x="3002" y="2547"/>
                </a:lnTo>
                <a:lnTo>
                  <a:pt x="2986" y="2513"/>
                </a:lnTo>
                <a:lnTo>
                  <a:pt x="2982" y="2480"/>
                </a:lnTo>
                <a:lnTo>
                  <a:pt x="2969" y="2527"/>
                </a:lnTo>
                <a:lnTo>
                  <a:pt x="2982" y="2543"/>
                </a:lnTo>
                <a:lnTo>
                  <a:pt x="2950" y="2570"/>
                </a:lnTo>
                <a:lnTo>
                  <a:pt x="2957" y="2607"/>
                </a:lnTo>
                <a:lnTo>
                  <a:pt x="2973" y="2633"/>
                </a:lnTo>
                <a:lnTo>
                  <a:pt x="2967" y="2656"/>
                </a:lnTo>
                <a:lnTo>
                  <a:pt x="2931" y="2670"/>
                </a:lnTo>
                <a:lnTo>
                  <a:pt x="2907" y="2650"/>
                </a:lnTo>
                <a:lnTo>
                  <a:pt x="2891" y="2664"/>
                </a:lnTo>
                <a:lnTo>
                  <a:pt x="2851" y="2664"/>
                </a:lnTo>
                <a:lnTo>
                  <a:pt x="2890" y="2597"/>
                </a:lnTo>
                <a:lnTo>
                  <a:pt x="2853" y="2598"/>
                </a:lnTo>
                <a:lnTo>
                  <a:pt x="2840" y="2575"/>
                </a:lnTo>
                <a:lnTo>
                  <a:pt x="2848" y="2637"/>
                </a:lnTo>
                <a:lnTo>
                  <a:pt x="2828" y="2655"/>
                </a:lnTo>
                <a:lnTo>
                  <a:pt x="2777" y="2662"/>
                </a:lnTo>
                <a:lnTo>
                  <a:pt x="2744" y="2678"/>
                </a:lnTo>
                <a:lnTo>
                  <a:pt x="2650" y="2683"/>
                </a:lnTo>
                <a:lnTo>
                  <a:pt x="2635" y="2703"/>
                </a:lnTo>
                <a:lnTo>
                  <a:pt x="2648" y="2735"/>
                </a:lnTo>
                <a:lnTo>
                  <a:pt x="2625" y="2772"/>
                </a:lnTo>
                <a:lnTo>
                  <a:pt x="2619" y="2822"/>
                </a:lnTo>
                <a:lnTo>
                  <a:pt x="2579" y="2859"/>
                </a:lnTo>
                <a:lnTo>
                  <a:pt x="2549" y="2895"/>
                </a:lnTo>
                <a:lnTo>
                  <a:pt x="2549" y="2882"/>
                </a:lnTo>
                <a:lnTo>
                  <a:pt x="2566" y="2855"/>
                </a:lnTo>
                <a:lnTo>
                  <a:pt x="2536" y="2846"/>
                </a:lnTo>
                <a:lnTo>
                  <a:pt x="2512" y="2830"/>
                </a:lnTo>
                <a:lnTo>
                  <a:pt x="2502" y="2793"/>
                </a:lnTo>
                <a:lnTo>
                  <a:pt x="2489" y="2820"/>
                </a:lnTo>
                <a:lnTo>
                  <a:pt x="2479" y="2791"/>
                </a:lnTo>
                <a:lnTo>
                  <a:pt x="2452" y="2781"/>
                </a:lnTo>
                <a:lnTo>
                  <a:pt x="2442" y="2824"/>
                </a:lnTo>
                <a:lnTo>
                  <a:pt x="2482" y="2867"/>
                </a:lnTo>
                <a:lnTo>
                  <a:pt x="2509" y="2880"/>
                </a:lnTo>
                <a:lnTo>
                  <a:pt x="2527" y="2893"/>
                </a:lnTo>
                <a:lnTo>
                  <a:pt x="2530" y="2932"/>
                </a:lnTo>
                <a:lnTo>
                  <a:pt x="2513" y="2972"/>
                </a:lnTo>
                <a:lnTo>
                  <a:pt x="2477" y="2982"/>
                </a:lnTo>
                <a:lnTo>
                  <a:pt x="2454" y="3009"/>
                </a:lnTo>
                <a:lnTo>
                  <a:pt x="2438" y="3012"/>
                </a:lnTo>
                <a:lnTo>
                  <a:pt x="2397" y="3014"/>
                </a:lnTo>
                <a:lnTo>
                  <a:pt x="2347" y="3027"/>
                </a:lnTo>
                <a:lnTo>
                  <a:pt x="2374" y="3054"/>
                </a:lnTo>
                <a:lnTo>
                  <a:pt x="2315" y="3090"/>
                </a:lnTo>
                <a:lnTo>
                  <a:pt x="2298" y="3067"/>
                </a:lnTo>
                <a:lnTo>
                  <a:pt x="2287" y="3035"/>
                </a:lnTo>
                <a:lnTo>
                  <a:pt x="2300" y="3018"/>
                </a:lnTo>
                <a:lnTo>
                  <a:pt x="2300" y="2985"/>
                </a:lnTo>
                <a:lnTo>
                  <a:pt x="2280" y="2968"/>
                </a:lnTo>
                <a:lnTo>
                  <a:pt x="2254" y="3045"/>
                </a:lnTo>
                <a:lnTo>
                  <a:pt x="2251" y="3097"/>
                </a:lnTo>
                <a:lnTo>
                  <a:pt x="2285" y="3117"/>
                </a:lnTo>
                <a:lnTo>
                  <a:pt x="2292" y="3161"/>
                </a:lnTo>
                <a:lnTo>
                  <a:pt x="2266" y="3177"/>
                </a:lnTo>
                <a:lnTo>
                  <a:pt x="2274" y="3210"/>
                </a:lnTo>
                <a:lnTo>
                  <a:pt x="2189" y="3129"/>
                </a:lnTo>
                <a:lnTo>
                  <a:pt x="2101" y="3134"/>
                </a:lnTo>
                <a:lnTo>
                  <a:pt x="2034" y="3184"/>
                </a:lnTo>
                <a:lnTo>
                  <a:pt x="1937" y="3202"/>
                </a:lnTo>
                <a:lnTo>
                  <a:pt x="1816" y="3088"/>
                </a:lnTo>
                <a:lnTo>
                  <a:pt x="1850" y="2969"/>
                </a:lnTo>
                <a:lnTo>
                  <a:pt x="1947" y="2941"/>
                </a:lnTo>
                <a:lnTo>
                  <a:pt x="2041" y="2874"/>
                </a:lnTo>
                <a:lnTo>
                  <a:pt x="2065" y="2732"/>
                </a:lnTo>
                <a:lnTo>
                  <a:pt x="2110" y="2687"/>
                </a:lnTo>
                <a:lnTo>
                  <a:pt x="2150" y="2714"/>
                </a:lnTo>
                <a:lnTo>
                  <a:pt x="2284" y="2704"/>
                </a:lnTo>
                <a:lnTo>
                  <a:pt x="2332" y="2689"/>
                </a:lnTo>
                <a:lnTo>
                  <a:pt x="2377" y="2729"/>
                </a:lnTo>
                <a:lnTo>
                  <a:pt x="2421" y="2707"/>
                </a:lnTo>
                <a:lnTo>
                  <a:pt x="2363" y="2631"/>
                </a:lnTo>
                <a:lnTo>
                  <a:pt x="2375" y="2566"/>
                </a:lnTo>
                <a:lnTo>
                  <a:pt x="2294" y="2376"/>
                </a:lnTo>
                <a:lnTo>
                  <a:pt x="2245" y="2372"/>
                </a:lnTo>
                <a:lnTo>
                  <a:pt x="2186" y="2253"/>
                </a:lnTo>
                <a:lnTo>
                  <a:pt x="2202" y="2151"/>
                </a:lnTo>
                <a:lnTo>
                  <a:pt x="2090" y="1935"/>
                </a:lnTo>
                <a:lnTo>
                  <a:pt x="1970" y="1918"/>
                </a:lnTo>
                <a:lnTo>
                  <a:pt x="1604" y="1776"/>
                </a:lnTo>
                <a:lnTo>
                  <a:pt x="1445" y="1839"/>
                </a:lnTo>
                <a:lnTo>
                  <a:pt x="1436" y="1888"/>
                </a:lnTo>
                <a:lnTo>
                  <a:pt x="1245" y="1907"/>
                </a:lnTo>
                <a:lnTo>
                  <a:pt x="1114" y="2068"/>
                </a:lnTo>
                <a:lnTo>
                  <a:pt x="1065" y="2051"/>
                </a:lnTo>
                <a:lnTo>
                  <a:pt x="931" y="2057"/>
                </a:lnTo>
                <a:lnTo>
                  <a:pt x="816" y="2123"/>
                </a:lnTo>
                <a:lnTo>
                  <a:pt x="727" y="2075"/>
                </a:lnTo>
                <a:lnTo>
                  <a:pt x="683" y="2090"/>
                </a:lnTo>
                <a:lnTo>
                  <a:pt x="620" y="2050"/>
                </a:lnTo>
                <a:lnTo>
                  <a:pt x="567" y="2073"/>
                </a:lnTo>
                <a:lnTo>
                  <a:pt x="313" y="2000"/>
                </a:lnTo>
                <a:lnTo>
                  <a:pt x="209" y="2081"/>
                </a:lnTo>
                <a:lnTo>
                  <a:pt x="166" y="2054"/>
                </a:lnTo>
                <a:lnTo>
                  <a:pt x="145" y="1985"/>
                </a:lnTo>
                <a:lnTo>
                  <a:pt x="95" y="1969"/>
                </a:lnTo>
                <a:lnTo>
                  <a:pt x="71" y="1876"/>
                </a:lnTo>
                <a:lnTo>
                  <a:pt x="23" y="1830"/>
                </a:lnTo>
                <a:lnTo>
                  <a:pt x="0" y="1698"/>
                </a:lnTo>
                <a:lnTo>
                  <a:pt x="73" y="1497"/>
                </a:lnTo>
                <a:lnTo>
                  <a:pt x="139" y="1439"/>
                </a:lnTo>
                <a:lnTo>
                  <a:pt x="130" y="1396"/>
                </a:lnTo>
                <a:lnTo>
                  <a:pt x="500" y="1007"/>
                </a:lnTo>
                <a:lnTo>
                  <a:pt x="566" y="1001"/>
                </a:lnTo>
                <a:lnTo>
                  <a:pt x="606" y="952"/>
                </a:lnTo>
                <a:lnTo>
                  <a:pt x="621" y="732"/>
                </a:lnTo>
                <a:lnTo>
                  <a:pt x="495" y="538"/>
                </a:lnTo>
                <a:lnTo>
                  <a:pt x="468" y="442"/>
                </a:lnTo>
                <a:lnTo>
                  <a:pt x="528" y="431"/>
                </a:lnTo>
                <a:lnTo>
                  <a:pt x="528" y="412"/>
                </a:lnTo>
                <a:lnTo>
                  <a:pt x="540" y="389"/>
                </a:lnTo>
                <a:lnTo>
                  <a:pt x="590" y="414"/>
                </a:lnTo>
                <a:lnTo>
                  <a:pt x="673" y="307"/>
                </a:lnTo>
                <a:lnTo>
                  <a:pt x="663" y="264"/>
                </a:lnTo>
                <a:lnTo>
                  <a:pt x="703" y="230"/>
                </a:lnTo>
                <a:lnTo>
                  <a:pt x="1073" y="264"/>
                </a:lnTo>
                <a:lnTo>
                  <a:pt x="1213" y="263"/>
                </a:lnTo>
                <a:lnTo>
                  <a:pt x="1390" y="344"/>
                </a:lnTo>
                <a:lnTo>
                  <a:pt x="1463" y="330"/>
                </a:lnTo>
                <a:lnTo>
                  <a:pt x="1549" y="306"/>
                </a:lnTo>
                <a:lnTo>
                  <a:pt x="1626" y="385"/>
                </a:lnTo>
                <a:lnTo>
                  <a:pt x="1837" y="380"/>
                </a:lnTo>
                <a:lnTo>
                  <a:pt x="1884" y="415"/>
                </a:lnTo>
                <a:lnTo>
                  <a:pt x="2000" y="389"/>
                </a:lnTo>
                <a:lnTo>
                  <a:pt x="2038" y="428"/>
                </a:lnTo>
                <a:lnTo>
                  <a:pt x="2097" y="357"/>
                </a:lnTo>
                <a:lnTo>
                  <a:pt x="2160" y="386"/>
                </a:lnTo>
                <a:lnTo>
                  <a:pt x="2153" y="427"/>
                </a:lnTo>
                <a:lnTo>
                  <a:pt x="2220" y="416"/>
                </a:lnTo>
                <a:lnTo>
                  <a:pt x="2244" y="445"/>
                </a:lnTo>
                <a:lnTo>
                  <a:pt x="2357" y="422"/>
                </a:lnTo>
                <a:lnTo>
                  <a:pt x="2414" y="523"/>
                </a:lnTo>
                <a:lnTo>
                  <a:pt x="2484" y="527"/>
                </a:lnTo>
                <a:lnTo>
                  <a:pt x="2511" y="544"/>
                </a:lnTo>
                <a:lnTo>
                  <a:pt x="2548" y="483"/>
                </a:lnTo>
                <a:lnTo>
                  <a:pt x="2518" y="457"/>
                </a:lnTo>
                <a:lnTo>
                  <a:pt x="2539" y="304"/>
                </a:lnTo>
                <a:lnTo>
                  <a:pt x="2677" y="110"/>
                </a:lnTo>
                <a:lnTo>
                  <a:pt x="2937" y="74"/>
                </a:lnTo>
                <a:lnTo>
                  <a:pt x="3034" y="107"/>
                </a:lnTo>
                <a:lnTo>
                  <a:pt x="3090" y="57"/>
                </a:lnTo>
                <a:lnTo>
                  <a:pt x="3093" y="27"/>
                </a:lnTo>
                <a:lnTo>
                  <a:pt x="3126" y="27"/>
                </a:lnTo>
                <a:lnTo>
                  <a:pt x="3166" y="3"/>
                </a:lnTo>
                <a:lnTo>
                  <a:pt x="3243" y="42"/>
                </a:lnTo>
                <a:lnTo>
                  <a:pt x="3446" y="0"/>
                </a:lnTo>
                <a:lnTo>
                  <a:pt x="3546" y="15"/>
                </a:lnTo>
                <a:lnTo>
                  <a:pt x="3691" y="197"/>
                </a:lnTo>
                <a:lnTo>
                  <a:pt x="3632" y="257"/>
                </a:lnTo>
                <a:lnTo>
                  <a:pt x="3675" y="323"/>
                </a:lnTo>
                <a:lnTo>
                  <a:pt x="3680" y="459"/>
                </a:lnTo>
                <a:lnTo>
                  <a:pt x="3927" y="493"/>
                </a:lnTo>
                <a:lnTo>
                  <a:pt x="3955" y="589"/>
                </a:lnTo>
                <a:lnTo>
                  <a:pt x="4033" y="762"/>
                </a:lnTo>
                <a:lnTo>
                  <a:pt x="4060" y="794"/>
                </a:lnTo>
                <a:lnTo>
                  <a:pt x="4071" y="871"/>
                </a:lnTo>
                <a:lnTo>
                  <a:pt x="4051" y="918"/>
                </a:lnTo>
                <a:lnTo>
                  <a:pt x="4131" y="967"/>
                </a:lnTo>
                <a:lnTo>
                  <a:pt x="4244" y="872"/>
                </a:lnTo>
                <a:lnTo>
                  <a:pt x="4422" y="974"/>
                </a:lnTo>
                <a:lnTo>
                  <a:pt x="4551" y="962"/>
                </a:lnTo>
                <a:lnTo>
                  <a:pt x="4617" y="899"/>
                </a:lnTo>
                <a:lnTo>
                  <a:pt x="4718" y="995"/>
                </a:lnTo>
                <a:lnTo>
                  <a:pt x="4738" y="1057"/>
                </a:lnTo>
                <a:lnTo>
                  <a:pt x="4800" y="1113"/>
                </a:lnTo>
                <a:lnTo>
                  <a:pt x="4892" y="1066"/>
                </a:lnTo>
                <a:lnTo>
                  <a:pt x="4993" y="1128"/>
                </a:lnTo>
                <a:lnTo>
                  <a:pt x="5037" y="1198"/>
                </a:lnTo>
                <a:lnTo>
                  <a:pt x="5170" y="1186"/>
                </a:lnTo>
                <a:lnTo>
                  <a:pt x="5201" y="1239"/>
                </a:lnTo>
                <a:lnTo>
                  <a:pt x="5315" y="1341"/>
                </a:lnTo>
                <a:lnTo>
                  <a:pt x="5418" y="1307"/>
                </a:lnTo>
                <a:lnTo>
                  <a:pt x="5475" y="1332"/>
                </a:lnTo>
                <a:lnTo>
                  <a:pt x="5428" y="1386"/>
                </a:lnTo>
                <a:lnTo>
                  <a:pt x="5463" y="1456"/>
                </a:lnTo>
                <a:lnTo>
                  <a:pt x="5344" y="1556"/>
                </a:lnTo>
                <a:close/>
              </a:path>
            </a:pathLst>
          </a:custGeom>
          <a:solidFill>
            <a:srgbClr val="EDC11A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2996" name="object 15"/>
          <p:cNvSpPr txBox="1"/>
          <p:nvPr/>
        </p:nvSpPr>
        <p:spPr>
          <a:xfrm>
            <a:off x="2179772" y="2648956"/>
            <a:ext cx="6131695" cy="48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ts val="3825"/>
              </a:lnSpc>
              <a:defRPr sz="4800" b="1" spc="367" baseline="1658">
                <a:solidFill>
                  <a:srgbClr val="1D89CB"/>
                </a:solidFill>
                <a:latin typeface="Calibri" pitchFamily="34" charset="0"/>
                <a:cs typeface="Trebuchet MS"/>
              </a:defRPr>
            </a:lvl1pPr>
          </a:lstStyle>
          <a:p>
            <a:r>
              <a:rPr lang="uk-UA" cap="all" baseline="2000" dirty="0" smtClean="0">
                <a:solidFill>
                  <a:srgbClr val="255286"/>
                </a:solidFill>
              </a:rPr>
              <a:t>Регіональний розвиток</a:t>
            </a:r>
            <a:endParaRPr lang="uk-UA" cap="all" baseline="2000" dirty="0">
              <a:solidFill>
                <a:srgbClr val="255286"/>
              </a:solidFill>
            </a:endParaRPr>
          </a:p>
        </p:txBody>
      </p:sp>
      <p:sp>
        <p:nvSpPr>
          <p:cNvPr id="2998" name="object 15"/>
          <p:cNvSpPr txBox="1"/>
          <p:nvPr/>
        </p:nvSpPr>
        <p:spPr>
          <a:xfrm>
            <a:off x="5396079" y="4037047"/>
            <a:ext cx="43308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5"/>
              </a:lnSpc>
            </a:pPr>
            <a:r>
              <a:rPr lang="uk-UA" sz="5400" b="1" spc="367" baseline="1658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ДЕЦЕНТРАЛІЗАЦІЯ</a:t>
            </a:r>
            <a:endParaRPr lang="uk-UA" sz="5400" baseline="1658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sp>
        <p:nvSpPr>
          <p:cNvPr id="2999" name="Rectangle 2998"/>
          <p:cNvSpPr/>
          <p:nvPr/>
        </p:nvSpPr>
        <p:spPr>
          <a:xfrm>
            <a:off x="5951983" y="1201197"/>
            <a:ext cx="1706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15570" algn="ctr">
              <a:lnSpc>
                <a:spcPct val="100000"/>
              </a:lnSpc>
            </a:pPr>
            <a:r>
              <a:rPr lang="uk-UA" sz="4000" b="1" spc="30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ДФРР</a:t>
            </a:r>
            <a:endParaRPr lang="uk-UA" sz="400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sp>
        <p:nvSpPr>
          <p:cNvPr id="3000" name="Rectangle 2999"/>
          <p:cNvSpPr/>
          <p:nvPr/>
        </p:nvSpPr>
        <p:spPr>
          <a:xfrm>
            <a:off x="4557353" y="3221552"/>
            <a:ext cx="60036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6750">
              <a:lnSpc>
                <a:spcPts val="4220"/>
              </a:lnSpc>
            </a:pPr>
            <a:r>
              <a:rPr lang="uk-UA" sz="3600" b="1" spc="30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ЕНЕРГОЕФЕКТИВНІСТЬ</a:t>
            </a:r>
            <a:endParaRPr lang="uk-UA" sz="360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sp>
        <p:nvSpPr>
          <p:cNvPr id="3001" name="Rectangle 3000"/>
          <p:cNvSpPr/>
          <p:nvPr/>
        </p:nvSpPr>
        <p:spPr>
          <a:xfrm>
            <a:off x="1992407" y="1914042"/>
            <a:ext cx="630826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6750">
              <a:lnSpc>
                <a:spcPts val="4220"/>
              </a:lnSpc>
            </a:pPr>
            <a:r>
              <a:rPr lang="uk-UA" sz="2800" b="1" spc="30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ФОНД ЕНЕРГОЕФЕКТИВНОСТІ</a:t>
            </a:r>
            <a:endParaRPr lang="uk-UA" sz="280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sp>
        <p:nvSpPr>
          <p:cNvPr id="3002" name="Rectangle 3001"/>
          <p:cNvSpPr/>
          <p:nvPr/>
        </p:nvSpPr>
        <p:spPr>
          <a:xfrm>
            <a:off x="6016389" y="2404444"/>
            <a:ext cx="177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pc="12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БУДІВНИЦТВО</a:t>
            </a:r>
            <a:r>
              <a:rPr lang="uk-UA" spc="-15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endParaRPr lang="uk-UA" dirty="0">
              <a:solidFill>
                <a:srgbClr val="255286"/>
              </a:solidFill>
            </a:endParaRPr>
          </a:p>
        </p:txBody>
      </p:sp>
      <p:sp>
        <p:nvSpPr>
          <p:cNvPr id="3003" name="object 23"/>
          <p:cNvSpPr txBox="1"/>
          <p:nvPr/>
        </p:nvSpPr>
        <p:spPr>
          <a:xfrm>
            <a:off x="5118920" y="3804429"/>
            <a:ext cx="5764387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6425" marR="374015" indent="-546100">
              <a:lnSpc>
                <a:spcPts val="1670"/>
              </a:lnSpc>
            </a:pPr>
            <a:r>
              <a:rPr lang="uk-UA" spc="7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РЕ</a:t>
            </a:r>
            <a:r>
              <a:rPr lang="uk-UA" spc="1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К</a:t>
            </a:r>
            <a:r>
              <a:rPr lang="uk-UA" spc="4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ОНСТ</a:t>
            </a:r>
            <a:r>
              <a:rPr lang="uk-UA" spc="-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</a:t>
            </a:r>
            <a:r>
              <a:rPr lang="uk-UA" spc="8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УКЦІЯ </a:t>
            </a:r>
            <a:r>
              <a:rPr lang="uk-UA" spc="6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БОРТНИЦЬКОЇ </a:t>
            </a:r>
            <a:r>
              <a:rPr lang="uk-UA" spc="4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ТАНЦІЇ</a:t>
            </a:r>
            <a:r>
              <a:rPr lang="uk-UA" spc="-6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r>
              <a:rPr lang="uk-UA" spc="5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АЕРАЦІЇ</a:t>
            </a:r>
            <a:endParaRPr lang="uk-UA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04" name="object 16"/>
          <p:cNvSpPr txBox="1"/>
          <p:nvPr/>
        </p:nvSpPr>
        <p:spPr>
          <a:xfrm>
            <a:off x="2592635" y="1618108"/>
            <a:ext cx="914400" cy="389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ct val="110000"/>
              </a:lnSpc>
            </a:pPr>
            <a:r>
              <a:rPr lang="uk-UA" sz="1150" spc="11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ЖИТЛОВІ  </a:t>
            </a:r>
            <a:r>
              <a:rPr lang="uk-UA" sz="1150" spc="6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ПРОГ</a:t>
            </a:r>
            <a:r>
              <a:rPr lang="uk-UA" sz="1150" spc="-2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</a:t>
            </a:r>
            <a:r>
              <a:rPr lang="uk-UA" sz="1150" spc="11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АМИ</a:t>
            </a:r>
            <a:endParaRPr lang="uk-UA" sz="115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05" name="object 14"/>
          <p:cNvSpPr txBox="1"/>
          <p:nvPr/>
        </p:nvSpPr>
        <p:spPr>
          <a:xfrm>
            <a:off x="1718751" y="3296047"/>
            <a:ext cx="256603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238" marR="5080" indent="-109538">
              <a:lnSpc>
                <a:spcPts val="2480"/>
              </a:lnSpc>
            </a:pPr>
            <a:r>
              <a:rPr lang="uk-UA" sz="2200" spc="14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ВІДНО</a:t>
            </a:r>
            <a:r>
              <a:rPr lang="uk-UA" sz="2200" spc="10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</a:t>
            </a:r>
            <a:r>
              <a:rPr lang="uk-UA" sz="2200" spc="19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ЛЮ</a:t>
            </a:r>
            <a:r>
              <a:rPr lang="uk-UA" sz="2200" spc="10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</a:t>
            </a:r>
            <a:r>
              <a:rPr lang="uk-UA" sz="2200" spc="19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АНА </a:t>
            </a:r>
            <a:r>
              <a:rPr lang="uk-UA" sz="2200" spc="9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r>
              <a:rPr lang="uk-UA" sz="2200" spc="114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ЕНЕРГЕТИКА</a:t>
            </a:r>
            <a:endParaRPr lang="uk-UA" sz="220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08" name="Rectangle 3007"/>
          <p:cNvSpPr/>
          <p:nvPr/>
        </p:nvSpPr>
        <p:spPr>
          <a:xfrm>
            <a:off x="5375919" y="4354624"/>
            <a:ext cx="36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spc="330" baseline="191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ЕЛЕКТРОННЕ </a:t>
            </a:r>
            <a:r>
              <a:rPr lang="uk-UA" sz="2800" b="1" spc="405" baseline="191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УРЯДУВАННЯ</a:t>
            </a:r>
            <a:r>
              <a:rPr lang="uk-UA" sz="2800" b="1" spc="-330" baseline="191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 </a:t>
            </a:r>
            <a:endParaRPr lang="uk-UA" sz="2800" dirty="0">
              <a:solidFill>
                <a:srgbClr val="255286"/>
              </a:solidFill>
            </a:endParaRPr>
          </a:p>
        </p:txBody>
      </p:sp>
      <p:sp>
        <p:nvSpPr>
          <p:cNvPr id="3009" name="Rectangle 3008"/>
          <p:cNvSpPr/>
          <p:nvPr/>
        </p:nvSpPr>
        <p:spPr>
          <a:xfrm>
            <a:off x="7585993" y="2913197"/>
            <a:ext cx="2868927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165" algn="ctr">
              <a:lnSpc>
                <a:spcPts val="3300"/>
              </a:lnSpc>
            </a:pPr>
            <a:r>
              <a:rPr lang="uk-UA" spc="8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ВІДНОВЛЕННЯ </a:t>
            </a:r>
            <a:r>
              <a:rPr lang="uk-UA" spc="11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ДОНБАСУ</a:t>
            </a:r>
            <a:endParaRPr lang="uk-UA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10" name="Rectangle 3009"/>
          <p:cNvSpPr/>
          <p:nvPr/>
        </p:nvSpPr>
        <p:spPr>
          <a:xfrm>
            <a:off x="4126814" y="2892612"/>
            <a:ext cx="3489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spc="254" baseline="-8888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ФОРТИФІКАЦІЙНІ </a:t>
            </a:r>
            <a:r>
              <a:rPr lang="uk-UA" sz="2800" spc="150" baseline="-8888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СПОРУДИ </a:t>
            </a:r>
            <a:endParaRPr lang="uk-UA" sz="2800" dirty="0">
              <a:solidFill>
                <a:srgbClr val="255286"/>
              </a:solidFill>
            </a:endParaRPr>
          </a:p>
        </p:txBody>
      </p:sp>
      <p:sp>
        <p:nvSpPr>
          <p:cNvPr id="3011" name="Rectangle 3010"/>
          <p:cNvSpPr/>
          <p:nvPr/>
        </p:nvSpPr>
        <p:spPr>
          <a:xfrm>
            <a:off x="6456039" y="5246602"/>
            <a:ext cx="2544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405" marR="525145" indent="-635" algn="ctr">
              <a:lnSpc>
                <a:spcPct val="100000"/>
              </a:lnSpc>
              <a:spcBef>
                <a:spcPts val="220"/>
              </a:spcBef>
            </a:pPr>
            <a:r>
              <a:rPr lang="uk-UA" sz="1400" spc="8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РОЗСЛІДУВАННЯ  </a:t>
            </a:r>
            <a:r>
              <a:rPr lang="uk-UA" sz="1400" spc="6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ТРАГЕДІЇ</a:t>
            </a:r>
            <a:r>
              <a:rPr lang="uk-UA" sz="140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r>
              <a:rPr lang="uk-UA" sz="1400" spc="8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«ІВОЛГИ»</a:t>
            </a:r>
            <a:endParaRPr lang="uk-UA" sz="140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12" name="Rectangle 3011"/>
          <p:cNvSpPr/>
          <p:nvPr/>
        </p:nvSpPr>
        <p:spPr>
          <a:xfrm>
            <a:off x="4514194" y="4885741"/>
            <a:ext cx="153168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75600"/>
              </a:lnSpc>
              <a:spcBef>
                <a:spcPts val="935"/>
              </a:spcBef>
            </a:pPr>
            <a:r>
              <a:rPr lang="uk-UA" sz="2000" spc="17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РЕФОРМА  </a:t>
            </a:r>
            <a:r>
              <a:rPr lang="uk-UA" sz="2000" spc="42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ЖКГ</a:t>
            </a:r>
            <a:endParaRPr lang="uk-UA" sz="200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13" name="object 19"/>
          <p:cNvSpPr txBox="1"/>
          <p:nvPr/>
        </p:nvSpPr>
        <p:spPr>
          <a:xfrm>
            <a:off x="3458968" y="1871873"/>
            <a:ext cx="27066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935">
              <a:lnSpc>
                <a:spcPts val="1700"/>
              </a:lnSpc>
            </a:pPr>
            <a:r>
              <a:rPr lang="uk-UA" sz="1450" spc="8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ВІДНО</a:t>
            </a:r>
            <a:r>
              <a:rPr lang="uk-UA" sz="1450" spc="6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В</a:t>
            </a:r>
            <a:r>
              <a:rPr lang="uk-UA" sz="1450" spc="5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ЛЕННЯ </a:t>
            </a:r>
            <a:r>
              <a:rPr lang="uk-UA" sz="1450" spc="2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r>
              <a:rPr lang="uk-UA" sz="1450" spc="6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СВАТОВОГО</a:t>
            </a:r>
            <a:endParaRPr lang="uk-UA" sz="145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14" name="Rectangle 3013"/>
          <p:cNvSpPr/>
          <p:nvPr/>
        </p:nvSpPr>
        <p:spPr>
          <a:xfrm>
            <a:off x="7392143" y="2496777"/>
            <a:ext cx="2043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600" spc="114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САМОРЕГУЛІВНІ</a:t>
            </a:r>
            <a:r>
              <a:rPr lang="uk-UA" sz="1600" spc="-6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r>
              <a:rPr lang="uk-UA" sz="1600" spc="10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ОРГАНІЗАЦІЇ</a:t>
            </a:r>
            <a:endParaRPr lang="uk-UA" sz="1600" dirty="0">
              <a:solidFill>
                <a:srgbClr val="255286"/>
              </a:solidFill>
            </a:endParaRPr>
          </a:p>
        </p:txBody>
      </p:sp>
      <p:sp>
        <p:nvSpPr>
          <p:cNvPr id="3015" name="Rectangle 3014"/>
          <p:cNvSpPr/>
          <p:nvPr/>
        </p:nvSpPr>
        <p:spPr>
          <a:xfrm>
            <a:off x="5960912" y="1764436"/>
            <a:ext cx="1940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12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БУДІВНИЦТВО</a:t>
            </a:r>
            <a:r>
              <a:rPr lang="uk-UA" sz="2000" spc="-15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endParaRPr lang="uk-UA" sz="2000" dirty="0">
              <a:solidFill>
                <a:srgbClr val="255286"/>
              </a:solidFill>
            </a:endParaRPr>
          </a:p>
        </p:txBody>
      </p:sp>
      <p:sp>
        <p:nvSpPr>
          <p:cNvPr id="3016" name="Rectangle 3015"/>
          <p:cNvSpPr/>
          <p:nvPr/>
        </p:nvSpPr>
        <p:spPr>
          <a:xfrm>
            <a:off x="2038300" y="3013665"/>
            <a:ext cx="2041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pc="165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ОФІСИ </a:t>
            </a:r>
            <a:r>
              <a:rPr lang="uk-UA" spc="114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РЕФОРМ</a:t>
            </a:r>
            <a:r>
              <a:rPr lang="uk-UA" spc="-15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 </a:t>
            </a:r>
            <a:endParaRPr lang="uk-UA" dirty="0">
              <a:solidFill>
                <a:srgbClr val="255286"/>
              </a:solidFill>
            </a:endParaRPr>
          </a:p>
        </p:txBody>
      </p:sp>
      <p:sp>
        <p:nvSpPr>
          <p:cNvPr id="3017" name="Rectangle 3016"/>
          <p:cNvSpPr/>
          <p:nvPr/>
        </p:nvSpPr>
        <p:spPr>
          <a:xfrm>
            <a:off x="2567607" y="236068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2435"/>
              </a:lnSpc>
            </a:pPr>
            <a:r>
              <a:rPr lang="uk-UA" sz="2000" spc="50" dirty="0" smtClean="0">
                <a:solidFill>
                  <a:srgbClr val="255286"/>
                </a:solidFill>
                <a:latin typeface="Calibri" pitchFamily="34" charset="0"/>
                <a:cs typeface="Arial"/>
              </a:rPr>
              <a:t>МІЖНАРОДНЕ ПАРТНЕРСТВО</a:t>
            </a:r>
            <a:endParaRPr lang="uk-UA" sz="2000" spc="50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3018" name="Rectangle 3017"/>
          <p:cNvSpPr/>
          <p:nvPr/>
        </p:nvSpPr>
        <p:spPr>
          <a:xfrm>
            <a:off x="3709397" y="3363159"/>
            <a:ext cx="1662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uk-UA" sz="1050" b="1" spc="19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РОЗСЛІДУВАННЯ</a:t>
            </a:r>
            <a:r>
              <a:rPr lang="uk-UA" sz="1050" b="1" spc="-6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 </a:t>
            </a:r>
            <a:r>
              <a:rPr lang="uk-UA" sz="1050" b="1" spc="3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МН17</a:t>
            </a:r>
            <a:endParaRPr lang="uk-UA" sz="105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sp>
        <p:nvSpPr>
          <p:cNvPr id="3020" name="TextBox 3019"/>
          <p:cNvSpPr txBox="1"/>
          <p:nvPr/>
        </p:nvSpPr>
        <p:spPr>
          <a:xfrm>
            <a:off x="750970" y="4077072"/>
            <a:ext cx="3630804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43D59"/>
                </a:solidFill>
              </a:rPr>
              <a:t>6</a:t>
            </a:r>
            <a:r>
              <a:rPr lang="en-US" sz="2800" b="1" cap="all" dirty="0" smtClean="0">
                <a:solidFill>
                  <a:srgbClr val="C43D59"/>
                </a:solidFill>
              </a:rPr>
              <a:t> </a:t>
            </a:r>
            <a:r>
              <a:rPr lang="uk-UA" sz="2800" b="1" cap="all" dirty="0" smtClean="0">
                <a:solidFill>
                  <a:srgbClr val="C43D59"/>
                </a:solidFill>
              </a:rPr>
              <a:t>300 громад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Ініціювали об’єднання</a:t>
            </a:r>
            <a:endParaRPr lang="uk-UA" sz="2400" cap="all" dirty="0">
              <a:solidFill>
                <a:srgbClr val="C43D59"/>
              </a:solidFill>
            </a:endParaRPr>
          </a:p>
        </p:txBody>
      </p:sp>
      <p:sp>
        <p:nvSpPr>
          <p:cNvPr id="3021" name="TextBox 3020"/>
          <p:cNvSpPr txBox="1"/>
          <p:nvPr/>
        </p:nvSpPr>
        <p:spPr>
          <a:xfrm>
            <a:off x="620921" y="4077072"/>
            <a:ext cx="3890903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43D59"/>
                </a:solidFill>
              </a:rPr>
              <a:t>Створено 159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ОБ’ЄДНАНИХ ТЕРИТОРІАЛЬНИХ ГРОМАД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Та </a:t>
            </a:r>
            <a:r>
              <a:rPr lang="uk-UA" sz="2800" b="1" cap="all" dirty="0" smtClean="0">
                <a:solidFill>
                  <a:srgbClr val="C43D59"/>
                </a:solidFill>
              </a:rPr>
              <a:t>затверджена 21</a:t>
            </a:r>
            <a:r>
              <a:rPr lang="uk-UA" sz="2400" b="1" cap="all" dirty="0" smtClean="0">
                <a:solidFill>
                  <a:srgbClr val="C43D59"/>
                </a:solidFill>
              </a:rPr>
              <a:t> </a:t>
            </a:r>
            <a:r>
              <a:rPr lang="uk-UA" sz="2400" cap="all" dirty="0" smtClean="0">
                <a:solidFill>
                  <a:srgbClr val="C43D59"/>
                </a:solidFill>
              </a:rPr>
              <a:t>стратегія регіонального розвитку</a:t>
            </a:r>
            <a:endParaRPr lang="uk-UA" sz="2400" cap="all" dirty="0">
              <a:solidFill>
                <a:srgbClr val="C43D5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921" y="4077072"/>
            <a:ext cx="3890903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43D59"/>
                </a:solidFill>
              </a:rPr>
              <a:t>2,9 млрд ГРН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Виділено в 2015 році</a:t>
            </a:r>
          </a:p>
          <a:p>
            <a:pPr algn="ctr"/>
            <a:endParaRPr lang="uk-UA" sz="2800" b="1" cap="all" dirty="0">
              <a:solidFill>
                <a:srgbClr val="C43D59"/>
              </a:solidFill>
            </a:endParaRPr>
          </a:p>
        </p:txBody>
      </p:sp>
      <p:sp>
        <p:nvSpPr>
          <p:cNvPr id="3022" name="TextBox 3021"/>
          <p:cNvSpPr txBox="1"/>
          <p:nvPr/>
        </p:nvSpPr>
        <p:spPr>
          <a:xfrm>
            <a:off x="620921" y="4077072"/>
            <a:ext cx="3890903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43D59"/>
                </a:solidFill>
              </a:rPr>
              <a:t>68 тисяч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Видано «теплих” кредитів</a:t>
            </a:r>
          </a:p>
          <a:p>
            <a:pPr algn="ctr"/>
            <a:endParaRPr lang="uk-UA" sz="2400" cap="all" dirty="0" smtClean="0">
              <a:solidFill>
                <a:srgbClr val="C43D59"/>
              </a:solidFill>
            </a:endParaRPr>
          </a:p>
          <a:p>
            <a:pPr algn="ctr"/>
            <a:endParaRPr lang="uk-UA" sz="2400" cap="all" dirty="0" smtClean="0">
              <a:solidFill>
                <a:srgbClr val="C43D59"/>
              </a:solidFill>
            </a:endParaRPr>
          </a:p>
          <a:p>
            <a:pPr algn="ctr"/>
            <a:endParaRPr lang="uk-UA" sz="2800" b="1" cap="all" dirty="0">
              <a:solidFill>
                <a:srgbClr val="C43D59"/>
              </a:solidFill>
            </a:endParaRPr>
          </a:p>
        </p:txBody>
      </p:sp>
      <p:sp>
        <p:nvSpPr>
          <p:cNvPr id="3023" name="TextBox 3022"/>
          <p:cNvSpPr txBox="1"/>
          <p:nvPr/>
        </p:nvSpPr>
        <p:spPr>
          <a:xfrm>
            <a:off x="620921" y="4077072"/>
            <a:ext cx="3890903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solidFill>
                  <a:srgbClr val="C43D59"/>
                </a:solidFill>
              </a:rPr>
              <a:t>2016 рік</a:t>
            </a:r>
          </a:p>
          <a:p>
            <a:pPr algn="ctr"/>
            <a:r>
              <a:rPr lang="uk-UA" sz="2400" cap="all" dirty="0" smtClean="0">
                <a:solidFill>
                  <a:srgbClr val="C43D59"/>
                </a:solidFill>
              </a:rPr>
              <a:t>Заплановано запуск фонду</a:t>
            </a:r>
          </a:p>
          <a:p>
            <a:pPr algn="ctr"/>
            <a:endParaRPr lang="uk-UA" sz="2800" b="1" cap="all" dirty="0" smtClean="0">
              <a:solidFill>
                <a:srgbClr val="C43D59"/>
              </a:solidFill>
            </a:endParaRPr>
          </a:p>
          <a:p>
            <a:pPr algn="ctr"/>
            <a:endParaRPr lang="uk-UA" sz="2800" b="1" cap="all" dirty="0" smtClean="0">
              <a:solidFill>
                <a:srgbClr val="C43D59"/>
              </a:solidFill>
            </a:endParaRPr>
          </a:p>
          <a:p>
            <a:pPr algn="ctr"/>
            <a:endParaRPr lang="uk-UA" sz="2800" b="1" cap="all" dirty="0" smtClean="0">
              <a:solidFill>
                <a:srgbClr val="C43D59"/>
              </a:solidFill>
            </a:endParaRPr>
          </a:p>
          <a:p>
            <a:pPr algn="ctr"/>
            <a:endParaRPr lang="uk-UA" sz="2800" b="1" cap="all" dirty="0">
              <a:solidFill>
                <a:srgbClr val="C43D59"/>
              </a:solidFill>
            </a:endParaRPr>
          </a:p>
        </p:txBody>
      </p:sp>
      <p:sp>
        <p:nvSpPr>
          <p:cNvPr id="3024" name="TextBox 3023"/>
          <p:cNvSpPr txBox="1"/>
          <p:nvPr/>
        </p:nvSpPr>
        <p:spPr>
          <a:xfrm>
            <a:off x="620921" y="4077072"/>
            <a:ext cx="3890903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sz="2800" b="1" cap="all" dirty="0" smtClean="0">
              <a:solidFill>
                <a:srgbClr val="C43D59"/>
              </a:solidFill>
            </a:endParaRPr>
          </a:p>
          <a:p>
            <a:pPr algn="ctr"/>
            <a:endParaRPr lang="uk-UA" sz="2800" b="1" cap="all" dirty="0">
              <a:solidFill>
                <a:srgbClr val="C43D59"/>
              </a:solidFill>
            </a:endParaRPr>
          </a:p>
          <a:p>
            <a:pPr algn="ctr"/>
            <a:endParaRPr lang="uk-UA" sz="2800" b="1" cap="all" dirty="0" smtClean="0">
              <a:solidFill>
                <a:srgbClr val="C43D59"/>
              </a:solidFill>
            </a:endParaRPr>
          </a:p>
        </p:txBody>
      </p:sp>
      <p:pic>
        <p:nvPicPr>
          <p:cNvPr id="33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34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94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9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9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3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9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0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750"/>
                            </p:stCondLst>
                            <p:childTnLst>
                              <p:par>
                                <p:cTn id="62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0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5" grpId="0" animBg="1"/>
      <p:bldP spid="2996" grpId="0"/>
      <p:bldP spid="2996" grpId="1"/>
      <p:bldP spid="2998" grpId="0"/>
      <p:bldP spid="2998" grpId="1"/>
      <p:bldP spid="2999" grpId="0"/>
      <p:bldP spid="2999" grpId="1"/>
      <p:bldP spid="3000" grpId="0"/>
      <p:bldP spid="3000" grpId="1"/>
      <p:bldP spid="3001" grpId="0"/>
      <p:bldP spid="3001" grpId="1"/>
      <p:bldP spid="3002" grpId="0"/>
      <p:bldP spid="3003" grpId="0"/>
      <p:bldP spid="3004" grpId="0"/>
      <p:bldP spid="3005" grpId="0"/>
      <p:bldP spid="3008" grpId="0"/>
      <p:bldP spid="3009" grpId="0"/>
      <p:bldP spid="3010" grpId="0"/>
      <p:bldP spid="3011" grpId="0"/>
      <p:bldP spid="3012" grpId="0"/>
      <p:bldP spid="3013" grpId="0"/>
      <p:bldP spid="3014" grpId="0"/>
      <p:bldP spid="3015" grpId="0"/>
      <p:bldP spid="3016" grpId="0"/>
      <p:bldP spid="3017" grpId="0"/>
      <p:bldP spid="3018" grpId="0"/>
      <p:bldP spid="3020" grpId="0" animBg="1"/>
      <p:bldP spid="3021" grpId="0" animBg="1"/>
      <p:bldP spid="32" grpId="0" animBg="1"/>
      <p:bldP spid="3022" grpId="0" animBg="1"/>
      <p:bldP spid="3023" grpId="0" animBg="1"/>
      <p:bldP spid="30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1588" y="203560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</a:rPr>
              <a:t>ПЛАН ДІЙ НА 2016 РІК. ЖКГ</a:t>
            </a:r>
            <a:endParaRPr lang="ru-RU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5297433"/>
            <a:ext cx="10369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uk-UA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Припинення </a:t>
            </a:r>
            <a:r>
              <a:rPr lang="uk-UA" sz="2000" dirty="0"/>
              <a:t>державного регулювання цін на послуги з управління </a:t>
            </a:r>
            <a:r>
              <a:rPr lang="uk-UA" sz="2000" dirty="0" smtClean="0"/>
              <a:t>БКБ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Вільний вибір співвласниками БКБ способів управління спільним майном</a:t>
            </a:r>
            <a:endParaRPr lang="uk-UA" sz="2000" dirty="0"/>
          </a:p>
        </p:txBody>
      </p:sp>
      <p:grpSp>
        <p:nvGrpSpPr>
          <p:cNvPr id="10" name="Group 33"/>
          <p:cNvGrpSpPr>
            <a:grpSpLocks noChangeAspect="1"/>
          </p:cNvGrpSpPr>
          <p:nvPr/>
        </p:nvGrpSpPr>
        <p:grpSpPr bwMode="auto">
          <a:xfrm>
            <a:off x="707441" y="5517232"/>
            <a:ext cx="708039" cy="640819"/>
            <a:chOff x="2565" y="1906"/>
            <a:chExt cx="1865" cy="1509"/>
          </a:xfrm>
          <a:solidFill>
            <a:srgbClr val="C43D59"/>
          </a:solidFill>
        </p:grpSpPr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3069" y="1906"/>
              <a:ext cx="857" cy="1509"/>
            </a:xfrm>
            <a:custGeom>
              <a:avLst/>
              <a:gdLst>
                <a:gd name="T0" fmla="*/ 977 w 1715"/>
                <a:gd name="T1" fmla="*/ 1630 h 3019"/>
                <a:gd name="T2" fmla="*/ 977 w 1715"/>
                <a:gd name="T3" fmla="*/ 2026 h 3019"/>
                <a:gd name="T4" fmla="*/ 1374 w 1715"/>
                <a:gd name="T5" fmla="*/ 2026 h 3019"/>
                <a:gd name="T6" fmla="*/ 1374 w 1715"/>
                <a:gd name="T7" fmla="*/ 1630 h 3019"/>
                <a:gd name="T8" fmla="*/ 977 w 1715"/>
                <a:gd name="T9" fmla="*/ 1630 h 3019"/>
                <a:gd name="T10" fmla="*/ 342 w 1715"/>
                <a:gd name="T11" fmla="*/ 1630 h 3019"/>
                <a:gd name="T12" fmla="*/ 342 w 1715"/>
                <a:gd name="T13" fmla="*/ 2026 h 3019"/>
                <a:gd name="T14" fmla="*/ 738 w 1715"/>
                <a:gd name="T15" fmla="*/ 2026 h 3019"/>
                <a:gd name="T16" fmla="*/ 738 w 1715"/>
                <a:gd name="T17" fmla="*/ 1630 h 3019"/>
                <a:gd name="T18" fmla="*/ 342 w 1715"/>
                <a:gd name="T19" fmla="*/ 1630 h 3019"/>
                <a:gd name="T20" fmla="*/ 977 w 1715"/>
                <a:gd name="T21" fmla="*/ 993 h 3019"/>
                <a:gd name="T22" fmla="*/ 977 w 1715"/>
                <a:gd name="T23" fmla="*/ 1389 h 3019"/>
                <a:gd name="T24" fmla="*/ 1374 w 1715"/>
                <a:gd name="T25" fmla="*/ 1389 h 3019"/>
                <a:gd name="T26" fmla="*/ 1374 w 1715"/>
                <a:gd name="T27" fmla="*/ 993 h 3019"/>
                <a:gd name="T28" fmla="*/ 977 w 1715"/>
                <a:gd name="T29" fmla="*/ 993 h 3019"/>
                <a:gd name="T30" fmla="*/ 342 w 1715"/>
                <a:gd name="T31" fmla="*/ 993 h 3019"/>
                <a:gd name="T32" fmla="*/ 342 w 1715"/>
                <a:gd name="T33" fmla="*/ 1389 h 3019"/>
                <a:gd name="T34" fmla="*/ 738 w 1715"/>
                <a:gd name="T35" fmla="*/ 1389 h 3019"/>
                <a:gd name="T36" fmla="*/ 738 w 1715"/>
                <a:gd name="T37" fmla="*/ 993 h 3019"/>
                <a:gd name="T38" fmla="*/ 342 w 1715"/>
                <a:gd name="T39" fmla="*/ 993 h 3019"/>
                <a:gd name="T40" fmla="*/ 977 w 1715"/>
                <a:gd name="T41" fmla="*/ 356 h 3019"/>
                <a:gd name="T42" fmla="*/ 977 w 1715"/>
                <a:gd name="T43" fmla="*/ 752 h 3019"/>
                <a:gd name="T44" fmla="*/ 1374 w 1715"/>
                <a:gd name="T45" fmla="*/ 752 h 3019"/>
                <a:gd name="T46" fmla="*/ 1374 w 1715"/>
                <a:gd name="T47" fmla="*/ 356 h 3019"/>
                <a:gd name="T48" fmla="*/ 977 w 1715"/>
                <a:gd name="T49" fmla="*/ 356 h 3019"/>
                <a:gd name="T50" fmla="*/ 342 w 1715"/>
                <a:gd name="T51" fmla="*/ 356 h 3019"/>
                <a:gd name="T52" fmla="*/ 342 w 1715"/>
                <a:gd name="T53" fmla="*/ 752 h 3019"/>
                <a:gd name="T54" fmla="*/ 738 w 1715"/>
                <a:gd name="T55" fmla="*/ 752 h 3019"/>
                <a:gd name="T56" fmla="*/ 738 w 1715"/>
                <a:gd name="T57" fmla="*/ 356 h 3019"/>
                <a:gd name="T58" fmla="*/ 342 w 1715"/>
                <a:gd name="T59" fmla="*/ 356 h 3019"/>
                <a:gd name="T60" fmla="*/ 0 w 1715"/>
                <a:gd name="T61" fmla="*/ 0 h 3019"/>
                <a:gd name="T62" fmla="*/ 1715 w 1715"/>
                <a:gd name="T63" fmla="*/ 0 h 3019"/>
                <a:gd name="T64" fmla="*/ 1715 w 1715"/>
                <a:gd name="T65" fmla="*/ 3019 h 3019"/>
                <a:gd name="T66" fmla="*/ 1055 w 1715"/>
                <a:gd name="T67" fmla="*/ 3019 h 3019"/>
                <a:gd name="T68" fmla="*/ 1055 w 1715"/>
                <a:gd name="T69" fmla="*/ 2344 h 3019"/>
                <a:gd name="T70" fmla="*/ 659 w 1715"/>
                <a:gd name="T71" fmla="*/ 2344 h 3019"/>
                <a:gd name="T72" fmla="*/ 659 w 1715"/>
                <a:gd name="T73" fmla="*/ 3019 h 3019"/>
                <a:gd name="T74" fmla="*/ 0 w 1715"/>
                <a:gd name="T75" fmla="*/ 3019 h 3019"/>
                <a:gd name="T76" fmla="*/ 0 w 1715"/>
                <a:gd name="T77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5" h="3019">
                  <a:moveTo>
                    <a:pt x="977" y="1630"/>
                  </a:moveTo>
                  <a:lnTo>
                    <a:pt x="977" y="2026"/>
                  </a:lnTo>
                  <a:lnTo>
                    <a:pt x="1374" y="2026"/>
                  </a:lnTo>
                  <a:lnTo>
                    <a:pt x="1374" y="1630"/>
                  </a:lnTo>
                  <a:lnTo>
                    <a:pt x="977" y="1630"/>
                  </a:lnTo>
                  <a:close/>
                  <a:moveTo>
                    <a:pt x="342" y="1630"/>
                  </a:moveTo>
                  <a:lnTo>
                    <a:pt x="342" y="2026"/>
                  </a:lnTo>
                  <a:lnTo>
                    <a:pt x="738" y="2026"/>
                  </a:lnTo>
                  <a:lnTo>
                    <a:pt x="738" y="1630"/>
                  </a:lnTo>
                  <a:lnTo>
                    <a:pt x="342" y="1630"/>
                  </a:lnTo>
                  <a:close/>
                  <a:moveTo>
                    <a:pt x="977" y="993"/>
                  </a:moveTo>
                  <a:lnTo>
                    <a:pt x="977" y="1389"/>
                  </a:lnTo>
                  <a:lnTo>
                    <a:pt x="1374" y="1389"/>
                  </a:lnTo>
                  <a:lnTo>
                    <a:pt x="1374" y="993"/>
                  </a:lnTo>
                  <a:lnTo>
                    <a:pt x="977" y="993"/>
                  </a:lnTo>
                  <a:close/>
                  <a:moveTo>
                    <a:pt x="342" y="993"/>
                  </a:moveTo>
                  <a:lnTo>
                    <a:pt x="342" y="1389"/>
                  </a:lnTo>
                  <a:lnTo>
                    <a:pt x="738" y="1389"/>
                  </a:lnTo>
                  <a:lnTo>
                    <a:pt x="738" y="993"/>
                  </a:lnTo>
                  <a:lnTo>
                    <a:pt x="342" y="993"/>
                  </a:lnTo>
                  <a:close/>
                  <a:moveTo>
                    <a:pt x="977" y="356"/>
                  </a:moveTo>
                  <a:lnTo>
                    <a:pt x="977" y="752"/>
                  </a:lnTo>
                  <a:lnTo>
                    <a:pt x="1374" y="752"/>
                  </a:lnTo>
                  <a:lnTo>
                    <a:pt x="1374" y="356"/>
                  </a:lnTo>
                  <a:lnTo>
                    <a:pt x="977" y="356"/>
                  </a:lnTo>
                  <a:close/>
                  <a:moveTo>
                    <a:pt x="342" y="356"/>
                  </a:moveTo>
                  <a:lnTo>
                    <a:pt x="342" y="752"/>
                  </a:lnTo>
                  <a:lnTo>
                    <a:pt x="738" y="752"/>
                  </a:lnTo>
                  <a:lnTo>
                    <a:pt x="738" y="356"/>
                  </a:lnTo>
                  <a:lnTo>
                    <a:pt x="342" y="356"/>
                  </a:lnTo>
                  <a:close/>
                  <a:moveTo>
                    <a:pt x="0" y="0"/>
                  </a:moveTo>
                  <a:lnTo>
                    <a:pt x="1715" y="0"/>
                  </a:lnTo>
                  <a:lnTo>
                    <a:pt x="1715" y="3019"/>
                  </a:lnTo>
                  <a:lnTo>
                    <a:pt x="1055" y="3019"/>
                  </a:lnTo>
                  <a:lnTo>
                    <a:pt x="1055" y="2344"/>
                  </a:lnTo>
                  <a:lnTo>
                    <a:pt x="659" y="2344"/>
                  </a:lnTo>
                  <a:lnTo>
                    <a:pt x="659" y="3019"/>
                  </a:lnTo>
                  <a:lnTo>
                    <a:pt x="0" y="30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4003" y="2041"/>
              <a:ext cx="427" cy="1374"/>
            </a:xfrm>
            <a:custGeom>
              <a:avLst/>
              <a:gdLst>
                <a:gd name="T0" fmla="*/ 183 w 854"/>
                <a:gd name="T1" fmla="*/ 1484 h 2748"/>
                <a:gd name="T2" fmla="*/ 183 w 854"/>
                <a:gd name="T3" fmla="*/ 1845 h 2748"/>
                <a:gd name="T4" fmla="*/ 544 w 854"/>
                <a:gd name="T5" fmla="*/ 1845 h 2748"/>
                <a:gd name="T6" fmla="*/ 544 w 854"/>
                <a:gd name="T7" fmla="*/ 1484 h 2748"/>
                <a:gd name="T8" fmla="*/ 183 w 854"/>
                <a:gd name="T9" fmla="*/ 1484 h 2748"/>
                <a:gd name="T10" fmla="*/ 183 w 854"/>
                <a:gd name="T11" fmla="*/ 903 h 2748"/>
                <a:gd name="T12" fmla="*/ 183 w 854"/>
                <a:gd name="T13" fmla="*/ 1264 h 2748"/>
                <a:gd name="T14" fmla="*/ 544 w 854"/>
                <a:gd name="T15" fmla="*/ 1264 h 2748"/>
                <a:gd name="T16" fmla="*/ 544 w 854"/>
                <a:gd name="T17" fmla="*/ 903 h 2748"/>
                <a:gd name="T18" fmla="*/ 183 w 854"/>
                <a:gd name="T19" fmla="*/ 903 h 2748"/>
                <a:gd name="T20" fmla="*/ 183 w 854"/>
                <a:gd name="T21" fmla="*/ 324 h 2748"/>
                <a:gd name="T22" fmla="*/ 183 w 854"/>
                <a:gd name="T23" fmla="*/ 685 h 2748"/>
                <a:gd name="T24" fmla="*/ 544 w 854"/>
                <a:gd name="T25" fmla="*/ 685 h 2748"/>
                <a:gd name="T26" fmla="*/ 544 w 854"/>
                <a:gd name="T27" fmla="*/ 324 h 2748"/>
                <a:gd name="T28" fmla="*/ 183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748 h 2748"/>
                <a:gd name="T36" fmla="*/ 254 w 854"/>
                <a:gd name="T37" fmla="*/ 2748 h 2748"/>
                <a:gd name="T38" fmla="*/ 254 w 854"/>
                <a:gd name="T39" fmla="*/ 2134 h 2748"/>
                <a:gd name="T40" fmla="*/ 0 w 854"/>
                <a:gd name="T41" fmla="*/ 2134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183" y="1484"/>
                  </a:moveTo>
                  <a:lnTo>
                    <a:pt x="183" y="1845"/>
                  </a:lnTo>
                  <a:lnTo>
                    <a:pt x="544" y="1845"/>
                  </a:lnTo>
                  <a:lnTo>
                    <a:pt x="544" y="1484"/>
                  </a:lnTo>
                  <a:lnTo>
                    <a:pt x="183" y="1484"/>
                  </a:lnTo>
                  <a:close/>
                  <a:moveTo>
                    <a:pt x="183" y="903"/>
                  </a:moveTo>
                  <a:lnTo>
                    <a:pt x="183" y="1264"/>
                  </a:lnTo>
                  <a:lnTo>
                    <a:pt x="544" y="1264"/>
                  </a:lnTo>
                  <a:lnTo>
                    <a:pt x="544" y="903"/>
                  </a:lnTo>
                  <a:lnTo>
                    <a:pt x="183" y="903"/>
                  </a:lnTo>
                  <a:close/>
                  <a:moveTo>
                    <a:pt x="183" y="324"/>
                  </a:moveTo>
                  <a:lnTo>
                    <a:pt x="183" y="685"/>
                  </a:lnTo>
                  <a:lnTo>
                    <a:pt x="544" y="685"/>
                  </a:lnTo>
                  <a:lnTo>
                    <a:pt x="544" y="324"/>
                  </a:lnTo>
                  <a:lnTo>
                    <a:pt x="183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748"/>
                  </a:lnTo>
                  <a:lnTo>
                    <a:pt x="254" y="2748"/>
                  </a:lnTo>
                  <a:lnTo>
                    <a:pt x="254" y="2134"/>
                  </a:lnTo>
                  <a:lnTo>
                    <a:pt x="0" y="2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2565" y="2041"/>
              <a:ext cx="427" cy="1374"/>
            </a:xfrm>
            <a:custGeom>
              <a:avLst/>
              <a:gdLst>
                <a:gd name="T0" fmla="*/ 310 w 854"/>
                <a:gd name="T1" fmla="*/ 1484 h 2748"/>
                <a:gd name="T2" fmla="*/ 310 w 854"/>
                <a:gd name="T3" fmla="*/ 1844 h 2748"/>
                <a:gd name="T4" fmla="*/ 671 w 854"/>
                <a:gd name="T5" fmla="*/ 1844 h 2748"/>
                <a:gd name="T6" fmla="*/ 671 w 854"/>
                <a:gd name="T7" fmla="*/ 1484 h 2748"/>
                <a:gd name="T8" fmla="*/ 310 w 854"/>
                <a:gd name="T9" fmla="*/ 1484 h 2748"/>
                <a:gd name="T10" fmla="*/ 310 w 854"/>
                <a:gd name="T11" fmla="*/ 903 h 2748"/>
                <a:gd name="T12" fmla="*/ 310 w 854"/>
                <a:gd name="T13" fmla="*/ 1264 h 2748"/>
                <a:gd name="T14" fmla="*/ 671 w 854"/>
                <a:gd name="T15" fmla="*/ 1264 h 2748"/>
                <a:gd name="T16" fmla="*/ 671 w 854"/>
                <a:gd name="T17" fmla="*/ 903 h 2748"/>
                <a:gd name="T18" fmla="*/ 310 w 854"/>
                <a:gd name="T19" fmla="*/ 903 h 2748"/>
                <a:gd name="T20" fmla="*/ 310 w 854"/>
                <a:gd name="T21" fmla="*/ 324 h 2748"/>
                <a:gd name="T22" fmla="*/ 310 w 854"/>
                <a:gd name="T23" fmla="*/ 685 h 2748"/>
                <a:gd name="T24" fmla="*/ 671 w 854"/>
                <a:gd name="T25" fmla="*/ 685 h 2748"/>
                <a:gd name="T26" fmla="*/ 671 w 854"/>
                <a:gd name="T27" fmla="*/ 324 h 2748"/>
                <a:gd name="T28" fmla="*/ 310 w 854"/>
                <a:gd name="T29" fmla="*/ 324 h 2748"/>
                <a:gd name="T30" fmla="*/ 0 w 854"/>
                <a:gd name="T31" fmla="*/ 0 h 2748"/>
                <a:gd name="T32" fmla="*/ 854 w 854"/>
                <a:gd name="T33" fmla="*/ 0 h 2748"/>
                <a:gd name="T34" fmla="*/ 854 w 854"/>
                <a:gd name="T35" fmla="*/ 2134 h 2748"/>
                <a:gd name="T36" fmla="*/ 600 w 854"/>
                <a:gd name="T37" fmla="*/ 2134 h 2748"/>
                <a:gd name="T38" fmla="*/ 600 w 854"/>
                <a:gd name="T39" fmla="*/ 2748 h 2748"/>
                <a:gd name="T40" fmla="*/ 0 w 854"/>
                <a:gd name="T41" fmla="*/ 2748 h 2748"/>
                <a:gd name="T42" fmla="*/ 0 w 854"/>
                <a:gd name="T43" fmla="*/ 0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4" h="2748">
                  <a:moveTo>
                    <a:pt x="310" y="1484"/>
                  </a:moveTo>
                  <a:lnTo>
                    <a:pt x="310" y="1844"/>
                  </a:lnTo>
                  <a:lnTo>
                    <a:pt x="671" y="1844"/>
                  </a:lnTo>
                  <a:lnTo>
                    <a:pt x="671" y="1484"/>
                  </a:lnTo>
                  <a:lnTo>
                    <a:pt x="310" y="1484"/>
                  </a:lnTo>
                  <a:close/>
                  <a:moveTo>
                    <a:pt x="310" y="903"/>
                  </a:moveTo>
                  <a:lnTo>
                    <a:pt x="310" y="1264"/>
                  </a:lnTo>
                  <a:lnTo>
                    <a:pt x="671" y="1264"/>
                  </a:lnTo>
                  <a:lnTo>
                    <a:pt x="671" y="903"/>
                  </a:lnTo>
                  <a:lnTo>
                    <a:pt x="310" y="903"/>
                  </a:lnTo>
                  <a:close/>
                  <a:moveTo>
                    <a:pt x="310" y="324"/>
                  </a:moveTo>
                  <a:lnTo>
                    <a:pt x="310" y="685"/>
                  </a:lnTo>
                  <a:lnTo>
                    <a:pt x="671" y="685"/>
                  </a:lnTo>
                  <a:lnTo>
                    <a:pt x="671" y="324"/>
                  </a:lnTo>
                  <a:lnTo>
                    <a:pt x="310" y="324"/>
                  </a:lnTo>
                  <a:close/>
                  <a:moveTo>
                    <a:pt x="0" y="0"/>
                  </a:moveTo>
                  <a:lnTo>
                    <a:pt x="854" y="0"/>
                  </a:lnTo>
                  <a:lnTo>
                    <a:pt x="854" y="2134"/>
                  </a:lnTo>
                  <a:lnTo>
                    <a:pt x="600" y="2134"/>
                  </a:lnTo>
                  <a:lnTo>
                    <a:pt x="600" y="2748"/>
                  </a:lnTo>
                  <a:lnTo>
                    <a:pt x="0" y="27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03512" y="321297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255286"/>
                </a:solidFill>
              </a:rPr>
              <a:t>ЖКП</a:t>
            </a:r>
            <a:endParaRPr lang="uk-UA" sz="2400" b="1" dirty="0">
              <a:solidFill>
                <a:srgbClr val="25528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3512" y="5244295"/>
            <a:ext cx="601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255286"/>
                </a:solidFill>
              </a:rPr>
              <a:t>Управління багатоквартирними будинками</a:t>
            </a:r>
            <a:endParaRPr lang="uk-UA" sz="2400" b="1" dirty="0">
              <a:solidFill>
                <a:srgbClr val="255286"/>
              </a:solidFill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692127" y="3398698"/>
            <a:ext cx="780290" cy="822960"/>
            <a:chOff x="-2614" y="395"/>
            <a:chExt cx="4023" cy="4243"/>
          </a:xfrm>
          <a:solidFill>
            <a:srgbClr val="C43D59"/>
          </a:solidFill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73" y="2890"/>
              <a:ext cx="710" cy="1046"/>
            </a:xfrm>
            <a:custGeom>
              <a:avLst/>
              <a:gdLst>
                <a:gd name="T0" fmla="*/ 284 w 710"/>
                <a:gd name="T1" fmla="*/ 0 h 1046"/>
                <a:gd name="T2" fmla="*/ 591 w 710"/>
                <a:gd name="T3" fmla="*/ 0 h 1046"/>
                <a:gd name="T4" fmla="*/ 618 w 710"/>
                <a:gd name="T5" fmla="*/ 4 h 1046"/>
                <a:gd name="T6" fmla="*/ 643 w 710"/>
                <a:gd name="T7" fmla="*/ 13 h 1046"/>
                <a:gd name="T8" fmla="*/ 665 w 710"/>
                <a:gd name="T9" fmla="*/ 27 h 1046"/>
                <a:gd name="T10" fmla="*/ 685 w 710"/>
                <a:gd name="T11" fmla="*/ 47 h 1046"/>
                <a:gd name="T12" fmla="*/ 699 w 710"/>
                <a:gd name="T13" fmla="*/ 68 h 1046"/>
                <a:gd name="T14" fmla="*/ 707 w 710"/>
                <a:gd name="T15" fmla="*/ 94 h 1046"/>
                <a:gd name="T16" fmla="*/ 710 w 710"/>
                <a:gd name="T17" fmla="*/ 121 h 1046"/>
                <a:gd name="T18" fmla="*/ 709 w 710"/>
                <a:gd name="T19" fmla="*/ 250 h 1046"/>
                <a:gd name="T20" fmla="*/ 672 w 710"/>
                <a:gd name="T21" fmla="*/ 250 h 1046"/>
                <a:gd name="T22" fmla="*/ 633 w 710"/>
                <a:gd name="T23" fmla="*/ 253 h 1046"/>
                <a:gd name="T24" fmla="*/ 595 w 710"/>
                <a:gd name="T25" fmla="*/ 262 h 1046"/>
                <a:gd name="T26" fmla="*/ 558 w 710"/>
                <a:gd name="T27" fmla="*/ 276 h 1046"/>
                <a:gd name="T28" fmla="*/ 525 w 710"/>
                <a:gd name="T29" fmla="*/ 295 h 1046"/>
                <a:gd name="T30" fmla="*/ 494 w 710"/>
                <a:gd name="T31" fmla="*/ 320 h 1046"/>
                <a:gd name="T32" fmla="*/ 467 w 710"/>
                <a:gd name="T33" fmla="*/ 348 h 1046"/>
                <a:gd name="T34" fmla="*/ 444 w 710"/>
                <a:gd name="T35" fmla="*/ 380 h 1046"/>
                <a:gd name="T36" fmla="*/ 427 w 710"/>
                <a:gd name="T37" fmla="*/ 415 h 1046"/>
                <a:gd name="T38" fmla="*/ 416 w 710"/>
                <a:gd name="T39" fmla="*/ 452 h 1046"/>
                <a:gd name="T40" fmla="*/ 409 w 710"/>
                <a:gd name="T41" fmla="*/ 492 h 1046"/>
                <a:gd name="T42" fmla="*/ 401 w 710"/>
                <a:gd name="T43" fmla="*/ 562 h 1046"/>
                <a:gd name="T44" fmla="*/ 389 w 710"/>
                <a:gd name="T45" fmla="*/ 626 h 1046"/>
                <a:gd name="T46" fmla="*/ 372 w 710"/>
                <a:gd name="T47" fmla="*/ 688 h 1046"/>
                <a:gd name="T48" fmla="*/ 350 w 710"/>
                <a:gd name="T49" fmla="*/ 744 h 1046"/>
                <a:gd name="T50" fmla="*/ 324 w 710"/>
                <a:gd name="T51" fmla="*/ 796 h 1046"/>
                <a:gd name="T52" fmla="*/ 295 w 710"/>
                <a:gd name="T53" fmla="*/ 844 h 1046"/>
                <a:gd name="T54" fmla="*/ 261 w 710"/>
                <a:gd name="T55" fmla="*/ 887 h 1046"/>
                <a:gd name="T56" fmla="*/ 222 w 710"/>
                <a:gd name="T57" fmla="*/ 926 h 1046"/>
                <a:gd name="T58" fmla="*/ 180 w 710"/>
                <a:gd name="T59" fmla="*/ 961 h 1046"/>
                <a:gd name="T60" fmla="*/ 134 w 710"/>
                <a:gd name="T61" fmla="*/ 990 h 1046"/>
                <a:gd name="T62" fmla="*/ 87 w 710"/>
                <a:gd name="T63" fmla="*/ 1015 h 1046"/>
                <a:gd name="T64" fmla="*/ 42 w 710"/>
                <a:gd name="T65" fmla="*/ 1033 h 1046"/>
                <a:gd name="T66" fmla="*/ 0 w 710"/>
                <a:gd name="T67" fmla="*/ 1046 h 1046"/>
                <a:gd name="T68" fmla="*/ 10 w 710"/>
                <a:gd name="T69" fmla="*/ 1003 h 1046"/>
                <a:gd name="T70" fmla="*/ 14 w 710"/>
                <a:gd name="T71" fmla="*/ 960 h 1046"/>
                <a:gd name="T72" fmla="*/ 15 w 710"/>
                <a:gd name="T73" fmla="*/ 792 h 1046"/>
                <a:gd name="T74" fmla="*/ 41 w 710"/>
                <a:gd name="T75" fmla="*/ 764 h 1046"/>
                <a:gd name="T76" fmla="*/ 65 w 710"/>
                <a:gd name="T77" fmla="*/ 732 h 1046"/>
                <a:gd name="T78" fmla="*/ 87 w 710"/>
                <a:gd name="T79" fmla="*/ 697 h 1046"/>
                <a:gd name="T80" fmla="*/ 107 w 710"/>
                <a:gd name="T81" fmla="*/ 658 h 1046"/>
                <a:gd name="T82" fmla="*/ 123 w 710"/>
                <a:gd name="T83" fmla="*/ 616 h 1046"/>
                <a:gd name="T84" fmla="*/ 137 w 710"/>
                <a:gd name="T85" fmla="*/ 569 h 1046"/>
                <a:gd name="T86" fmla="*/ 149 w 710"/>
                <a:gd name="T87" fmla="*/ 518 h 1046"/>
                <a:gd name="T88" fmla="*/ 157 w 710"/>
                <a:gd name="T89" fmla="*/ 462 h 1046"/>
                <a:gd name="T90" fmla="*/ 162 w 710"/>
                <a:gd name="T91" fmla="*/ 403 h 1046"/>
                <a:gd name="T92" fmla="*/ 162 w 710"/>
                <a:gd name="T93" fmla="*/ 338 h 1046"/>
                <a:gd name="T94" fmla="*/ 163 w 710"/>
                <a:gd name="T95" fmla="*/ 120 h 1046"/>
                <a:gd name="T96" fmla="*/ 167 w 710"/>
                <a:gd name="T97" fmla="*/ 93 h 1046"/>
                <a:gd name="T98" fmla="*/ 176 w 710"/>
                <a:gd name="T99" fmla="*/ 67 h 1046"/>
                <a:gd name="T100" fmla="*/ 190 w 710"/>
                <a:gd name="T101" fmla="*/ 45 h 1046"/>
                <a:gd name="T102" fmla="*/ 210 w 710"/>
                <a:gd name="T103" fmla="*/ 27 h 1046"/>
                <a:gd name="T104" fmla="*/ 231 w 710"/>
                <a:gd name="T105" fmla="*/ 13 h 1046"/>
                <a:gd name="T106" fmla="*/ 256 w 710"/>
                <a:gd name="T107" fmla="*/ 4 h 1046"/>
                <a:gd name="T108" fmla="*/ 284 w 710"/>
                <a:gd name="T109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046">
                  <a:moveTo>
                    <a:pt x="284" y="0"/>
                  </a:moveTo>
                  <a:lnTo>
                    <a:pt x="591" y="0"/>
                  </a:lnTo>
                  <a:lnTo>
                    <a:pt x="618" y="4"/>
                  </a:lnTo>
                  <a:lnTo>
                    <a:pt x="643" y="13"/>
                  </a:lnTo>
                  <a:lnTo>
                    <a:pt x="665" y="27"/>
                  </a:lnTo>
                  <a:lnTo>
                    <a:pt x="685" y="47"/>
                  </a:lnTo>
                  <a:lnTo>
                    <a:pt x="699" y="68"/>
                  </a:lnTo>
                  <a:lnTo>
                    <a:pt x="707" y="94"/>
                  </a:lnTo>
                  <a:lnTo>
                    <a:pt x="710" y="121"/>
                  </a:lnTo>
                  <a:lnTo>
                    <a:pt x="709" y="250"/>
                  </a:lnTo>
                  <a:lnTo>
                    <a:pt x="672" y="250"/>
                  </a:lnTo>
                  <a:lnTo>
                    <a:pt x="633" y="253"/>
                  </a:lnTo>
                  <a:lnTo>
                    <a:pt x="595" y="262"/>
                  </a:lnTo>
                  <a:lnTo>
                    <a:pt x="558" y="276"/>
                  </a:lnTo>
                  <a:lnTo>
                    <a:pt x="525" y="295"/>
                  </a:lnTo>
                  <a:lnTo>
                    <a:pt x="494" y="320"/>
                  </a:lnTo>
                  <a:lnTo>
                    <a:pt x="467" y="348"/>
                  </a:lnTo>
                  <a:lnTo>
                    <a:pt x="444" y="380"/>
                  </a:lnTo>
                  <a:lnTo>
                    <a:pt x="427" y="415"/>
                  </a:lnTo>
                  <a:lnTo>
                    <a:pt x="416" y="452"/>
                  </a:lnTo>
                  <a:lnTo>
                    <a:pt x="409" y="492"/>
                  </a:lnTo>
                  <a:lnTo>
                    <a:pt x="401" y="562"/>
                  </a:lnTo>
                  <a:lnTo>
                    <a:pt x="389" y="626"/>
                  </a:lnTo>
                  <a:lnTo>
                    <a:pt x="372" y="688"/>
                  </a:lnTo>
                  <a:lnTo>
                    <a:pt x="350" y="744"/>
                  </a:lnTo>
                  <a:lnTo>
                    <a:pt x="324" y="796"/>
                  </a:lnTo>
                  <a:lnTo>
                    <a:pt x="295" y="844"/>
                  </a:lnTo>
                  <a:lnTo>
                    <a:pt x="261" y="887"/>
                  </a:lnTo>
                  <a:lnTo>
                    <a:pt x="222" y="926"/>
                  </a:lnTo>
                  <a:lnTo>
                    <a:pt x="180" y="961"/>
                  </a:lnTo>
                  <a:lnTo>
                    <a:pt x="134" y="990"/>
                  </a:lnTo>
                  <a:lnTo>
                    <a:pt x="87" y="1015"/>
                  </a:lnTo>
                  <a:lnTo>
                    <a:pt x="42" y="1033"/>
                  </a:lnTo>
                  <a:lnTo>
                    <a:pt x="0" y="1046"/>
                  </a:lnTo>
                  <a:lnTo>
                    <a:pt x="10" y="1003"/>
                  </a:lnTo>
                  <a:lnTo>
                    <a:pt x="14" y="960"/>
                  </a:lnTo>
                  <a:lnTo>
                    <a:pt x="15" y="792"/>
                  </a:lnTo>
                  <a:lnTo>
                    <a:pt x="41" y="764"/>
                  </a:lnTo>
                  <a:lnTo>
                    <a:pt x="65" y="732"/>
                  </a:lnTo>
                  <a:lnTo>
                    <a:pt x="87" y="697"/>
                  </a:lnTo>
                  <a:lnTo>
                    <a:pt x="107" y="658"/>
                  </a:lnTo>
                  <a:lnTo>
                    <a:pt x="123" y="616"/>
                  </a:lnTo>
                  <a:lnTo>
                    <a:pt x="137" y="569"/>
                  </a:lnTo>
                  <a:lnTo>
                    <a:pt x="149" y="518"/>
                  </a:lnTo>
                  <a:lnTo>
                    <a:pt x="157" y="462"/>
                  </a:lnTo>
                  <a:lnTo>
                    <a:pt x="162" y="403"/>
                  </a:lnTo>
                  <a:lnTo>
                    <a:pt x="162" y="338"/>
                  </a:lnTo>
                  <a:lnTo>
                    <a:pt x="163" y="120"/>
                  </a:lnTo>
                  <a:lnTo>
                    <a:pt x="167" y="93"/>
                  </a:lnTo>
                  <a:lnTo>
                    <a:pt x="176" y="67"/>
                  </a:lnTo>
                  <a:lnTo>
                    <a:pt x="190" y="45"/>
                  </a:lnTo>
                  <a:lnTo>
                    <a:pt x="210" y="27"/>
                  </a:lnTo>
                  <a:lnTo>
                    <a:pt x="231" y="13"/>
                  </a:lnTo>
                  <a:lnTo>
                    <a:pt x="256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960" y="3203"/>
              <a:ext cx="3369" cy="1435"/>
            </a:xfrm>
            <a:custGeom>
              <a:avLst/>
              <a:gdLst>
                <a:gd name="T0" fmla="*/ 880 w 3369"/>
                <a:gd name="T1" fmla="*/ 10 h 1435"/>
                <a:gd name="T2" fmla="*/ 1102 w 3369"/>
                <a:gd name="T3" fmla="*/ 54 h 1435"/>
                <a:gd name="T4" fmla="*/ 1289 w 3369"/>
                <a:gd name="T5" fmla="*/ 119 h 1435"/>
                <a:gd name="T6" fmla="*/ 1431 w 3369"/>
                <a:gd name="T7" fmla="*/ 184 h 1435"/>
                <a:gd name="T8" fmla="*/ 1527 w 3369"/>
                <a:gd name="T9" fmla="*/ 236 h 1435"/>
                <a:gd name="T10" fmla="*/ 1618 w 3369"/>
                <a:gd name="T11" fmla="*/ 255 h 1435"/>
                <a:gd name="T12" fmla="*/ 2138 w 3369"/>
                <a:gd name="T13" fmla="*/ 271 h 1435"/>
                <a:gd name="T14" fmla="*/ 2192 w 3369"/>
                <a:gd name="T15" fmla="*/ 326 h 1435"/>
                <a:gd name="T16" fmla="*/ 2204 w 3369"/>
                <a:gd name="T17" fmla="*/ 574 h 1435"/>
                <a:gd name="T18" fmla="*/ 2191 w 3369"/>
                <a:gd name="T19" fmla="*/ 698 h 1435"/>
                <a:gd name="T20" fmla="*/ 2136 w 3369"/>
                <a:gd name="T21" fmla="*/ 752 h 1435"/>
                <a:gd name="T22" fmla="*/ 1143 w 3369"/>
                <a:gd name="T23" fmla="*/ 764 h 1435"/>
                <a:gd name="T24" fmla="*/ 1095 w 3369"/>
                <a:gd name="T25" fmla="*/ 787 h 1435"/>
                <a:gd name="T26" fmla="*/ 1085 w 3369"/>
                <a:gd name="T27" fmla="*/ 838 h 1435"/>
                <a:gd name="T28" fmla="*/ 1108 w 3369"/>
                <a:gd name="T29" fmla="*/ 886 h 1435"/>
                <a:gd name="T30" fmla="*/ 2186 w 3369"/>
                <a:gd name="T31" fmla="*/ 898 h 1435"/>
                <a:gd name="T32" fmla="*/ 2212 w 3369"/>
                <a:gd name="T33" fmla="*/ 898 h 1435"/>
                <a:gd name="T34" fmla="*/ 2270 w 3369"/>
                <a:gd name="T35" fmla="*/ 892 h 1435"/>
                <a:gd name="T36" fmla="*/ 2353 w 3369"/>
                <a:gd name="T37" fmla="*/ 877 h 1435"/>
                <a:gd name="T38" fmla="*/ 2451 w 3369"/>
                <a:gd name="T39" fmla="*/ 845 h 1435"/>
                <a:gd name="T40" fmla="*/ 2555 w 3369"/>
                <a:gd name="T41" fmla="*/ 793 h 1435"/>
                <a:gd name="T42" fmla="*/ 2660 w 3369"/>
                <a:gd name="T43" fmla="*/ 713 h 1435"/>
                <a:gd name="T44" fmla="*/ 2754 w 3369"/>
                <a:gd name="T45" fmla="*/ 603 h 1435"/>
                <a:gd name="T46" fmla="*/ 2828 w 3369"/>
                <a:gd name="T47" fmla="*/ 456 h 1435"/>
                <a:gd name="T48" fmla="*/ 2877 w 3369"/>
                <a:gd name="T49" fmla="*/ 265 h 1435"/>
                <a:gd name="T50" fmla="*/ 2906 w 3369"/>
                <a:gd name="T51" fmla="*/ 135 h 1435"/>
                <a:gd name="T52" fmla="*/ 2975 w 3369"/>
                <a:gd name="T53" fmla="*/ 85 h 1435"/>
                <a:gd name="T54" fmla="*/ 3252 w 3369"/>
                <a:gd name="T55" fmla="*/ 83 h 1435"/>
                <a:gd name="T56" fmla="*/ 3329 w 3369"/>
                <a:gd name="T57" fmla="*/ 112 h 1435"/>
                <a:gd name="T58" fmla="*/ 3369 w 3369"/>
                <a:gd name="T59" fmla="*/ 182 h 1435"/>
                <a:gd name="T60" fmla="*/ 3347 w 3369"/>
                <a:gd name="T61" fmla="*/ 402 h 1435"/>
                <a:gd name="T62" fmla="*/ 3283 w 3369"/>
                <a:gd name="T63" fmla="*/ 649 h 1435"/>
                <a:gd name="T64" fmla="*/ 3189 w 3369"/>
                <a:gd name="T65" fmla="*/ 853 h 1435"/>
                <a:gd name="T66" fmla="*/ 3073 w 3369"/>
                <a:gd name="T67" fmla="*/ 1019 h 1435"/>
                <a:gd name="T68" fmla="*/ 2942 w 3369"/>
                <a:gd name="T69" fmla="*/ 1150 h 1435"/>
                <a:gd name="T70" fmla="*/ 2804 w 3369"/>
                <a:gd name="T71" fmla="*/ 1249 h 1435"/>
                <a:gd name="T72" fmla="*/ 2666 w 3369"/>
                <a:gd name="T73" fmla="*/ 1324 h 1435"/>
                <a:gd name="T74" fmla="*/ 2536 w 3369"/>
                <a:gd name="T75" fmla="*/ 1374 h 1435"/>
                <a:gd name="T76" fmla="*/ 2423 w 3369"/>
                <a:gd name="T77" fmla="*/ 1408 h 1435"/>
                <a:gd name="T78" fmla="*/ 2331 w 3369"/>
                <a:gd name="T79" fmla="*/ 1426 h 1435"/>
                <a:gd name="T80" fmla="*/ 2271 w 3369"/>
                <a:gd name="T81" fmla="*/ 1433 h 1435"/>
                <a:gd name="T82" fmla="*/ 2249 w 3369"/>
                <a:gd name="T83" fmla="*/ 1435 h 1435"/>
                <a:gd name="T84" fmla="*/ 1505 w 3369"/>
                <a:gd name="T85" fmla="*/ 1418 h 1435"/>
                <a:gd name="T86" fmla="*/ 978 w 3369"/>
                <a:gd name="T87" fmla="*/ 1347 h 1435"/>
                <a:gd name="T88" fmla="*/ 589 w 3369"/>
                <a:gd name="T89" fmla="*/ 1283 h 1435"/>
                <a:gd name="T90" fmla="*/ 7 w 3369"/>
                <a:gd name="T91" fmla="*/ 1253 h 1435"/>
                <a:gd name="T92" fmla="*/ 6 w 3369"/>
                <a:gd name="T93" fmla="*/ 161 h 1435"/>
                <a:gd name="T94" fmla="*/ 244 w 3369"/>
                <a:gd name="T95" fmla="*/ 93 h 1435"/>
                <a:gd name="T96" fmla="*/ 485 w 3369"/>
                <a:gd name="T97" fmla="*/ 21 h 1435"/>
                <a:gd name="T98" fmla="*/ 717 w 3369"/>
                <a:gd name="T99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69" h="1435">
                  <a:moveTo>
                    <a:pt x="717" y="0"/>
                  </a:moveTo>
                  <a:lnTo>
                    <a:pt x="799" y="3"/>
                  </a:lnTo>
                  <a:lnTo>
                    <a:pt x="880" y="10"/>
                  </a:lnTo>
                  <a:lnTo>
                    <a:pt x="958" y="22"/>
                  </a:lnTo>
                  <a:lnTo>
                    <a:pt x="1031" y="36"/>
                  </a:lnTo>
                  <a:lnTo>
                    <a:pt x="1102" y="54"/>
                  </a:lnTo>
                  <a:lnTo>
                    <a:pt x="1169" y="75"/>
                  </a:lnTo>
                  <a:lnTo>
                    <a:pt x="1231" y="95"/>
                  </a:lnTo>
                  <a:lnTo>
                    <a:pt x="1289" y="119"/>
                  </a:lnTo>
                  <a:lnTo>
                    <a:pt x="1341" y="142"/>
                  </a:lnTo>
                  <a:lnTo>
                    <a:pt x="1390" y="164"/>
                  </a:lnTo>
                  <a:lnTo>
                    <a:pt x="1431" y="184"/>
                  </a:lnTo>
                  <a:lnTo>
                    <a:pt x="1468" y="205"/>
                  </a:lnTo>
                  <a:lnTo>
                    <a:pt x="1498" y="222"/>
                  </a:lnTo>
                  <a:lnTo>
                    <a:pt x="1527" y="236"/>
                  </a:lnTo>
                  <a:lnTo>
                    <a:pt x="1556" y="246"/>
                  </a:lnTo>
                  <a:lnTo>
                    <a:pt x="1587" y="252"/>
                  </a:lnTo>
                  <a:lnTo>
                    <a:pt x="1618" y="255"/>
                  </a:lnTo>
                  <a:lnTo>
                    <a:pt x="2086" y="258"/>
                  </a:lnTo>
                  <a:lnTo>
                    <a:pt x="2113" y="262"/>
                  </a:lnTo>
                  <a:lnTo>
                    <a:pt x="2138" y="271"/>
                  </a:lnTo>
                  <a:lnTo>
                    <a:pt x="2160" y="285"/>
                  </a:lnTo>
                  <a:lnTo>
                    <a:pt x="2178" y="303"/>
                  </a:lnTo>
                  <a:lnTo>
                    <a:pt x="2192" y="326"/>
                  </a:lnTo>
                  <a:lnTo>
                    <a:pt x="2201" y="350"/>
                  </a:lnTo>
                  <a:lnTo>
                    <a:pt x="2204" y="379"/>
                  </a:lnTo>
                  <a:lnTo>
                    <a:pt x="2204" y="574"/>
                  </a:lnTo>
                  <a:lnTo>
                    <a:pt x="2203" y="645"/>
                  </a:lnTo>
                  <a:lnTo>
                    <a:pt x="2200" y="672"/>
                  </a:lnTo>
                  <a:lnTo>
                    <a:pt x="2191" y="698"/>
                  </a:lnTo>
                  <a:lnTo>
                    <a:pt x="2176" y="720"/>
                  </a:lnTo>
                  <a:lnTo>
                    <a:pt x="2158" y="738"/>
                  </a:lnTo>
                  <a:lnTo>
                    <a:pt x="2136" y="752"/>
                  </a:lnTo>
                  <a:lnTo>
                    <a:pt x="2110" y="761"/>
                  </a:lnTo>
                  <a:lnTo>
                    <a:pt x="2083" y="765"/>
                  </a:lnTo>
                  <a:lnTo>
                    <a:pt x="1143" y="764"/>
                  </a:lnTo>
                  <a:lnTo>
                    <a:pt x="1124" y="766"/>
                  </a:lnTo>
                  <a:lnTo>
                    <a:pt x="1108" y="774"/>
                  </a:lnTo>
                  <a:lnTo>
                    <a:pt x="1095" y="787"/>
                  </a:lnTo>
                  <a:lnTo>
                    <a:pt x="1088" y="802"/>
                  </a:lnTo>
                  <a:lnTo>
                    <a:pt x="1085" y="820"/>
                  </a:lnTo>
                  <a:lnTo>
                    <a:pt x="1085" y="838"/>
                  </a:lnTo>
                  <a:lnTo>
                    <a:pt x="1088" y="858"/>
                  </a:lnTo>
                  <a:lnTo>
                    <a:pt x="1095" y="873"/>
                  </a:lnTo>
                  <a:lnTo>
                    <a:pt x="1108" y="886"/>
                  </a:lnTo>
                  <a:lnTo>
                    <a:pt x="1124" y="894"/>
                  </a:lnTo>
                  <a:lnTo>
                    <a:pt x="1143" y="896"/>
                  </a:lnTo>
                  <a:lnTo>
                    <a:pt x="2186" y="898"/>
                  </a:lnTo>
                  <a:lnTo>
                    <a:pt x="2191" y="898"/>
                  </a:lnTo>
                  <a:lnTo>
                    <a:pt x="2199" y="898"/>
                  </a:lnTo>
                  <a:lnTo>
                    <a:pt x="2212" y="898"/>
                  </a:lnTo>
                  <a:lnTo>
                    <a:pt x="2228" y="896"/>
                  </a:lnTo>
                  <a:lnTo>
                    <a:pt x="2248" y="895"/>
                  </a:lnTo>
                  <a:lnTo>
                    <a:pt x="2270" y="892"/>
                  </a:lnTo>
                  <a:lnTo>
                    <a:pt x="2295" y="889"/>
                  </a:lnTo>
                  <a:lnTo>
                    <a:pt x="2324" y="883"/>
                  </a:lnTo>
                  <a:lnTo>
                    <a:pt x="2353" y="877"/>
                  </a:lnTo>
                  <a:lnTo>
                    <a:pt x="2384" y="868"/>
                  </a:lnTo>
                  <a:lnTo>
                    <a:pt x="2416" y="858"/>
                  </a:lnTo>
                  <a:lnTo>
                    <a:pt x="2451" y="845"/>
                  </a:lnTo>
                  <a:lnTo>
                    <a:pt x="2486" y="831"/>
                  </a:lnTo>
                  <a:lnTo>
                    <a:pt x="2521" y="813"/>
                  </a:lnTo>
                  <a:lnTo>
                    <a:pt x="2555" y="793"/>
                  </a:lnTo>
                  <a:lnTo>
                    <a:pt x="2591" y="770"/>
                  </a:lnTo>
                  <a:lnTo>
                    <a:pt x="2626" y="743"/>
                  </a:lnTo>
                  <a:lnTo>
                    <a:pt x="2660" y="713"/>
                  </a:lnTo>
                  <a:lnTo>
                    <a:pt x="2693" y="681"/>
                  </a:lnTo>
                  <a:lnTo>
                    <a:pt x="2724" y="644"/>
                  </a:lnTo>
                  <a:lnTo>
                    <a:pt x="2754" y="603"/>
                  </a:lnTo>
                  <a:lnTo>
                    <a:pt x="2781" y="559"/>
                  </a:lnTo>
                  <a:lnTo>
                    <a:pt x="2807" y="509"/>
                  </a:lnTo>
                  <a:lnTo>
                    <a:pt x="2828" y="456"/>
                  </a:lnTo>
                  <a:lnTo>
                    <a:pt x="2849" y="397"/>
                  </a:lnTo>
                  <a:lnTo>
                    <a:pt x="2864" y="334"/>
                  </a:lnTo>
                  <a:lnTo>
                    <a:pt x="2877" y="265"/>
                  </a:lnTo>
                  <a:lnTo>
                    <a:pt x="2886" y="192"/>
                  </a:lnTo>
                  <a:lnTo>
                    <a:pt x="2893" y="161"/>
                  </a:lnTo>
                  <a:lnTo>
                    <a:pt x="2906" y="135"/>
                  </a:lnTo>
                  <a:lnTo>
                    <a:pt x="2925" y="113"/>
                  </a:lnTo>
                  <a:lnTo>
                    <a:pt x="2948" y="97"/>
                  </a:lnTo>
                  <a:lnTo>
                    <a:pt x="2975" y="85"/>
                  </a:lnTo>
                  <a:lnTo>
                    <a:pt x="3006" y="81"/>
                  </a:lnTo>
                  <a:lnTo>
                    <a:pt x="3042" y="81"/>
                  </a:lnTo>
                  <a:lnTo>
                    <a:pt x="3252" y="83"/>
                  </a:lnTo>
                  <a:lnTo>
                    <a:pt x="3282" y="86"/>
                  </a:lnTo>
                  <a:lnTo>
                    <a:pt x="3307" y="97"/>
                  </a:lnTo>
                  <a:lnTo>
                    <a:pt x="3329" y="112"/>
                  </a:lnTo>
                  <a:lnTo>
                    <a:pt x="3347" y="131"/>
                  </a:lnTo>
                  <a:lnTo>
                    <a:pt x="3361" y="156"/>
                  </a:lnTo>
                  <a:lnTo>
                    <a:pt x="3369" y="182"/>
                  </a:lnTo>
                  <a:lnTo>
                    <a:pt x="3369" y="211"/>
                  </a:lnTo>
                  <a:lnTo>
                    <a:pt x="3360" y="309"/>
                  </a:lnTo>
                  <a:lnTo>
                    <a:pt x="3347" y="402"/>
                  </a:lnTo>
                  <a:lnTo>
                    <a:pt x="3329" y="489"/>
                  </a:lnTo>
                  <a:lnTo>
                    <a:pt x="3309" y="572"/>
                  </a:lnTo>
                  <a:lnTo>
                    <a:pt x="3283" y="649"/>
                  </a:lnTo>
                  <a:lnTo>
                    <a:pt x="3255" y="721"/>
                  </a:lnTo>
                  <a:lnTo>
                    <a:pt x="3224" y="789"/>
                  </a:lnTo>
                  <a:lnTo>
                    <a:pt x="3189" y="853"/>
                  </a:lnTo>
                  <a:lnTo>
                    <a:pt x="3153" y="913"/>
                  </a:lnTo>
                  <a:lnTo>
                    <a:pt x="3114" y="967"/>
                  </a:lnTo>
                  <a:lnTo>
                    <a:pt x="3073" y="1019"/>
                  </a:lnTo>
                  <a:lnTo>
                    <a:pt x="3031" y="1066"/>
                  </a:lnTo>
                  <a:lnTo>
                    <a:pt x="2987" y="1110"/>
                  </a:lnTo>
                  <a:lnTo>
                    <a:pt x="2942" y="1150"/>
                  </a:lnTo>
                  <a:lnTo>
                    <a:pt x="2897" y="1186"/>
                  </a:lnTo>
                  <a:lnTo>
                    <a:pt x="2850" y="1220"/>
                  </a:lnTo>
                  <a:lnTo>
                    <a:pt x="2804" y="1249"/>
                  </a:lnTo>
                  <a:lnTo>
                    <a:pt x="2758" y="1277"/>
                  </a:lnTo>
                  <a:lnTo>
                    <a:pt x="2711" y="1302"/>
                  </a:lnTo>
                  <a:lnTo>
                    <a:pt x="2666" y="1324"/>
                  </a:lnTo>
                  <a:lnTo>
                    <a:pt x="2621" y="1343"/>
                  </a:lnTo>
                  <a:lnTo>
                    <a:pt x="2579" y="1360"/>
                  </a:lnTo>
                  <a:lnTo>
                    <a:pt x="2536" y="1374"/>
                  </a:lnTo>
                  <a:lnTo>
                    <a:pt x="2496" y="1387"/>
                  </a:lnTo>
                  <a:lnTo>
                    <a:pt x="2458" y="1399"/>
                  </a:lnTo>
                  <a:lnTo>
                    <a:pt x="2423" y="1408"/>
                  </a:lnTo>
                  <a:lnTo>
                    <a:pt x="2389" y="1414"/>
                  </a:lnTo>
                  <a:lnTo>
                    <a:pt x="2358" y="1420"/>
                  </a:lnTo>
                  <a:lnTo>
                    <a:pt x="2331" y="1426"/>
                  </a:lnTo>
                  <a:lnTo>
                    <a:pt x="2307" y="1429"/>
                  </a:lnTo>
                  <a:lnTo>
                    <a:pt x="2288" y="1432"/>
                  </a:lnTo>
                  <a:lnTo>
                    <a:pt x="2271" y="1433"/>
                  </a:lnTo>
                  <a:lnTo>
                    <a:pt x="2259" y="1435"/>
                  </a:lnTo>
                  <a:lnTo>
                    <a:pt x="2252" y="1435"/>
                  </a:lnTo>
                  <a:lnTo>
                    <a:pt x="2249" y="1435"/>
                  </a:lnTo>
                  <a:lnTo>
                    <a:pt x="1859" y="1432"/>
                  </a:lnTo>
                  <a:lnTo>
                    <a:pt x="1681" y="1428"/>
                  </a:lnTo>
                  <a:lnTo>
                    <a:pt x="1505" y="1418"/>
                  </a:lnTo>
                  <a:lnTo>
                    <a:pt x="1328" y="1401"/>
                  </a:lnTo>
                  <a:lnTo>
                    <a:pt x="1152" y="1377"/>
                  </a:lnTo>
                  <a:lnTo>
                    <a:pt x="978" y="1347"/>
                  </a:lnTo>
                  <a:lnTo>
                    <a:pt x="722" y="1298"/>
                  </a:lnTo>
                  <a:lnTo>
                    <a:pt x="656" y="1288"/>
                  </a:lnTo>
                  <a:lnTo>
                    <a:pt x="589" y="1283"/>
                  </a:lnTo>
                  <a:lnTo>
                    <a:pt x="524" y="1280"/>
                  </a:lnTo>
                  <a:lnTo>
                    <a:pt x="2" y="1280"/>
                  </a:lnTo>
                  <a:lnTo>
                    <a:pt x="7" y="1253"/>
                  </a:lnTo>
                  <a:lnTo>
                    <a:pt x="9" y="1225"/>
                  </a:lnTo>
                  <a:lnTo>
                    <a:pt x="7" y="193"/>
                  </a:lnTo>
                  <a:lnTo>
                    <a:pt x="6" y="161"/>
                  </a:lnTo>
                  <a:lnTo>
                    <a:pt x="0" y="131"/>
                  </a:lnTo>
                  <a:lnTo>
                    <a:pt x="162" y="130"/>
                  </a:lnTo>
                  <a:lnTo>
                    <a:pt x="244" y="93"/>
                  </a:lnTo>
                  <a:lnTo>
                    <a:pt x="325" y="63"/>
                  </a:lnTo>
                  <a:lnTo>
                    <a:pt x="405" y="39"/>
                  </a:lnTo>
                  <a:lnTo>
                    <a:pt x="485" y="21"/>
                  </a:lnTo>
                  <a:lnTo>
                    <a:pt x="564" y="9"/>
                  </a:lnTo>
                  <a:lnTo>
                    <a:pt x="641" y="3"/>
                  </a:lnTo>
                  <a:lnTo>
                    <a:pt x="7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2614" y="3275"/>
              <a:ext cx="519" cy="1272"/>
            </a:xfrm>
            <a:custGeom>
              <a:avLst/>
              <a:gdLst>
                <a:gd name="T0" fmla="*/ 119 w 519"/>
                <a:gd name="T1" fmla="*/ 0 h 1272"/>
                <a:gd name="T2" fmla="*/ 399 w 519"/>
                <a:gd name="T3" fmla="*/ 0 h 1272"/>
                <a:gd name="T4" fmla="*/ 419 w 519"/>
                <a:gd name="T5" fmla="*/ 3 h 1272"/>
                <a:gd name="T6" fmla="*/ 445 w 519"/>
                <a:gd name="T7" fmla="*/ 11 h 1272"/>
                <a:gd name="T8" fmla="*/ 467 w 519"/>
                <a:gd name="T9" fmla="*/ 22 h 1272"/>
                <a:gd name="T10" fmla="*/ 486 w 519"/>
                <a:gd name="T11" fmla="*/ 39 h 1272"/>
                <a:gd name="T12" fmla="*/ 502 w 519"/>
                <a:gd name="T13" fmla="*/ 59 h 1272"/>
                <a:gd name="T14" fmla="*/ 511 w 519"/>
                <a:gd name="T15" fmla="*/ 79 h 1272"/>
                <a:gd name="T16" fmla="*/ 517 w 519"/>
                <a:gd name="T17" fmla="*/ 99 h 1272"/>
                <a:gd name="T18" fmla="*/ 519 w 519"/>
                <a:gd name="T19" fmla="*/ 120 h 1272"/>
                <a:gd name="T20" fmla="*/ 519 w 519"/>
                <a:gd name="T21" fmla="*/ 1153 h 1272"/>
                <a:gd name="T22" fmla="*/ 516 w 519"/>
                <a:gd name="T23" fmla="*/ 1181 h 1272"/>
                <a:gd name="T24" fmla="*/ 506 w 519"/>
                <a:gd name="T25" fmla="*/ 1207 h 1272"/>
                <a:gd name="T26" fmla="*/ 492 w 519"/>
                <a:gd name="T27" fmla="*/ 1230 h 1272"/>
                <a:gd name="T28" fmla="*/ 472 w 519"/>
                <a:gd name="T29" fmla="*/ 1248 h 1272"/>
                <a:gd name="T30" fmla="*/ 449 w 519"/>
                <a:gd name="T31" fmla="*/ 1262 h 1272"/>
                <a:gd name="T32" fmla="*/ 423 w 519"/>
                <a:gd name="T33" fmla="*/ 1270 h 1272"/>
                <a:gd name="T34" fmla="*/ 399 w 519"/>
                <a:gd name="T35" fmla="*/ 1272 h 1272"/>
                <a:gd name="T36" fmla="*/ 121 w 519"/>
                <a:gd name="T37" fmla="*/ 1272 h 1272"/>
                <a:gd name="T38" fmla="*/ 94 w 519"/>
                <a:gd name="T39" fmla="*/ 1270 h 1272"/>
                <a:gd name="T40" fmla="*/ 68 w 519"/>
                <a:gd name="T41" fmla="*/ 1261 h 1272"/>
                <a:gd name="T42" fmla="*/ 46 w 519"/>
                <a:gd name="T43" fmla="*/ 1247 h 1272"/>
                <a:gd name="T44" fmla="*/ 27 w 519"/>
                <a:gd name="T45" fmla="*/ 1227 h 1272"/>
                <a:gd name="T46" fmla="*/ 13 w 519"/>
                <a:gd name="T47" fmla="*/ 1205 h 1272"/>
                <a:gd name="T48" fmla="*/ 4 w 519"/>
                <a:gd name="T49" fmla="*/ 1180 h 1272"/>
                <a:gd name="T50" fmla="*/ 1 w 519"/>
                <a:gd name="T51" fmla="*/ 1153 h 1272"/>
                <a:gd name="T52" fmla="*/ 0 w 519"/>
                <a:gd name="T53" fmla="*/ 121 h 1272"/>
                <a:gd name="T54" fmla="*/ 4 w 519"/>
                <a:gd name="T55" fmla="*/ 93 h 1272"/>
                <a:gd name="T56" fmla="*/ 13 w 519"/>
                <a:gd name="T57" fmla="*/ 68 h 1272"/>
                <a:gd name="T58" fmla="*/ 27 w 519"/>
                <a:gd name="T59" fmla="*/ 45 h 1272"/>
                <a:gd name="T60" fmla="*/ 45 w 519"/>
                <a:gd name="T61" fmla="*/ 27 h 1272"/>
                <a:gd name="T62" fmla="*/ 67 w 519"/>
                <a:gd name="T63" fmla="*/ 13 h 1272"/>
                <a:gd name="T64" fmla="*/ 92 w 519"/>
                <a:gd name="T65" fmla="*/ 4 h 1272"/>
                <a:gd name="T66" fmla="*/ 119 w 519"/>
                <a:gd name="T67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9" h="1272">
                  <a:moveTo>
                    <a:pt x="119" y="0"/>
                  </a:moveTo>
                  <a:lnTo>
                    <a:pt x="399" y="0"/>
                  </a:lnTo>
                  <a:lnTo>
                    <a:pt x="419" y="3"/>
                  </a:lnTo>
                  <a:lnTo>
                    <a:pt x="445" y="11"/>
                  </a:lnTo>
                  <a:lnTo>
                    <a:pt x="467" y="22"/>
                  </a:lnTo>
                  <a:lnTo>
                    <a:pt x="486" y="39"/>
                  </a:lnTo>
                  <a:lnTo>
                    <a:pt x="502" y="59"/>
                  </a:lnTo>
                  <a:lnTo>
                    <a:pt x="511" y="79"/>
                  </a:lnTo>
                  <a:lnTo>
                    <a:pt x="517" y="99"/>
                  </a:lnTo>
                  <a:lnTo>
                    <a:pt x="519" y="120"/>
                  </a:lnTo>
                  <a:lnTo>
                    <a:pt x="519" y="1153"/>
                  </a:lnTo>
                  <a:lnTo>
                    <a:pt x="516" y="1181"/>
                  </a:lnTo>
                  <a:lnTo>
                    <a:pt x="506" y="1207"/>
                  </a:lnTo>
                  <a:lnTo>
                    <a:pt x="492" y="1230"/>
                  </a:lnTo>
                  <a:lnTo>
                    <a:pt x="472" y="1248"/>
                  </a:lnTo>
                  <a:lnTo>
                    <a:pt x="449" y="1262"/>
                  </a:lnTo>
                  <a:lnTo>
                    <a:pt x="423" y="1270"/>
                  </a:lnTo>
                  <a:lnTo>
                    <a:pt x="399" y="1272"/>
                  </a:lnTo>
                  <a:lnTo>
                    <a:pt x="121" y="1272"/>
                  </a:lnTo>
                  <a:lnTo>
                    <a:pt x="94" y="1270"/>
                  </a:lnTo>
                  <a:lnTo>
                    <a:pt x="68" y="1261"/>
                  </a:lnTo>
                  <a:lnTo>
                    <a:pt x="46" y="1247"/>
                  </a:lnTo>
                  <a:lnTo>
                    <a:pt x="27" y="1227"/>
                  </a:lnTo>
                  <a:lnTo>
                    <a:pt x="13" y="1205"/>
                  </a:lnTo>
                  <a:lnTo>
                    <a:pt x="4" y="1180"/>
                  </a:lnTo>
                  <a:lnTo>
                    <a:pt x="1" y="1153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3" y="68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2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1914" y="395"/>
              <a:ext cx="2507" cy="2558"/>
            </a:xfrm>
            <a:custGeom>
              <a:avLst/>
              <a:gdLst>
                <a:gd name="T0" fmla="*/ 1997 w 2507"/>
                <a:gd name="T1" fmla="*/ 0 h 2558"/>
                <a:gd name="T2" fmla="*/ 2060 w 2507"/>
                <a:gd name="T3" fmla="*/ 15 h 2558"/>
                <a:gd name="T4" fmla="*/ 2109 w 2507"/>
                <a:gd name="T5" fmla="*/ 54 h 2558"/>
                <a:gd name="T6" fmla="*/ 2137 w 2507"/>
                <a:gd name="T7" fmla="*/ 110 h 2558"/>
                <a:gd name="T8" fmla="*/ 2141 w 2507"/>
                <a:gd name="T9" fmla="*/ 887 h 2558"/>
                <a:gd name="T10" fmla="*/ 2494 w 2507"/>
                <a:gd name="T11" fmla="*/ 1245 h 2558"/>
                <a:gd name="T12" fmla="*/ 2507 w 2507"/>
                <a:gd name="T13" fmla="*/ 1287 h 2558"/>
                <a:gd name="T14" fmla="*/ 2499 w 2507"/>
                <a:gd name="T15" fmla="*/ 1330 h 2558"/>
                <a:gd name="T16" fmla="*/ 2475 w 2507"/>
                <a:gd name="T17" fmla="*/ 1366 h 2558"/>
                <a:gd name="T18" fmla="*/ 2435 w 2507"/>
                <a:gd name="T19" fmla="*/ 1387 h 2558"/>
                <a:gd name="T20" fmla="*/ 2256 w 2507"/>
                <a:gd name="T21" fmla="*/ 1389 h 2558"/>
                <a:gd name="T22" fmla="*/ 2203 w 2507"/>
                <a:gd name="T23" fmla="*/ 1402 h 2558"/>
                <a:gd name="T24" fmla="*/ 2162 w 2507"/>
                <a:gd name="T25" fmla="*/ 1434 h 2558"/>
                <a:gd name="T26" fmla="*/ 2139 w 2507"/>
                <a:gd name="T27" fmla="*/ 1482 h 2558"/>
                <a:gd name="T28" fmla="*/ 2136 w 2507"/>
                <a:gd name="T29" fmla="*/ 2439 h 2558"/>
                <a:gd name="T30" fmla="*/ 2123 w 2507"/>
                <a:gd name="T31" fmla="*/ 2491 h 2558"/>
                <a:gd name="T32" fmla="*/ 2091 w 2507"/>
                <a:gd name="T33" fmla="*/ 2533 h 2558"/>
                <a:gd name="T34" fmla="*/ 2043 w 2507"/>
                <a:gd name="T35" fmla="*/ 2556 h 2558"/>
                <a:gd name="T36" fmla="*/ 1760 w 2507"/>
                <a:gd name="T37" fmla="*/ 2558 h 2558"/>
                <a:gd name="T38" fmla="*/ 1707 w 2507"/>
                <a:gd name="T39" fmla="*/ 2547 h 2558"/>
                <a:gd name="T40" fmla="*/ 1666 w 2507"/>
                <a:gd name="T41" fmla="*/ 2513 h 2558"/>
                <a:gd name="T42" fmla="*/ 1643 w 2507"/>
                <a:gd name="T43" fmla="*/ 2466 h 2558"/>
                <a:gd name="T44" fmla="*/ 1640 w 2507"/>
                <a:gd name="T45" fmla="*/ 2025 h 2558"/>
                <a:gd name="T46" fmla="*/ 1628 w 2507"/>
                <a:gd name="T47" fmla="*/ 1972 h 2558"/>
                <a:gd name="T48" fmla="*/ 1595 w 2507"/>
                <a:gd name="T49" fmla="*/ 1931 h 2558"/>
                <a:gd name="T50" fmla="*/ 1548 w 2507"/>
                <a:gd name="T51" fmla="*/ 1908 h 2558"/>
                <a:gd name="T52" fmla="*/ 988 w 2507"/>
                <a:gd name="T53" fmla="*/ 1905 h 2558"/>
                <a:gd name="T54" fmla="*/ 935 w 2507"/>
                <a:gd name="T55" fmla="*/ 1917 h 2558"/>
                <a:gd name="T56" fmla="*/ 894 w 2507"/>
                <a:gd name="T57" fmla="*/ 1951 h 2558"/>
                <a:gd name="T58" fmla="*/ 870 w 2507"/>
                <a:gd name="T59" fmla="*/ 1998 h 2558"/>
                <a:gd name="T60" fmla="*/ 867 w 2507"/>
                <a:gd name="T61" fmla="*/ 2439 h 2558"/>
                <a:gd name="T62" fmla="*/ 855 w 2507"/>
                <a:gd name="T63" fmla="*/ 2491 h 2558"/>
                <a:gd name="T64" fmla="*/ 822 w 2507"/>
                <a:gd name="T65" fmla="*/ 2531 h 2558"/>
                <a:gd name="T66" fmla="*/ 774 w 2507"/>
                <a:gd name="T67" fmla="*/ 2554 h 2558"/>
                <a:gd name="T68" fmla="*/ 491 w 2507"/>
                <a:gd name="T69" fmla="*/ 2558 h 2558"/>
                <a:gd name="T70" fmla="*/ 438 w 2507"/>
                <a:gd name="T71" fmla="*/ 2545 h 2558"/>
                <a:gd name="T72" fmla="*/ 398 w 2507"/>
                <a:gd name="T73" fmla="*/ 2513 h 2558"/>
                <a:gd name="T74" fmla="*/ 375 w 2507"/>
                <a:gd name="T75" fmla="*/ 2466 h 2558"/>
                <a:gd name="T76" fmla="*/ 371 w 2507"/>
                <a:gd name="T77" fmla="*/ 1509 h 2558"/>
                <a:gd name="T78" fmla="*/ 359 w 2507"/>
                <a:gd name="T79" fmla="*/ 1456 h 2558"/>
                <a:gd name="T80" fmla="*/ 326 w 2507"/>
                <a:gd name="T81" fmla="*/ 1415 h 2558"/>
                <a:gd name="T82" fmla="*/ 278 w 2507"/>
                <a:gd name="T83" fmla="*/ 1392 h 2558"/>
                <a:gd name="T84" fmla="*/ 95 w 2507"/>
                <a:gd name="T85" fmla="*/ 1389 h 2558"/>
                <a:gd name="T86" fmla="*/ 50 w 2507"/>
                <a:gd name="T87" fmla="*/ 1378 h 2558"/>
                <a:gd name="T88" fmla="*/ 18 w 2507"/>
                <a:gd name="T89" fmla="*/ 1349 h 2558"/>
                <a:gd name="T90" fmla="*/ 1 w 2507"/>
                <a:gd name="T91" fmla="*/ 1309 h 2558"/>
                <a:gd name="T92" fmla="*/ 4 w 2507"/>
                <a:gd name="T93" fmla="*/ 1265 h 2558"/>
                <a:gd name="T94" fmla="*/ 28 w 2507"/>
                <a:gd name="T95" fmla="*/ 1226 h 2558"/>
                <a:gd name="T96" fmla="*/ 1190 w 2507"/>
                <a:gd name="T97" fmla="*/ 68 h 2558"/>
                <a:gd name="T98" fmla="*/ 1240 w 2507"/>
                <a:gd name="T99" fmla="*/ 50 h 2558"/>
                <a:gd name="T100" fmla="*/ 1293 w 2507"/>
                <a:gd name="T101" fmla="*/ 56 h 2558"/>
                <a:gd name="T102" fmla="*/ 1338 w 2507"/>
                <a:gd name="T103" fmla="*/ 85 h 2558"/>
                <a:gd name="T104" fmla="*/ 1678 w 2507"/>
                <a:gd name="T105" fmla="*/ 144 h 2558"/>
                <a:gd name="T106" fmla="*/ 1692 w 2507"/>
                <a:gd name="T107" fmla="*/ 81 h 2558"/>
                <a:gd name="T108" fmla="*/ 1732 w 2507"/>
                <a:gd name="T109" fmla="*/ 32 h 2558"/>
                <a:gd name="T110" fmla="*/ 1788 w 2507"/>
                <a:gd name="T111" fmla="*/ 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07" h="2558">
                  <a:moveTo>
                    <a:pt x="1822" y="0"/>
                  </a:moveTo>
                  <a:lnTo>
                    <a:pt x="1997" y="0"/>
                  </a:lnTo>
                  <a:lnTo>
                    <a:pt x="2029" y="4"/>
                  </a:lnTo>
                  <a:lnTo>
                    <a:pt x="2060" y="15"/>
                  </a:lnTo>
                  <a:lnTo>
                    <a:pt x="2087" y="32"/>
                  </a:lnTo>
                  <a:lnTo>
                    <a:pt x="2109" y="54"/>
                  </a:lnTo>
                  <a:lnTo>
                    <a:pt x="2126" y="81"/>
                  </a:lnTo>
                  <a:lnTo>
                    <a:pt x="2137" y="110"/>
                  </a:lnTo>
                  <a:lnTo>
                    <a:pt x="2141" y="144"/>
                  </a:lnTo>
                  <a:lnTo>
                    <a:pt x="2141" y="887"/>
                  </a:lnTo>
                  <a:lnTo>
                    <a:pt x="2479" y="1226"/>
                  </a:lnTo>
                  <a:lnTo>
                    <a:pt x="2494" y="1245"/>
                  </a:lnTo>
                  <a:lnTo>
                    <a:pt x="2503" y="1265"/>
                  </a:lnTo>
                  <a:lnTo>
                    <a:pt x="2507" y="1287"/>
                  </a:lnTo>
                  <a:lnTo>
                    <a:pt x="2506" y="1309"/>
                  </a:lnTo>
                  <a:lnTo>
                    <a:pt x="2499" y="1330"/>
                  </a:lnTo>
                  <a:lnTo>
                    <a:pt x="2489" y="1349"/>
                  </a:lnTo>
                  <a:lnTo>
                    <a:pt x="2475" y="1366"/>
                  </a:lnTo>
                  <a:lnTo>
                    <a:pt x="2457" y="1379"/>
                  </a:lnTo>
                  <a:lnTo>
                    <a:pt x="2435" y="1387"/>
                  </a:lnTo>
                  <a:lnTo>
                    <a:pt x="2410" y="1389"/>
                  </a:lnTo>
                  <a:lnTo>
                    <a:pt x="2256" y="1389"/>
                  </a:lnTo>
                  <a:lnTo>
                    <a:pt x="2229" y="1393"/>
                  </a:lnTo>
                  <a:lnTo>
                    <a:pt x="2203" y="1402"/>
                  </a:lnTo>
                  <a:lnTo>
                    <a:pt x="2181" y="1416"/>
                  </a:lnTo>
                  <a:lnTo>
                    <a:pt x="2162" y="1434"/>
                  </a:lnTo>
                  <a:lnTo>
                    <a:pt x="2148" y="1457"/>
                  </a:lnTo>
                  <a:lnTo>
                    <a:pt x="2139" y="1482"/>
                  </a:lnTo>
                  <a:lnTo>
                    <a:pt x="2136" y="1510"/>
                  </a:lnTo>
                  <a:lnTo>
                    <a:pt x="2136" y="2439"/>
                  </a:lnTo>
                  <a:lnTo>
                    <a:pt x="2132" y="2466"/>
                  </a:lnTo>
                  <a:lnTo>
                    <a:pt x="2123" y="2491"/>
                  </a:lnTo>
                  <a:lnTo>
                    <a:pt x="2109" y="2513"/>
                  </a:lnTo>
                  <a:lnTo>
                    <a:pt x="2091" y="2533"/>
                  </a:lnTo>
                  <a:lnTo>
                    <a:pt x="2069" y="2547"/>
                  </a:lnTo>
                  <a:lnTo>
                    <a:pt x="2043" y="2556"/>
                  </a:lnTo>
                  <a:lnTo>
                    <a:pt x="2016" y="2558"/>
                  </a:lnTo>
                  <a:lnTo>
                    <a:pt x="1760" y="2558"/>
                  </a:lnTo>
                  <a:lnTo>
                    <a:pt x="1733" y="2556"/>
                  </a:lnTo>
                  <a:lnTo>
                    <a:pt x="1707" y="2547"/>
                  </a:lnTo>
                  <a:lnTo>
                    <a:pt x="1685" y="2533"/>
                  </a:lnTo>
                  <a:lnTo>
                    <a:pt x="1666" y="2513"/>
                  </a:lnTo>
                  <a:lnTo>
                    <a:pt x="1652" y="2491"/>
                  </a:lnTo>
                  <a:lnTo>
                    <a:pt x="1643" y="2466"/>
                  </a:lnTo>
                  <a:lnTo>
                    <a:pt x="1640" y="2439"/>
                  </a:lnTo>
                  <a:lnTo>
                    <a:pt x="1640" y="2025"/>
                  </a:lnTo>
                  <a:lnTo>
                    <a:pt x="1637" y="1998"/>
                  </a:lnTo>
                  <a:lnTo>
                    <a:pt x="1628" y="1972"/>
                  </a:lnTo>
                  <a:lnTo>
                    <a:pt x="1613" y="1951"/>
                  </a:lnTo>
                  <a:lnTo>
                    <a:pt x="1595" y="1931"/>
                  </a:lnTo>
                  <a:lnTo>
                    <a:pt x="1572" y="1917"/>
                  </a:lnTo>
                  <a:lnTo>
                    <a:pt x="1548" y="1908"/>
                  </a:lnTo>
                  <a:lnTo>
                    <a:pt x="1519" y="1905"/>
                  </a:lnTo>
                  <a:lnTo>
                    <a:pt x="988" y="1905"/>
                  </a:lnTo>
                  <a:lnTo>
                    <a:pt x="959" y="1908"/>
                  </a:lnTo>
                  <a:lnTo>
                    <a:pt x="935" y="1917"/>
                  </a:lnTo>
                  <a:lnTo>
                    <a:pt x="912" y="1931"/>
                  </a:lnTo>
                  <a:lnTo>
                    <a:pt x="894" y="1951"/>
                  </a:lnTo>
                  <a:lnTo>
                    <a:pt x="879" y="1972"/>
                  </a:lnTo>
                  <a:lnTo>
                    <a:pt x="870" y="1998"/>
                  </a:lnTo>
                  <a:lnTo>
                    <a:pt x="867" y="2025"/>
                  </a:lnTo>
                  <a:lnTo>
                    <a:pt x="867" y="2439"/>
                  </a:lnTo>
                  <a:lnTo>
                    <a:pt x="864" y="2466"/>
                  </a:lnTo>
                  <a:lnTo>
                    <a:pt x="855" y="2491"/>
                  </a:lnTo>
                  <a:lnTo>
                    <a:pt x="841" y="2513"/>
                  </a:lnTo>
                  <a:lnTo>
                    <a:pt x="822" y="2531"/>
                  </a:lnTo>
                  <a:lnTo>
                    <a:pt x="800" y="2545"/>
                  </a:lnTo>
                  <a:lnTo>
                    <a:pt x="774" y="2554"/>
                  </a:lnTo>
                  <a:lnTo>
                    <a:pt x="747" y="2558"/>
                  </a:lnTo>
                  <a:lnTo>
                    <a:pt x="491" y="2558"/>
                  </a:lnTo>
                  <a:lnTo>
                    <a:pt x="464" y="2554"/>
                  </a:lnTo>
                  <a:lnTo>
                    <a:pt x="438" y="2545"/>
                  </a:lnTo>
                  <a:lnTo>
                    <a:pt x="416" y="2531"/>
                  </a:lnTo>
                  <a:lnTo>
                    <a:pt x="398" y="2513"/>
                  </a:lnTo>
                  <a:lnTo>
                    <a:pt x="384" y="2491"/>
                  </a:lnTo>
                  <a:lnTo>
                    <a:pt x="375" y="2466"/>
                  </a:lnTo>
                  <a:lnTo>
                    <a:pt x="371" y="2439"/>
                  </a:lnTo>
                  <a:lnTo>
                    <a:pt x="371" y="1509"/>
                  </a:lnTo>
                  <a:lnTo>
                    <a:pt x="368" y="1482"/>
                  </a:lnTo>
                  <a:lnTo>
                    <a:pt x="359" y="1456"/>
                  </a:lnTo>
                  <a:lnTo>
                    <a:pt x="345" y="1434"/>
                  </a:lnTo>
                  <a:lnTo>
                    <a:pt x="326" y="1415"/>
                  </a:lnTo>
                  <a:lnTo>
                    <a:pt x="304" y="1401"/>
                  </a:lnTo>
                  <a:lnTo>
                    <a:pt x="278" y="1392"/>
                  </a:lnTo>
                  <a:lnTo>
                    <a:pt x="251" y="1389"/>
                  </a:lnTo>
                  <a:lnTo>
                    <a:pt x="95" y="1389"/>
                  </a:lnTo>
                  <a:lnTo>
                    <a:pt x="72" y="1387"/>
                  </a:lnTo>
                  <a:lnTo>
                    <a:pt x="50" y="1378"/>
                  </a:lnTo>
                  <a:lnTo>
                    <a:pt x="32" y="1365"/>
                  </a:lnTo>
                  <a:lnTo>
                    <a:pt x="18" y="1349"/>
                  </a:lnTo>
                  <a:lnTo>
                    <a:pt x="8" y="1330"/>
                  </a:lnTo>
                  <a:lnTo>
                    <a:pt x="1" y="1309"/>
                  </a:lnTo>
                  <a:lnTo>
                    <a:pt x="0" y="1287"/>
                  </a:lnTo>
                  <a:lnTo>
                    <a:pt x="4" y="1265"/>
                  </a:lnTo>
                  <a:lnTo>
                    <a:pt x="13" y="1245"/>
                  </a:lnTo>
                  <a:lnTo>
                    <a:pt x="28" y="1226"/>
                  </a:lnTo>
                  <a:lnTo>
                    <a:pt x="1168" y="85"/>
                  </a:lnTo>
                  <a:lnTo>
                    <a:pt x="1190" y="68"/>
                  </a:lnTo>
                  <a:lnTo>
                    <a:pt x="1214" y="56"/>
                  </a:lnTo>
                  <a:lnTo>
                    <a:pt x="1240" y="50"/>
                  </a:lnTo>
                  <a:lnTo>
                    <a:pt x="1267" y="50"/>
                  </a:lnTo>
                  <a:lnTo>
                    <a:pt x="1293" y="56"/>
                  </a:lnTo>
                  <a:lnTo>
                    <a:pt x="1317" y="68"/>
                  </a:lnTo>
                  <a:lnTo>
                    <a:pt x="1338" y="85"/>
                  </a:lnTo>
                  <a:lnTo>
                    <a:pt x="1678" y="423"/>
                  </a:lnTo>
                  <a:lnTo>
                    <a:pt x="1678" y="144"/>
                  </a:lnTo>
                  <a:lnTo>
                    <a:pt x="1682" y="110"/>
                  </a:lnTo>
                  <a:lnTo>
                    <a:pt x="1692" y="81"/>
                  </a:lnTo>
                  <a:lnTo>
                    <a:pt x="1709" y="54"/>
                  </a:lnTo>
                  <a:lnTo>
                    <a:pt x="1732" y="32"/>
                  </a:lnTo>
                  <a:lnTo>
                    <a:pt x="1758" y="15"/>
                  </a:lnTo>
                  <a:lnTo>
                    <a:pt x="1788" y="4"/>
                  </a:lnTo>
                  <a:lnTo>
                    <a:pt x="1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20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21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17"/>
          <p:cNvSpPr txBox="1"/>
          <p:nvPr/>
        </p:nvSpPr>
        <p:spPr>
          <a:xfrm>
            <a:off x="7341722" y="1124744"/>
            <a:ext cx="5667046" cy="14093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spcBef>
                <a:spcPts val="155"/>
              </a:spcBef>
            </a:pPr>
            <a:r>
              <a:rPr lang="uk-UA" sz="4400" b="1" spc="85" dirty="0" smtClean="0">
                <a:solidFill>
                  <a:srgbClr val="EEBB10"/>
                </a:solidFill>
                <a:cs typeface="Trebuchet MS"/>
              </a:rPr>
              <a:t>       </a:t>
            </a:r>
            <a:r>
              <a:rPr lang="uk-UA" sz="4800" b="1" spc="85" dirty="0">
                <a:solidFill>
                  <a:srgbClr val="255286"/>
                </a:solidFill>
                <a:cs typeface="Trebuchet MS"/>
              </a:rPr>
              <a:t>1</a:t>
            </a:r>
            <a:r>
              <a:rPr sz="4800" b="1" spc="85" dirty="0" smtClean="0">
                <a:solidFill>
                  <a:srgbClr val="255286"/>
                </a:solidFill>
                <a:cs typeface="Trebuchet MS"/>
              </a:rPr>
              <a:t>,</a:t>
            </a:r>
            <a:r>
              <a:rPr lang="uk-UA" sz="4800" b="1" spc="85" dirty="0" smtClean="0">
                <a:solidFill>
                  <a:srgbClr val="255286"/>
                </a:solidFill>
                <a:cs typeface="Trebuchet MS"/>
              </a:rPr>
              <a:t>0</a:t>
            </a:r>
            <a:r>
              <a:rPr lang="en-US" sz="4800" b="1" spc="85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sz="3200" b="1" spc="65" dirty="0" err="1" smtClean="0">
                <a:solidFill>
                  <a:srgbClr val="255286"/>
                </a:solidFill>
                <a:cs typeface="Trebuchet MS"/>
              </a:rPr>
              <a:t>млрд</a:t>
            </a:r>
            <a:r>
              <a:rPr sz="3200" b="1" spc="65" dirty="0" smtClean="0">
                <a:solidFill>
                  <a:srgbClr val="255286"/>
                </a:solidFill>
                <a:cs typeface="Trebuchet MS"/>
              </a:rPr>
              <a:t> </a:t>
            </a:r>
            <a:r>
              <a:rPr lang="uk-UA" sz="3200" b="1" spc="85" dirty="0" err="1" smtClean="0">
                <a:solidFill>
                  <a:srgbClr val="255286"/>
                </a:solidFill>
                <a:cs typeface="Trebuchet MS"/>
              </a:rPr>
              <a:t>долл</a:t>
            </a:r>
            <a:r>
              <a:rPr sz="3200" b="1" spc="85" dirty="0" smtClean="0">
                <a:solidFill>
                  <a:srgbClr val="255286"/>
                </a:solidFill>
                <a:cs typeface="Trebuchet MS"/>
              </a:rPr>
              <a:t> </a:t>
            </a:r>
            <a:endParaRPr lang="uk-UA" sz="3200" b="1" spc="85" dirty="0" smtClean="0">
              <a:solidFill>
                <a:srgbClr val="255286"/>
              </a:solidFill>
              <a:cs typeface="Trebuchet MS"/>
            </a:endParaRPr>
          </a:p>
          <a:p>
            <a:pPr marL="12700" marR="5080">
              <a:spcBef>
                <a:spcPts val="155"/>
              </a:spcBef>
            </a:pPr>
            <a:r>
              <a:rPr lang="uk-UA" sz="2000" cap="all" spc="80" dirty="0" smtClean="0">
                <a:cs typeface="Trebuchet MS"/>
              </a:rPr>
              <a:t>               КООРДИНАЦІЯ </a:t>
            </a:r>
            <a:r>
              <a:rPr lang="uk-UA" sz="2000" cap="all" spc="80" dirty="0" err="1" smtClean="0">
                <a:cs typeface="Trebuchet MS"/>
              </a:rPr>
              <a:t>реалізаціЇ</a:t>
            </a:r>
            <a:endParaRPr lang="uk-UA" sz="2000" cap="all" spc="80" dirty="0" smtClean="0">
              <a:cs typeface="Trebuchet MS"/>
            </a:endParaRPr>
          </a:p>
          <a:p>
            <a:pPr marL="12700" marR="5080">
              <a:spcBef>
                <a:spcPts val="155"/>
              </a:spcBef>
            </a:pPr>
            <a:r>
              <a:rPr lang="uk-UA" sz="2000" cap="all" spc="80" dirty="0">
                <a:cs typeface="Trebuchet MS"/>
              </a:rPr>
              <a:t> </a:t>
            </a:r>
            <a:r>
              <a:rPr lang="uk-UA" sz="2000" cap="all" spc="80" dirty="0" smtClean="0">
                <a:cs typeface="Trebuchet MS"/>
              </a:rPr>
              <a:t>              проектів МФО</a:t>
            </a:r>
            <a:endParaRPr sz="2000" cap="all" dirty="0">
              <a:cs typeface="Trebuchet MS"/>
            </a:endParaRPr>
          </a:p>
        </p:txBody>
      </p:sp>
      <p:grpSp>
        <p:nvGrpSpPr>
          <p:cNvPr id="23" name="Группа 58"/>
          <p:cNvGrpSpPr/>
          <p:nvPr/>
        </p:nvGrpSpPr>
        <p:grpSpPr>
          <a:xfrm>
            <a:off x="7281036" y="1327305"/>
            <a:ext cx="756689" cy="858514"/>
            <a:chOff x="3143672" y="-446979"/>
            <a:chExt cx="4737993" cy="5280857"/>
          </a:xfrm>
          <a:solidFill>
            <a:srgbClr val="C43D59"/>
          </a:solidFill>
        </p:grpSpPr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5633482" y="2931216"/>
              <a:ext cx="310964" cy="471782"/>
            </a:xfrm>
            <a:custGeom>
              <a:avLst/>
              <a:gdLst>
                <a:gd name="T0" fmla="*/ 0 w 298"/>
                <a:gd name="T1" fmla="*/ 0 h 486"/>
                <a:gd name="T2" fmla="*/ 63 w 298"/>
                <a:gd name="T3" fmla="*/ 16 h 486"/>
                <a:gd name="T4" fmla="*/ 124 w 298"/>
                <a:gd name="T5" fmla="*/ 38 h 486"/>
                <a:gd name="T6" fmla="*/ 184 w 298"/>
                <a:gd name="T7" fmla="*/ 64 h 486"/>
                <a:gd name="T8" fmla="*/ 210 w 298"/>
                <a:gd name="T9" fmla="*/ 79 h 486"/>
                <a:gd name="T10" fmla="*/ 235 w 298"/>
                <a:gd name="T11" fmla="*/ 96 h 486"/>
                <a:gd name="T12" fmla="*/ 257 w 298"/>
                <a:gd name="T13" fmla="*/ 117 h 486"/>
                <a:gd name="T14" fmla="*/ 273 w 298"/>
                <a:gd name="T15" fmla="*/ 139 h 486"/>
                <a:gd name="T16" fmla="*/ 285 w 298"/>
                <a:gd name="T17" fmla="*/ 163 h 486"/>
                <a:gd name="T18" fmla="*/ 293 w 298"/>
                <a:gd name="T19" fmla="*/ 190 h 486"/>
                <a:gd name="T20" fmla="*/ 298 w 298"/>
                <a:gd name="T21" fmla="*/ 228 h 486"/>
                <a:gd name="T22" fmla="*/ 296 w 298"/>
                <a:gd name="T23" fmla="*/ 268 h 486"/>
                <a:gd name="T24" fmla="*/ 288 w 298"/>
                <a:gd name="T25" fmla="*/ 306 h 486"/>
                <a:gd name="T26" fmla="*/ 271 w 298"/>
                <a:gd name="T27" fmla="*/ 342 h 486"/>
                <a:gd name="T28" fmla="*/ 250 w 298"/>
                <a:gd name="T29" fmla="*/ 375 h 486"/>
                <a:gd name="T30" fmla="*/ 222 w 298"/>
                <a:gd name="T31" fmla="*/ 403 h 486"/>
                <a:gd name="T32" fmla="*/ 189 w 298"/>
                <a:gd name="T33" fmla="*/ 426 h 486"/>
                <a:gd name="T34" fmla="*/ 154 w 298"/>
                <a:gd name="T35" fmla="*/ 445 h 486"/>
                <a:gd name="T36" fmla="*/ 116 w 298"/>
                <a:gd name="T37" fmla="*/ 459 h 486"/>
                <a:gd name="T38" fmla="*/ 78 w 298"/>
                <a:gd name="T39" fmla="*/ 471 h 486"/>
                <a:gd name="T40" fmla="*/ 38 w 298"/>
                <a:gd name="T41" fmla="*/ 479 h 486"/>
                <a:gd name="T42" fmla="*/ 0 w 298"/>
                <a:gd name="T43" fmla="*/ 486 h 486"/>
                <a:gd name="T44" fmla="*/ 0 w 298"/>
                <a:gd name="T4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8" h="486">
                  <a:moveTo>
                    <a:pt x="0" y="0"/>
                  </a:moveTo>
                  <a:lnTo>
                    <a:pt x="63" y="16"/>
                  </a:lnTo>
                  <a:lnTo>
                    <a:pt x="124" y="38"/>
                  </a:lnTo>
                  <a:lnTo>
                    <a:pt x="184" y="64"/>
                  </a:lnTo>
                  <a:lnTo>
                    <a:pt x="210" y="79"/>
                  </a:lnTo>
                  <a:lnTo>
                    <a:pt x="235" y="96"/>
                  </a:lnTo>
                  <a:lnTo>
                    <a:pt x="257" y="117"/>
                  </a:lnTo>
                  <a:lnTo>
                    <a:pt x="273" y="139"/>
                  </a:lnTo>
                  <a:lnTo>
                    <a:pt x="285" y="163"/>
                  </a:lnTo>
                  <a:lnTo>
                    <a:pt x="293" y="190"/>
                  </a:lnTo>
                  <a:lnTo>
                    <a:pt x="298" y="228"/>
                  </a:lnTo>
                  <a:lnTo>
                    <a:pt x="296" y="268"/>
                  </a:lnTo>
                  <a:lnTo>
                    <a:pt x="288" y="306"/>
                  </a:lnTo>
                  <a:lnTo>
                    <a:pt x="271" y="342"/>
                  </a:lnTo>
                  <a:lnTo>
                    <a:pt x="250" y="375"/>
                  </a:lnTo>
                  <a:lnTo>
                    <a:pt x="222" y="403"/>
                  </a:lnTo>
                  <a:lnTo>
                    <a:pt x="189" y="426"/>
                  </a:lnTo>
                  <a:lnTo>
                    <a:pt x="154" y="445"/>
                  </a:lnTo>
                  <a:lnTo>
                    <a:pt x="116" y="459"/>
                  </a:lnTo>
                  <a:lnTo>
                    <a:pt x="78" y="471"/>
                  </a:lnTo>
                  <a:lnTo>
                    <a:pt x="38" y="479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95599" y="2172093"/>
              <a:ext cx="256335" cy="429070"/>
            </a:xfrm>
            <a:custGeom>
              <a:avLst/>
              <a:gdLst>
                <a:gd name="T0" fmla="*/ 243 w 243"/>
                <a:gd name="T1" fmla="*/ 0 h 441"/>
                <a:gd name="T2" fmla="*/ 243 w 243"/>
                <a:gd name="T3" fmla="*/ 441 h 441"/>
                <a:gd name="T4" fmla="*/ 199 w 243"/>
                <a:gd name="T5" fmla="*/ 426 h 441"/>
                <a:gd name="T6" fmla="*/ 157 w 243"/>
                <a:gd name="T7" fmla="*/ 411 h 441"/>
                <a:gd name="T8" fmla="*/ 113 w 243"/>
                <a:gd name="T9" fmla="*/ 390 h 441"/>
                <a:gd name="T10" fmla="*/ 70 w 243"/>
                <a:gd name="T11" fmla="*/ 365 h 441"/>
                <a:gd name="T12" fmla="*/ 47 w 243"/>
                <a:gd name="T13" fmla="*/ 347 h 441"/>
                <a:gd name="T14" fmla="*/ 27 w 243"/>
                <a:gd name="T15" fmla="*/ 327 h 441"/>
                <a:gd name="T16" fmla="*/ 12 w 243"/>
                <a:gd name="T17" fmla="*/ 301 h 441"/>
                <a:gd name="T18" fmla="*/ 4 w 243"/>
                <a:gd name="T19" fmla="*/ 271 h 441"/>
                <a:gd name="T20" fmla="*/ 0 w 243"/>
                <a:gd name="T21" fmla="*/ 238 h 441"/>
                <a:gd name="T22" fmla="*/ 0 w 243"/>
                <a:gd name="T23" fmla="*/ 206 h 441"/>
                <a:gd name="T24" fmla="*/ 7 w 243"/>
                <a:gd name="T25" fmla="*/ 177 h 441"/>
                <a:gd name="T26" fmla="*/ 17 w 243"/>
                <a:gd name="T27" fmla="*/ 147 h 441"/>
                <a:gd name="T28" fmla="*/ 32 w 243"/>
                <a:gd name="T29" fmla="*/ 120 h 441"/>
                <a:gd name="T30" fmla="*/ 58 w 243"/>
                <a:gd name="T31" fmla="*/ 89 h 441"/>
                <a:gd name="T32" fmla="*/ 91 w 243"/>
                <a:gd name="T33" fmla="*/ 63 h 441"/>
                <a:gd name="T34" fmla="*/ 126 w 243"/>
                <a:gd name="T35" fmla="*/ 41 h 441"/>
                <a:gd name="T36" fmla="*/ 164 w 243"/>
                <a:gd name="T37" fmla="*/ 23 h 441"/>
                <a:gd name="T38" fmla="*/ 204 w 243"/>
                <a:gd name="T39" fmla="*/ 10 h 441"/>
                <a:gd name="T40" fmla="*/ 243 w 243"/>
                <a:gd name="T4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41">
                  <a:moveTo>
                    <a:pt x="243" y="0"/>
                  </a:moveTo>
                  <a:lnTo>
                    <a:pt x="243" y="441"/>
                  </a:lnTo>
                  <a:lnTo>
                    <a:pt x="199" y="426"/>
                  </a:lnTo>
                  <a:lnTo>
                    <a:pt x="157" y="411"/>
                  </a:lnTo>
                  <a:lnTo>
                    <a:pt x="113" y="390"/>
                  </a:lnTo>
                  <a:lnTo>
                    <a:pt x="70" y="365"/>
                  </a:lnTo>
                  <a:lnTo>
                    <a:pt x="47" y="347"/>
                  </a:lnTo>
                  <a:lnTo>
                    <a:pt x="27" y="327"/>
                  </a:lnTo>
                  <a:lnTo>
                    <a:pt x="12" y="301"/>
                  </a:lnTo>
                  <a:lnTo>
                    <a:pt x="4" y="271"/>
                  </a:lnTo>
                  <a:lnTo>
                    <a:pt x="0" y="238"/>
                  </a:lnTo>
                  <a:lnTo>
                    <a:pt x="0" y="206"/>
                  </a:lnTo>
                  <a:lnTo>
                    <a:pt x="7" y="177"/>
                  </a:lnTo>
                  <a:lnTo>
                    <a:pt x="17" y="147"/>
                  </a:lnTo>
                  <a:lnTo>
                    <a:pt x="32" y="120"/>
                  </a:lnTo>
                  <a:lnTo>
                    <a:pt x="58" y="89"/>
                  </a:lnTo>
                  <a:lnTo>
                    <a:pt x="91" y="63"/>
                  </a:lnTo>
                  <a:lnTo>
                    <a:pt x="126" y="41"/>
                  </a:lnTo>
                  <a:lnTo>
                    <a:pt x="164" y="23"/>
                  </a:lnTo>
                  <a:lnTo>
                    <a:pt x="204" y="1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  <p:sp>
          <p:nvSpPr>
            <p:cNvPr id="26" name="Freeform 39"/>
            <p:cNvSpPr>
              <a:spLocks noEditPoints="1"/>
            </p:cNvSpPr>
            <p:nvPr/>
          </p:nvSpPr>
          <p:spPr bwMode="auto">
            <a:xfrm>
              <a:off x="3143672" y="-446979"/>
              <a:ext cx="4737993" cy="5280857"/>
            </a:xfrm>
            <a:custGeom>
              <a:avLst/>
              <a:gdLst>
                <a:gd name="T0" fmla="*/ 2105 w 4510"/>
                <a:gd name="T1" fmla="*/ 2267 h 5439"/>
                <a:gd name="T2" fmla="*/ 1792 w 4510"/>
                <a:gd name="T3" fmla="*/ 2561 h 5439"/>
                <a:gd name="T4" fmla="*/ 1592 w 4510"/>
                <a:gd name="T5" fmla="*/ 2898 h 5439"/>
                <a:gd name="T6" fmla="*/ 1683 w 4510"/>
                <a:gd name="T7" fmla="*/ 3217 h 5439"/>
                <a:gd name="T8" fmla="*/ 2040 w 4510"/>
                <a:gd name="T9" fmla="*/ 3417 h 5439"/>
                <a:gd name="T10" fmla="*/ 1898 w 4510"/>
                <a:gd name="T11" fmla="*/ 3834 h 5439"/>
                <a:gd name="T12" fmla="*/ 1781 w 4510"/>
                <a:gd name="T13" fmla="*/ 3632 h 5439"/>
                <a:gd name="T14" fmla="*/ 1592 w 4510"/>
                <a:gd name="T15" fmla="*/ 3685 h 5439"/>
                <a:gd name="T16" fmla="*/ 1632 w 4510"/>
                <a:gd name="T17" fmla="*/ 3913 h 5439"/>
                <a:gd name="T18" fmla="*/ 1971 w 4510"/>
                <a:gd name="T19" fmla="*/ 4203 h 5439"/>
                <a:gd name="T20" fmla="*/ 2153 w 4510"/>
                <a:gd name="T21" fmla="*/ 4499 h 5439"/>
                <a:gd name="T22" fmla="*/ 2343 w 4510"/>
                <a:gd name="T23" fmla="*/ 4472 h 5439"/>
                <a:gd name="T24" fmla="*/ 2568 w 4510"/>
                <a:gd name="T25" fmla="*/ 4211 h 5439"/>
                <a:gd name="T26" fmla="*/ 2900 w 4510"/>
                <a:gd name="T27" fmla="*/ 3917 h 5439"/>
                <a:gd name="T28" fmla="*/ 2877 w 4510"/>
                <a:gd name="T29" fmla="*/ 3508 h 5439"/>
                <a:gd name="T30" fmla="*/ 2887 w 4510"/>
                <a:gd name="T31" fmla="*/ 3527 h 5439"/>
                <a:gd name="T32" fmla="*/ 2869 w 4510"/>
                <a:gd name="T33" fmla="*/ 3493 h 5439"/>
                <a:gd name="T34" fmla="*/ 2870 w 4510"/>
                <a:gd name="T35" fmla="*/ 3495 h 5439"/>
                <a:gd name="T36" fmla="*/ 2735 w 4510"/>
                <a:gd name="T37" fmla="*/ 3360 h 5439"/>
                <a:gd name="T38" fmla="*/ 2369 w 4510"/>
                <a:gd name="T39" fmla="*/ 2713 h 5439"/>
                <a:gd name="T40" fmla="*/ 2627 w 4510"/>
                <a:gd name="T41" fmla="*/ 2872 h 5439"/>
                <a:gd name="T42" fmla="*/ 2740 w 4510"/>
                <a:gd name="T43" fmla="*/ 3019 h 5439"/>
                <a:gd name="T44" fmla="*/ 2907 w 4510"/>
                <a:gd name="T45" fmla="*/ 2923 h 5439"/>
                <a:gd name="T46" fmla="*/ 2812 w 4510"/>
                <a:gd name="T47" fmla="*/ 2667 h 5439"/>
                <a:gd name="T48" fmla="*/ 2421 w 4510"/>
                <a:gd name="T49" fmla="*/ 2450 h 5439"/>
                <a:gd name="T50" fmla="*/ 2292 w 4510"/>
                <a:gd name="T51" fmla="*/ 2174 h 5439"/>
                <a:gd name="T52" fmla="*/ 1528 w 4510"/>
                <a:gd name="T53" fmla="*/ 40 h 5439"/>
                <a:gd name="T54" fmla="*/ 1891 w 4510"/>
                <a:gd name="T55" fmla="*/ 185 h 5439"/>
                <a:gd name="T56" fmla="*/ 2263 w 4510"/>
                <a:gd name="T57" fmla="*/ 174 h 5439"/>
                <a:gd name="T58" fmla="*/ 2721 w 4510"/>
                <a:gd name="T59" fmla="*/ 50 h 5439"/>
                <a:gd name="T60" fmla="*/ 3079 w 4510"/>
                <a:gd name="T61" fmla="*/ 26 h 5439"/>
                <a:gd name="T62" fmla="*/ 3093 w 4510"/>
                <a:gd name="T63" fmla="*/ 260 h 5439"/>
                <a:gd name="T64" fmla="*/ 2931 w 4510"/>
                <a:gd name="T65" fmla="*/ 671 h 5439"/>
                <a:gd name="T66" fmla="*/ 2640 w 4510"/>
                <a:gd name="T67" fmla="*/ 1088 h 5439"/>
                <a:gd name="T68" fmla="*/ 2878 w 4510"/>
                <a:gd name="T69" fmla="*/ 1366 h 5439"/>
                <a:gd name="T70" fmla="*/ 3356 w 4510"/>
                <a:gd name="T71" fmla="*/ 1754 h 5439"/>
                <a:gd name="T72" fmla="*/ 3803 w 4510"/>
                <a:gd name="T73" fmla="*/ 2260 h 5439"/>
                <a:gd name="T74" fmla="*/ 4171 w 4510"/>
                <a:gd name="T75" fmla="*/ 2840 h 5439"/>
                <a:gd name="T76" fmla="*/ 4423 w 4510"/>
                <a:gd name="T77" fmla="*/ 3451 h 5439"/>
                <a:gd name="T78" fmla="*/ 4510 w 4510"/>
                <a:gd name="T79" fmla="*/ 4047 h 5439"/>
                <a:gd name="T80" fmla="*/ 4393 w 4510"/>
                <a:gd name="T81" fmla="*/ 4588 h 5439"/>
                <a:gd name="T82" fmla="*/ 4026 w 4510"/>
                <a:gd name="T83" fmla="*/ 5029 h 5439"/>
                <a:gd name="T84" fmla="*/ 3366 w 4510"/>
                <a:gd name="T85" fmla="*/ 5329 h 5439"/>
                <a:gd name="T86" fmla="*/ 2369 w 4510"/>
                <a:gd name="T87" fmla="*/ 5439 h 5439"/>
                <a:gd name="T88" fmla="*/ 1255 w 4510"/>
                <a:gd name="T89" fmla="*/ 5337 h 5439"/>
                <a:gd name="T90" fmla="*/ 536 w 4510"/>
                <a:gd name="T91" fmla="*/ 5034 h 5439"/>
                <a:gd name="T92" fmla="*/ 134 w 4510"/>
                <a:gd name="T93" fmla="*/ 4575 h 5439"/>
                <a:gd name="T94" fmla="*/ 0 w 4510"/>
                <a:gd name="T95" fmla="*/ 4008 h 5439"/>
                <a:gd name="T96" fmla="*/ 86 w 4510"/>
                <a:gd name="T97" fmla="*/ 3383 h 5439"/>
                <a:gd name="T98" fmla="*/ 341 w 4510"/>
                <a:gd name="T99" fmla="*/ 2748 h 5439"/>
                <a:gd name="T100" fmla="*/ 718 w 4510"/>
                <a:gd name="T101" fmla="*/ 2154 h 5439"/>
                <a:gd name="T102" fmla="*/ 1166 w 4510"/>
                <a:gd name="T103" fmla="*/ 1650 h 5439"/>
                <a:gd name="T104" fmla="*/ 1635 w 4510"/>
                <a:gd name="T105" fmla="*/ 1285 h 5439"/>
                <a:gd name="T106" fmla="*/ 1476 w 4510"/>
                <a:gd name="T107" fmla="*/ 952 h 5439"/>
                <a:gd name="T108" fmla="*/ 1209 w 4510"/>
                <a:gd name="T109" fmla="*/ 504 h 5439"/>
                <a:gd name="T110" fmla="*/ 1161 w 4510"/>
                <a:gd name="T111" fmla="*/ 134 h 5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10" h="5439">
                  <a:moveTo>
                    <a:pt x="2230" y="2163"/>
                  </a:moveTo>
                  <a:lnTo>
                    <a:pt x="2201" y="2166"/>
                  </a:lnTo>
                  <a:lnTo>
                    <a:pt x="2173" y="2177"/>
                  </a:lnTo>
                  <a:lnTo>
                    <a:pt x="2146" y="2196"/>
                  </a:lnTo>
                  <a:lnTo>
                    <a:pt x="2128" y="2217"/>
                  </a:lnTo>
                  <a:lnTo>
                    <a:pt x="2113" y="2240"/>
                  </a:lnTo>
                  <a:lnTo>
                    <a:pt x="2105" y="2267"/>
                  </a:lnTo>
                  <a:lnTo>
                    <a:pt x="2101" y="2295"/>
                  </a:lnTo>
                  <a:lnTo>
                    <a:pt x="2101" y="2444"/>
                  </a:lnTo>
                  <a:lnTo>
                    <a:pt x="2035" y="2455"/>
                  </a:lnTo>
                  <a:lnTo>
                    <a:pt x="1971" y="2473"/>
                  </a:lnTo>
                  <a:lnTo>
                    <a:pt x="1908" y="2497"/>
                  </a:lnTo>
                  <a:lnTo>
                    <a:pt x="1848" y="2526"/>
                  </a:lnTo>
                  <a:lnTo>
                    <a:pt x="1792" y="2561"/>
                  </a:lnTo>
                  <a:lnTo>
                    <a:pt x="1741" y="2604"/>
                  </a:lnTo>
                  <a:lnTo>
                    <a:pt x="1698" y="2649"/>
                  </a:lnTo>
                  <a:lnTo>
                    <a:pt x="1660" y="2700"/>
                  </a:lnTo>
                  <a:lnTo>
                    <a:pt x="1630" y="2754"/>
                  </a:lnTo>
                  <a:lnTo>
                    <a:pt x="1612" y="2801"/>
                  </a:lnTo>
                  <a:lnTo>
                    <a:pt x="1600" y="2849"/>
                  </a:lnTo>
                  <a:lnTo>
                    <a:pt x="1592" y="2898"/>
                  </a:lnTo>
                  <a:lnTo>
                    <a:pt x="1591" y="2948"/>
                  </a:lnTo>
                  <a:lnTo>
                    <a:pt x="1594" y="2997"/>
                  </a:lnTo>
                  <a:lnTo>
                    <a:pt x="1600" y="3045"/>
                  </a:lnTo>
                  <a:lnTo>
                    <a:pt x="1614" y="3093"/>
                  </a:lnTo>
                  <a:lnTo>
                    <a:pt x="1632" y="3140"/>
                  </a:lnTo>
                  <a:lnTo>
                    <a:pt x="1655" y="3181"/>
                  </a:lnTo>
                  <a:lnTo>
                    <a:pt x="1683" y="3217"/>
                  </a:lnTo>
                  <a:lnTo>
                    <a:pt x="1715" y="3252"/>
                  </a:lnTo>
                  <a:lnTo>
                    <a:pt x="1751" y="3282"/>
                  </a:lnTo>
                  <a:lnTo>
                    <a:pt x="1802" y="3318"/>
                  </a:lnTo>
                  <a:lnTo>
                    <a:pt x="1858" y="3350"/>
                  </a:lnTo>
                  <a:lnTo>
                    <a:pt x="1918" y="3376"/>
                  </a:lnTo>
                  <a:lnTo>
                    <a:pt x="1977" y="3398"/>
                  </a:lnTo>
                  <a:lnTo>
                    <a:pt x="2040" y="3417"/>
                  </a:lnTo>
                  <a:lnTo>
                    <a:pt x="2101" y="3434"/>
                  </a:lnTo>
                  <a:lnTo>
                    <a:pt x="2101" y="3963"/>
                  </a:lnTo>
                  <a:lnTo>
                    <a:pt x="2055" y="3948"/>
                  </a:lnTo>
                  <a:lnTo>
                    <a:pt x="2010" y="3927"/>
                  </a:lnTo>
                  <a:lnTo>
                    <a:pt x="1969" y="3902"/>
                  </a:lnTo>
                  <a:lnTo>
                    <a:pt x="1931" y="3870"/>
                  </a:lnTo>
                  <a:lnTo>
                    <a:pt x="1898" y="3834"/>
                  </a:lnTo>
                  <a:lnTo>
                    <a:pt x="1872" y="3794"/>
                  </a:lnTo>
                  <a:lnTo>
                    <a:pt x="1852" y="3751"/>
                  </a:lnTo>
                  <a:lnTo>
                    <a:pt x="1843" y="3728"/>
                  </a:lnTo>
                  <a:lnTo>
                    <a:pt x="1837" y="3705"/>
                  </a:lnTo>
                  <a:lnTo>
                    <a:pt x="1824" y="3677"/>
                  </a:lnTo>
                  <a:lnTo>
                    <a:pt x="1805" y="3652"/>
                  </a:lnTo>
                  <a:lnTo>
                    <a:pt x="1781" y="3632"/>
                  </a:lnTo>
                  <a:lnTo>
                    <a:pt x="1753" y="3619"/>
                  </a:lnTo>
                  <a:lnTo>
                    <a:pt x="1723" y="3614"/>
                  </a:lnTo>
                  <a:lnTo>
                    <a:pt x="1690" y="3614"/>
                  </a:lnTo>
                  <a:lnTo>
                    <a:pt x="1660" y="3622"/>
                  </a:lnTo>
                  <a:lnTo>
                    <a:pt x="1634" y="3637"/>
                  </a:lnTo>
                  <a:lnTo>
                    <a:pt x="1610" y="3659"/>
                  </a:lnTo>
                  <a:lnTo>
                    <a:pt x="1592" y="3685"/>
                  </a:lnTo>
                  <a:lnTo>
                    <a:pt x="1582" y="3708"/>
                  </a:lnTo>
                  <a:lnTo>
                    <a:pt x="1577" y="3735"/>
                  </a:lnTo>
                  <a:lnTo>
                    <a:pt x="1577" y="3760"/>
                  </a:lnTo>
                  <a:lnTo>
                    <a:pt x="1581" y="3783"/>
                  </a:lnTo>
                  <a:lnTo>
                    <a:pt x="1587" y="3806"/>
                  </a:lnTo>
                  <a:lnTo>
                    <a:pt x="1604" y="3854"/>
                  </a:lnTo>
                  <a:lnTo>
                    <a:pt x="1632" y="3913"/>
                  </a:lnTo>
                  <a:lnTo>
                    <a:pt x="1665" y="3970"/>
                  </a:lnTo>
                  <a:lnTo>
                    <a:pt x="1705" y="4021"/>
                  </a:lnTo>
                  <a:lnTo>
                    <a:pt x="1751" y="4067"/>
                  </a:lnTo>
                  <a:lnTo>
                    <a:pt x="1801" y="4110"/>
                  </a:lnTo>
                  <a:lnTo>
                    <a:pt x="1853" y="4145"/>
                  </a:lnTo>
                  <a:lnTo>
                    <a:pt x="1911" y="4176"/>
                  </a:lnTo>
                  <a:lnTo>
                    <a:pt x="1971" y="4203"/>
                  </a:lnTo>
                  <a:lnTo>
                    <a:pt x="2032" y="4223"/>
                  </a:lnTo>
                  <a:lnTo>
                    <a:pt x="2101" y="4237"/>
                  </a:lnTo>
                  <a:lnTo>
                    <a:pt x="2101" y="4393"/>
                  </a:lnTo>
                  <a:lnTo>
                    <a:pt x="2105" y="4424"/>
                  </a:lnTo>
                  <a:lnTo>
                    <a:pt x="2115" y="4452"/>
                  </a:lnTo>
                  <a:lnTo>
                    <a:pt x="2131" y="4477"/>
                  </a:lnTo>
                  <a:lnTo>
                    <a:pt x="2153" y="4499"/>
                  </a:lnTo>
                  <a:lnTo>
                    <a:pt x="2179" y="4515"/>
                  </a:lnTo>
                  <a:lnTo>
                    <a:pt x="2209" y="4525"/>
                  </a:lnTo>
                  <a:lnTo>
                    <a:pt x="2239" y="4527"/>
                  </a:lnTo>
                  <a:lnTo>
                    <a:pt x="2270" y="4522"/>
                  </a:lnTo>
                  <a:lnTo>
                    <a:pt x="2298" y="4512"/>
                  </a:lnTo>
                  <a:lnTo>
                    <a:pt x="2323" y="4494"/>
                  </a:lnTo>
                  <a:lnTo>
                    <a:pt x="2343" y="4472"/>
                  </a:lnTo>
                  <a:lnTo>
                    <a:pt x="2356" y="4449"/>
                  </a:lnTo>
                  <a:lnTo>
                    <a:pt x="2366" y="4421"/>
                  </a:lnTo>
                  <a:lnTo>
                    <a:pt x="2369" y="4393"/>
                  </a:lnTo>
                  <a:lnTo>
                    <a:pt x="2369" y="4251"/>
                  </a:lnTo>
                  <a:lnTo>
                    <a:pt x="2435" y="4242"/>
                  </a:lnTo>
                  <a:lnTo>
                    <a:pt x="2503" y="4231"/>
                  </a:lnTo>
                  <a:lnTo>
                    <a:pt x="2568" y="4211"/>
                  </a:lnTo>
                  <a:lnTo>
                    <a:pt x="2630" y="4186"/>
                  </a:lnTo>
                  <a:lnTo>
                    <a:pt x="2690" y="4156"/>
                  </a:lnTo>
                  <a:lnTo>
                    <a:pt x="2746" y="4117"/>
                  </a:lnTo>
                  <a:lnTo>
                    <a:pt x="2794" y="4075"/>
                  </a:lnTo>
                  <a:lnTo>
                    <a:pt x="2837" y="4028"/>
                  </a:lnTo>
                  <a:lnTo>
                    <a:pt x="2872" y="3975"/>
                  </a:lnTo>
                  <a:lnTo>
                    <a:pt x="2900" y="3917"/>
                  </a:lnTo>
                  <a:lnTo>
                    <a:pt x="2920" y="3856"/>
                  </a:lnTo>
                  <a:lnTo>
                    <a:pt x="2931" y="3793"/>
                  </a:lnTo>
                  <a:lnTo>
                    <a:pt x="2935" y="3735"/>
                  </a:lnTo>
                  <a:lnTo>
                    <a:pt x="2930" y="3675"/>
                  </a:lnTo>
                  <a:lnTo>
                    <a:pt x="2920" y="3617"/>
                  </a:lnTo>
                  <a:lnTo>
                    <a:pt x="2902" y="3561"/>
                  </a:lnTo>
                  <a:lnTo>
                    <a:pt x="2877" y="3508"/>
                  </a:lnTo>
                  <a:lnTo>
                    <a:pt x="2878" y="3512"/>
                  </a:lnTo>
                  <a:lnTo>
                    <a:pt x="2882" y="3515"/>
                  </a:lnTo>
                  <a:lnTo>
                    <a:pt x="2883" y="3518"/>
                  </a:lnTo>
                  <a:lnTo>
                    <a:pt x="2885" y="3522"/>
                  </a:lnTo>
                  <a:lnTo>
                    <a:pt x="2887" y="3525"/>
                  </a:lnTo>
                  <a:lnTo>
                    <a:pt x="2887" y="3525"/>
                  </a:lnTo>
                  <a:lnTo>
                    <a:pt x="2887" y="3527"/>
                  </a:lnTo>
                  <a:lnTo>
                    <a:pt x="2887" y="3525"/>
                  </a:lnTo>
                  <a:lnTo>
                    <a:pt x="2885" y="3523"/>
                  </a:lnTo>
                  <a:lnTo>
                    <a:pt x="2883" y="3520"/>
                  </a:lnTo>
                  <a:lnTo>
                    <a:pt x="2880" y="3513"/>
                  </a:lnTo>
                  <a:lnTo>
                    <a:pt x="2877" y="3507"/>
                  </a:lnTo>
                  <a:lnTo>
                    <a:pt x="2872" y="3500"/>
                  </a:lnTo>
                  <a:lnTo>
                    <a:pt x="2869" y="3493"/>
                  </a:lnTo>
                  <a:lnTo>
                    <a:pt x="2867" y="3490"/>
                  </a:lnTo>
                  <a:lnTo>
                    <a:pt x="2865" y="3489"/>
                  </a:lnTo>
                  <a:lnTo>
                    <a:pt x="2865" y="3487"/>
                  </a:lnTo>
                  <a:lnTo>
                    <a:pt x="2865" y="3489"/>
                  </a:lnTo>
                  <a:lnTo>
                    <a:pt x="2867" y="3489"/>
                  </a:lnTo>
                  <a:lnTo>
                    <a:pt x="2869" y="3492"/>
                  </a:lnTo>
                  <a:lnTo>
                    <a:pt x="2870" y="3495"/>
                  </a:lnTo>
                  <a:lnTo>
                    <a:pt x="2872" y="3498"/>
                  </a:lnTo>
                  <a:lnTo>
                    <a:pt x="2874" y="3502"/>
                  </a:lnTo>
                  <a:lnTo>
                    <a:pt x="2877" y="3507"/>
                  </a:lnTo>
                  <a:lnTo>
                    <a:pt x="2847" y="3464"/>
                  </a:lnTo>
                  <a:lnTo>
                    <a:pt x="2814" y="3424"/>
                  </a:lnTo>
                  <a:lnTo>
                    <a:pt x="2776" y="3389"/>
                  </a:lnTo>
                  <a:lnTo>
                    <a:pt x="2735" y="3360"/>
                  </a:lnTo>
                  <a:lnTo>
                    <a:pt x="2692" y="3331"/>
                  </a:lnTo>
                  <a:lnTo>
                    <a:pt x="2645" y="3308"/>
                  </a:lnTo>
                  <a:lnTo>
                    <a:pt x="2597" y="3288"/>
                  </a:lnTo>
                  <a:lnTo>
                    <a:pt x="2523" y="3262"/>
                  </a:lnTo>
                  <a:lnTo>
                    <a:pt x="2445" y="3239"/>
                  </a:lnTo>
                  <a:lnTo>
                    <a:pt x="2369" y="3221"/>
                  </a:lnTo>
                  <a:lnTo>
                    <a:pt x="2369" y="2713"/>
                  </a:lnTo>
                  <a:lnTo>
                    <a:pt x="2417" y="2725"/>
                  </a:lnTo>
                  <a:lnTo>
                    <a:pt x="2465" y="2740"/>
                  </a:lnTo>
                  <a:lnTo>
                    <a:pt x="2510" y="2759"/>
                  </a:lnTo>
                  <a:lnTo>
                    <a:pt x="2553" y="2786"/>
                  </a:lnTo>
                  <a:lnTo>
                    <a:pt x="2587" y="2816"/>
                  </a:lnTo>
                  <a:lnTo>
                    <a:pt x="2616" y="2852"/>
                  </a:lnTo>
                  <a:lnTo>
                    <a:pt x="2627" y="2872"/>
                  </a:lnTo>
                  <a:lnTo>
                    <a:pt x="2637" y="2893"/>
                  </a:lnTo>
                  <a:lnTo>
                    <a:pt x="2645" y="2916"/>
                  </a:lnTo>
                  <a:lnTo>
                    <a:pt x="2652" y="2938"/>
                  </a:lnTo>
                  <a:lnTo>
                    <a:pt x="2667" y="2966"/>
                  </a:lnTo>
                  <a:lnTo>
                    <a:pt x="2687" y="2989"/>
                  </a:lnTo>
                  <a:lnTo>
                    <a:pt x="2711" y="3007"/>
                  </a:lnTo>
                  <a:lnTo>
                    <a:pt x="2740" y="3019"/>
                  </a:lnTo>
                  <a:lnTo>
                    <a:pt x="2771" y="3024"/>
                  </a:lnTo>
                  <a:lnTo>
                    <a:pt x="2802" y="3022"/>
                  </a:lnTo>
                  <a:lnTo>
                    <a:pt x="2832" y="3012"/>
                  </a:lnTo>
                  <a:lnTo>
                    <a:pt x="2859" y="2996"/>
                  </a:lnTo>
                  <a:lnTo>
                    <a:pt x="2880" y="2974"/>
                  </a:lnTo>
                  <a:lnTo>
                    <a:pt x="2898" y="2946"/>
                  </a:lnTo>
                  <a:lnTo>
                    <a:pt x="2907" y="2923"/>
                  </a:lnTo>
                  <a:lnTo>
                    <a:pt x="2910" y="2897"/>
                  </a:lnTo>
                  <a:lnTo>
                    <a:pt x="2908" y="2870"/>
                  </a:lnTo>
                  <a:lnTo>
                    <a:pt x="2903" y="2847"/>
                  </a:lnTo>
                  <a:lnTo>
                    <a:pt x="2897" y="2822"/>
                  </a:lnTo>
                  <a:lnTo>
                    <a:pt x="2877" y="2774"/>
                  </a:lnTo>
                  <a:lnTo>
                    <a:pt x="2849" y="2718"/>
                  </a:lnTo>
                  <a:lnTo>
                    <a:pt x="2812" y="2667"/>
                  </a:lnTo>
                  <a:lnTo>
                    <a:pt x="2771" y="2621"/>
                  </a:lnTo>
                  <a:lnTo>
                    <a:pt x="2721" y="2578"/>
                  </a:lnTo>
                  <a:lnTo>
                    <a:pt x="2667" y="2540"/>
                  </a:lnTo>
                  <a:lnTo>
                    <a:pt x="2609" y="2510"/>
                  </a:lnTo>
                  <a:lnTo>
                    <a:pt x="2548" y="2485"/>
                  </a:lnTo>
                  <a:lnTo>
                    <a:pt x="2485" y="2465"/>
                  </a:lnTo>
                  <a:lnTo>
                    <a:pt x="2421" y="2450"/>
                  </a:lnTo>
                  <a:lnTo>
                    <a:pt x="2369" y="2442"/>
                  </a:lnTo>
                  <a:lnTo>
                    <a:pt x="2369" y="2295"/>
                  </a:lnTo>
                  <a:lnTo>
                    <a:pt x="2366" y="2265"/>
                  </a:lnTo>
                  <a:lnTo>
                    <a:pt x="2354" y="2237"/>
                  </a:lnTo>
                  <a:lnTo>
                    <a:pt x="2338" y="2211"/>
                  </a:lnTo>
                  <a:lnTo>
                    <a:pt x="2316" y="2191"/>
                  </a:lnTo>
                  <a:lnTo>
                    <a:pt x="2292" y="2174"/>
                  </a:lnTo>
                  <a:lnTo>
                    <a:pt x="2262" y="2164"/>
                  </a:lnTo>
                  <a:lnTo>
                    <a:pt x="2230" y="2163"/>
                  </a:lnTo>
                  <a:close/>
                  <a:moveTo>
                    <a:pt x="1346" y="0"/>
                  </a:moveTo>
                  <a:lnTo>
                    <a:pt x="1389" y="2"/>
                  </a:lnTo>
                  <a:lnTo>
                    <a:pt x="1433" y="10"/>
                  </a:lnTo>
                  <a:lnTo>
                    <a:pt x="1480" y="23"/>
                  </a:lnTo>
                  <a:lnTo>
                    <a:pt x="1528" y="40"/>
                  </a:lnTo>
                  <a:lnTo>
                    <a:pt x="1577" y="58"/>
                  </a:lnTo>
                  <a:lnTo>
                    <a:pt x="1627" y="79"/>
                  </a:lnTo>
                  <a:lnTo>
                    <a:pt x="1680" y="103"/>
                  </a:lnTo>
                  <a:lnTo>
                    <a:pt x="1731" y="126"/>
                  </a:lnTo>
                  <a:lnTo>
                    <a:pt x="1784" y="147"/>
                  </a:lnTo>
                  <a:lnTo>
                    <a:pt x="1837" y="167"/>
                  </a:lnTo>
                  <a:lnTo>
                    <a:pt x="1891" y="185"/>
                  </a:lnTo>
                  <a:lnTo>
                    <a:pt x="1944" y="198"/>
                  </a:lnTo>
                  <a:lnTo>
                    <a:pt x="1999" y="207"/>
                  </a:lnTo>
                  <a:lnTo>
                    <a:pt x="2052" y="212"/>
                  </a:lnTo>
                  <a:lnTo>
                    <a:pt x="2106" y="208"/>
                  </a:lnTo>
                  <a:lnTo>
                    <a:pt x="2153" y="200"/>
                  </a:lnTo>
                  <a:lnTo>
                    <a:pt x="2206" y="188"/>
                  </a:lnTo>
                  <a:lnTo>
                    <a:pt x="2263" y="174"/>
                  </a:lnTo>
                  <a:lnTo>
                    <a:pt x="2323" y="157"/>
                  </a:lnTo>
                  <a:lnTo>
                    <a:pt x="2387" y="139"/>
                  </a:lnTo>
                  <a:lnTo>
                    <a:pt x="2452" y="121"/>
                  </a:lnTo>
                  <a:lnTo>
                    <a:pt x="2520" y="103"/>
                  </a:lnTo>
                  <a:lnTo>
                    <a:pt x="2587" y="83"/>
                  </a:lnTo>
                  <a:lnTo>
                    <a:pt x="2655" y="66"/>
                  </a:lnTo>
                  <a:lnTo>
                    <a:pt x="2721" y="50"/>
                  </a:lnTo>
                  <a:lnTo>
                    <a:pt x="2786" y="35"/>
                  </a:lnTo>
                  <a:lnTo>
                    <a:pt x="2849" y="25"/>
                  </a:lnTo>
                  <a:lnTo>
                    <a:pt x="2908" y="17"/>
                  </a:lnTo>
                  <a:lnTo>
                    <a:pt x="2964" y="13"/>
                  </a:lnTo>
                  <a:lnTo>
                    <a:pt x="3016" y="13"/>
                  </a:lnTo>
                  <a:lnTo>
                    <a:pt x="3060" y="18"/>
                  </a:lnTo>
                  <a:lnTo>
                    <a:pt x="3079" y="26"/>
                  </a:lnTo>
                  <a:lnTo>
                    <a:pt x="3093" y="43"/>
                  </a:lnTo>
                  <a:lnTo>
                    <a:pt x="3103" y="64"/>
                  </a:lnTo>
                  <a:lnTo>
                    <a:pt x="3110" y="93"/>
                  </a:lnTo>
                  <a:lnTo>
                    <a:pt x="3112" y="127"/>
                  </a:lnTo>
                  <a:lnTo>
                    <a:pt x="3108" y="167"/>
                  </a:lnTo>
                  <a:lnTo>
                    <a:pt x="3103" y="210"/>
                  </a:lnTo>
                  <a:lnTo>
                    <a:pt x="3093" y="260"/>
                  </a:lnTo>
                  <a:lnTo>
                    <a:pt x="3080" y="311"/>
                  </a:lnTo>
                  <a:lnTo>
                    <a:pt x="3062" y="365"/>
                  </a:lnTo>
                  <a:lnTo>
                    <a:pt x="3042" y="423"/>
                  </a:lnTo>
                  <a:lnTo>
                    <a:pt x="3019" y="484"/>
                  </a:lnTo>
                  <a:lnTo>
                    <a:pt x="2993" y="546"/>
                  </a:lnTo>
                  <a:lnTo>
                    <a:pt x="2963" y="608"/>
                  </a:lnTo>
                  <a:lnTo>
                    <a:pt x="2931" y="671"/>
                  </a:lnTo>
                  <a:lnTo>
                    <a:pt x="2897" y="736"/>
                  </a:lnTo>
                  <a:lnTo>
                    <a:pt x="2860" y="799"/>
                  </a:lnTo>
                  <a:lnTo>
                    <a:pt x="2821" y="860"/>
                  </a:lnTo>
                  <a:lnTo>
                    <a:pt x="2778" y="921"/>
                  </a:lnTo>
                  <a:lnTo>
                    <a:pt x="2735" y="979"/>
                  </a:lnTo>
                  <a:lnTo>
                    <a:pt x="2688" y="1035"/>
                  </a:lnTo>
                  <a:lnTo>
                    <a:pt x="2640" y="1088"/>
                  </a:lnTo>
                  <a:lnTo>
                    <a:pt x="2591" y="1137"/>
                  </a:lnTo>
                  <a:lnTo>
                    <a:pt x="2540" y="1184"/>
                  </a:lnTo>
                  <a:lnTo>
                    <a:pt x="2606" y="1214"/>
                  </a:lnTo>
                  <a:lnTo>
                    <a:pt x="2673" y="1245"/>
                  </a:lnTo>
                  <a:lnTo>
                    <a:pt x="2741" y="1283"/>
                  </a:lnTo>
                  <a:lnTo>
                    <a:pt x="2809" y="1323"/>
                  </a:lnTo>
                  <a:lnTo>
                    <a:pt x="2878" y="1366"/>
                  </a:lnTo>
                  <a:lnTo>
                    <a:pt x="2946" y="1412"/>
                  </a:lnTo>
                  <a:lnTo>
                    <a:pt x="3016" y="1462"/>
                  </a:lnTo>
                  <a:lnTo>
                    <a:pt x="3084" y="1514"/>
                  </a:lnTo>
                  <a:lnTo>
                    <a:pt x="3153" y="1571"/>
                  </a:lnTo>
                  <a:lnTo>
                    <a:pt x="3221" y="1630"/>
                  </a:lnTo>
                  <a:lnTo>
                    <a:pt x="3289" y="1691"/>
                  </a:lnTo>
                  <a:lnTo>
                    <a:pt x="3356" y="1754"/>
                  </a:lnTo>
                  <a:lnTo>
                    <a:pt x="3422" y="1820"/>
                  </a:lnTo>
                  <a:lnTo>
                    <a:pt x="3489" y="1890"/>
                  </a:lnTo>
                  <a:lnTo>
                    <a:pt x="3553" y="1959"/>
                  </a:lnTo>
                  <a:lnTo>
                    <a:pt x="3618" y="2032"/>
                  </a:lnTo>
                  <a:lnTo>
                    <a:pt x="3680" y="2106"/>
                  </a:lnTo>
                  <a:lnTo>
                    <a:pt x="3742" y="2182"/>
                  </a:lnTo>
                  <a:lnTo>
                    <a:pt x="3803" y="2260"/>
                  </a:lnTo>
                  <a:lnTo>
                    <a:pt x="3861" y="2339"/>
                  </a:lnTo>
                  <a:lnTo>
                    <a:pt x="3917" y="2420"/>
                  </a:lnTo>
                  <a:lnTo>
                    <a:pt x="3973" y="2503"/>
                  </a:lnTo>
                  <a:lnTo>
                    <a:pt x="4026" y="2586"/>
                  </a:lnTo>
                  <a:lnTo>
                    <a:pt x="4077" y="2670"/>
                  </a:lnTo>
                  <a:lnTo>
                    <a:pt x="4125" y="2754"/>
                  </a:lnTo>
                  <a:lnTo>
                    <a:pt x="4171" y="2840"/>
                  </a:lnTo>
                  <a:lnTo>
                    <a:pt x="4216" y="2926"/>
                  </a:lnTo>
                  <a:lnTo>
                    <a:pt x="4257" y="3014"/>
                  </a:lnTo>
                  <a:lnTo>
                    <a:pt x="4297" y="3100"/>
                  </a:lnTo>
                  <a:lnTo>
                    <a:pt x="4333" y="3188"/>
                  </a:lnTo>
                  <a:lnTo>
                    <a:pt x="4367" y="3275"/>
                  </a:lnTo>
                  <a:lnTo>
                    <a:pt x="4396" y="3363"/>
                  </a:lnTo>
                  <a:lnTo>
                    <a:pt x="4423" y="3451"/>
                  </a:lnTo>
                  <a:lnTo>
                    <a:pt x="4446" y="3538"/>
                  </a:lnTo>
                  <a:lnTo>
                    <a:pt x="4467" y="3624"/>
                  </a:lnTo>
                  <a:lnTo>
                    <a:pt x="4484" y="3710"/>
                  </a:lnTo>
                  <a:lnTo>
                    <a:pt x="4495" y="3796"/>
                  </a:lnTo>
                  <a:lnTo>
                    <a:pt x="4505" y="3880"/>
                  </a:lnTo>
                  <a:lnTo>
                    <a:pt x="4510" y="3965"/>
                  </a:lnTo>
                  <a:lnTo>
                    <a:pt x="4510" y="4047"/>
                  </a:lnTo>
                  <a:lnTo>
                    <a:pt x="4509" y="4130"/>
                  </a:lnTo>
                  <a:lnTo>
                    <a:pt x="4500" y="4209"/>
                  </a:lnTo>
                  <a:lnTo>
                    <a:pt x="4489" y="4289"/>
                  </a:lnTo>
                  <a:lnTo>
                    <a:pt x="4472" y="4366"/>
                  </a:lnTo>
                  <a:lnTo>
                    <a:pt x="4451" y="4443"/>
                  </a:lnTo>
                  <a:lnTo>
                    <a:pt x="4424" y="4517"/>
                  </a:lnTo>
                  <a:lnTo>
                    <a:pt x="4393" y="4588"/>
                  </a:lnTo>
                  <a:lnTo>
                    <a:pt x="4357" y="4659"/>
                  </a:lnTo>
                  <a:lnTo>
                    <a:pt x="4315" y="4727"/>
                  </a:lnTo>
                  <a:lnTo>
                    <a:pt x="4269" y="4793"/>
                  </a:lnTo>
                  <a:lnTo>
                    <a:pt x="4216" y="4856"/>
                  </a:lnTo>
                  <a:lnTo>
                    <a:pt x="4158" y="4917"/>
                  </a:lnTo>
                  <a:lnTo>
                    <a:pt x="4095" y="4975"/>
                  </a:lnTo>
                  <a:lnTo>
                    <a:pt x="4026" y="5029"/>
                  </a:lnTo>
                  <a:lnTo>
                    <a:pt x="3950" y="5082"/>
                  </a:lnTo>
                  <a:lnTo>
                    <a:pt x="3869" y="5132"/>
                  </a:lnTo>
                  <a:lnTo>
                    <a:pt x="3781" y="5178"/>
                  </a:lnTo>
                  <a:lnTo>
                    <a:pt x="3687" y="5221"/>
                  </a:lnTo>
                  <a:lnTo>
                    <a:pt x="3586" y="5259"/>
                  </a:lnTo>
                  <a:lnTo>
                    <a:pt x="3480" y="5296"/>
                  </a:lnTo>
                  <a:lnTo>
                    <a:pt x="3366" y="5329"/>
                  </a:lnTo>
                  <a:lnTo>
                    <a:pt x="3246" y="5357"/>
                  </a:lnTo>
                  <a:lnTo>
                    <a:pt x="3117" y="5382"/>
                  </a:lnTo>
                  <a:lnTo>
                    <a:pt x="2983" y="5401"/>
                  </a:lnTo>
                  <a:lnTo>
                    <a:pt x="2840" y="5418"/>
                  </a:lnTo>
                  <a:lnTo>
                    <a:pt x="2692" y="5430"/>
                  </a:lnTo>
                  <a:lnTo>
                    <a:pt x="2535" y="5438"/>
                  </a:lnTo>
                  <a:lnTo>
                    <a:pt x="2369" y="5439"/>
                  </a:lnTo>
                  <a:lnTo>
                    <a:pt x="2197" y="5438"/>
                  </a:lnTo>
                  <a:lnTo>
                    <a:pt x="2017" y="5431"/>
                  </a:lnTo>
                  <a:lnTo>
                    <a:pt x="1829" y="5420"/>
                  </a:lnTo>
                  <a:lnTo>
                    <a:pt x="1673" y="5406"/>
                  </a:lnTo>
                  <a:lnTo>
                    <a:pt x="1526" y="5388"/>
                  </a:lnTo>
                  <a:lnTo>
                    <a:pt x="1387" y="5365"/>
                  </a:lnTo>
                  <a:lnTo>
                    <a:pt x="1255" y="5337"/>
                  </a:lnTo>
                  <a:lnTo>
                    <a:pt x="1131" y="5306"/>
                  </a:lnTo>
                  <a:lnTo>
                    <a:pt x="1015" y="5269"/>
                  </a:lnTo>
                  <a:lnTo>
                    <a:pt x="904" y="5229"/>
                  </a:lnTo>
                  <a:lnTo>
                    <a:pt x="802" y="5187"/>
                  </a:lnTo>
                  <a:lnTo>
                    <a:pt x="706" y="5139"/>
                  </a:lnTo>
                  <a:lnTo>
                    <a:pt x="618" y="5089"/>
                  </a:lnTo>
                  <a:lnTo>
                    <a:pt x="536" y="5034"/>
                  </a:lnTo>
                  <a:lnTo>
                    <a:pt x="460" y="4978"/>
                  </a:lnTo>
                  <a:lnTo>
                    <a:pt x="390" y="4917"/>
                  </a:lnTo>
                  <a:lnTo>
                    <a:pt x="327" y="4854"/>
                  </a:lnTo>
                  <a:lnTo>
                    <a:pt x="269" y="4788"/>
                  </a:lnTo>
                  <a:lnTo>
                    <a:pt x="218" y="4720"/>
                  </a:lnTo>
                  <a:lnTo>
                    <a:pt x="174" y="4649"/>
                  </a:lnTo>
                  <a:lnTo>
                    <a:pt x="134" y="4575"/>
                  </a:lnTo>
                  <a:lnTo>
                    <a:pt x="99" y="4500"/>
                  </a:lnTo>
                  <a:lnTo>
                    <a:pt x="69" y="4423"/>
                  </a:lnTo>
                  <a:lnTo>
                    <a:pt x="46" y="4342"/>
                  </a:lnTo>
                  <a:lnTo>
                    <a:pt x="26" y="4261"/>
                  </a:lnTo>
                  <a:lnTo>
                    <a:pt x="13" y="4178"/>
                  </a:lnTo>
                  <a:lnTo>
                    <a:pt x="5" y="4094"/>
                  </a:lnTo>
                  <a:lnTo>
                    <a:pt x="0" y="4008"/>
                  </a:lnTo>
                  <a:lnTo>
                    <a:pt x="0" y="3922"/>
                  </a:lnTo>
                  <a:lnTo>
                    <a:pt x="3" y="3832"/>
                  </a:lnTo>
                  <a:lnTo>
                    <a:pt x="13" y="3745"/>
                  </a:lnTo>
                  <a:lnTo>
                    <a:pt x="25" y="3654"/>
                  </a:lnTo>
                  <a:lnTo>
                    <a:pt x="41" y="3565"/>
                  </a:lnTo>
                  <a:lnTo>
                    <a:pt x="61" y="3474"/>
                  </a:lnTo>
                  <a:lnTo>
                    <a:pt x="86" y="3383"/>
                  </a:lnTo>
                  <a:lnTo>
                    <a:pt x="112" y="3292"/>
                  </a:lnTo>
                  <a:lnTo>
                    <a:pt x="144" y="3201"/>
                  </a:lnTo>
                  <a:lnTo>
                    <a:pt x="177" y="3108"/>
                  </a:lnTo>
                  <a:lnTo>
                    <a:pt x="215" y="3017"/>
                  </a:lnTo>
                  <a:lnTo>
                    <a:pt x="255" y="2928"/>
                  </a:lnTo>
                  <a:lnTo>
                    <a:pt x="296" y="2837"/>
                  </a:lnTo>
                  <a:lnTo>
                    <a:pt x="341" y="2748"/>
                  </a:lnTo>
                  <a:lnTo>
                    <a:pt x="389" y="2660"/>
                  </a:lnTo>
                  <a:lnTo>
                    <a:pt x="438" y="2573"/>
                  </a:lnTo>
                  <a:lnTo>
                    <a:pt x="491" y="2485"/>
                  </a:lnTo>
                  <a:lnTo>
                    <a:pt x="546" y="2401"/>
                  </a:lnTo>
                  <a:lnTo>
                    <a:pt x="600" y="2316"/>
                  </a:lnTo>
                  <a:lnTo>
                    <a:pt x="658" y="2235"/>
                  </a:lnTo>
                  <a:lnTo>
                    <a:pt x="718" y="2154"/>
                  </a:lnTo>
                  <a:lnTo>
                    <a:pt x="779" y="2075"/>
                  </a:lnTo>
                  <a:lnTo>
                    <a:pt x="840" y="1999"/>
                  </a:lnTo>
                  <a:lnTo>
                    <a:pt x="904" y="1924"/>
                  </a:lnTo>
                  <a:lnTo>
                    <a:pt x="969" y="1852"/>
                  </a:lnTo>
                  <a:lnTo>
                    <a:pt x="1033" y="1782"/>
                  </a:lnTo>
                  <a:lnTo>
                    <a:pt x="1099" y="1715"/>
                  </a:lnTo>
                  <a:lnTo>
                    <a:pt x="1166" y="1650"/>
                  </a:lnTo>
                  <a:lnTo>
                    <a:pt x="1232" y="1587"/>
                  </a:lnTo>
                  <a:lnTo>
                    <a:pt x="1300" y="1529"/>
                  </a:lnTo>
                  <a:lnTo>
                    <a:pt x="1367" y="1473"/>
                  </a:lnTo>
                  <a:lnTo>
                    <a:pt x="1435" y="1420"/>
                  </a:lnTo>
                  <a:lnTo>
                    <a:pt x="1501" y="1372"/>
                  </a:lnTo>
                  <a:lnTo>
                    <a:pt x="1569" y="1326"/>
                  </a:lnTo>
                  <a:lnTo>
                    <a:pt x="1635" y="1285"/>
                  </a:lnTo>
                  <a:lnTo>
                    <a:pt x="1701" y="1247"/>
                  </a:lnTo>
                  <a:lnTo>
                    <a:pt x="1766" y="1214"/>
                  </a:lnTo>
                  <a:lnTo>
                    <a:pt x="1703" y="1169"/>
                  </a:lnTo>
                  <a:lnTo>
                    <a:pt x="1642" y="1121"/>
                  </a:lnTo>
                  <a:lnTo>
                    <a:pt x="1584" y="1068"/>
                  </a:lnTo>
                  <a:lnTo>
                    <a:pt x="1529" y="1012"/>
                  </a:lnTo>
                  <a:lnTo>
                    <a:pt x="1476" y="952"/>
                  </a:lnTo>
                  <a:lnTo>
                    <a:pt x="1427" y="891"/>
                  </a:lnTo>
                  <a:lnTo>
                    <a:pt x="1382" y="828"/>
                  </a:lnTo>
                  <a:lnTo>
                    <a:pt x="1339" y="764"/>
                  </a:lnTo>
                  <a:lnTo>
                    <a:pt x="1301" y="698"/>
                  </a:lnTo>
                  <a:lnTo>
                    <a:pt x="1266" y="633"/>
                  </a:lnTo>
                  <a:lnTo>
                    <a:pt x="1235" y="569"/>
                  </a:lnTo>
                  <a:lnTo>
                    <a:pt x="1209" y="504"/>
                  </a:lnTo>
                  <a:lnTo>
                    <a:pt x="1187" y="443"/>
                  </a:lnTo>
                  <a:lnTo>
                    <a:pt x="1171" y="382"/>
                  </a:lnTo>
                  <a:lnTo>
                    <a:pt x="1157" y="326"/>
                  </a:lnTo>
                  <a:lnTo>
                    <a:pt x="1151" y="271"/>
                  </a:lnTo>
                  <a:lnTo>
                    <a:pt x="1149" y="222"/>
                  </a:lnTo>
                  <a:lnTo>
                    <a:pt x="1152" y="175"/>
                  </a:lnTo>
                  <a:lnTo>
                    <a:pt x="1161" y="134"/>
                  </a:lnTo>
                  <a:lnTo>
                    <a:pt x="1176" y="99"/>
                  </a:lnTo>
                  <a:lnTo>
                    <a:pt x="1197" y="69"/>
                  </a:lnTo>
                  <a:lnTo>
                    <a:pt x="1230" y="38"/>
                  </a:lnTo>
                  <a:lnTo>
                    <a:pt x="1266" y="18"/>
                  </a:lnTo>
                  <a:lnTo>
                    <a:pt x="1306" y="5"/>
                  </a:lnTo>
                  <a:lnTo>
                    <a:pt x="1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600" dirty="0"/>
            </a:p>
          </p:txBody>
        </p:sp>
      </p:grpSp>
      <p:grpSp>
        <p:nvGrpSpPr>
          <p:cNvPr id="27" name="Group 14"/>
          <p:cNvGrpSpPr>
            <a:grpSpLocks noChangeAspect="1"/>
          </p:cNvGrpSpPr>
          <p:nvPr/>
        </p:nvGrpSpPr>
        <p:grpSpPr bwMode="auto">
          <a:xfrm>
            <a:off x="682122" y="1223455"/>
            <a:ext cx="758676" cy="731520"/>
            <a:chOff x="-1385" y="914"/>
            <a:chExt cx="2235" cy="2155"/>
          </a:xfrm>
          <a:solidFill>
            <a:srgbClr val="C43D59"/>
          </a:solidFill>
        </p:grpSpPr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03512" y="1127420"/>
            <a:ext cx="217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255286"/>
                </a:solidFill>
              </a:rPr>
              <a:t>Законодавство</a:t>
            </a:r>
            <a:endParaRPr lang="uk-UA" sz="2400" b="1" dirty="0">
              <a:solidFill>
                <a:srgbClr val="25528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512" y="3637646"/>
            <a:ext cx="10153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/>
              <a:t>Демонополізація та дерегуляція ринків ЖКП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/>
              <a:t>Забезпечення беззбиткової діяльності підприємств житлово-комунального господарства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/>
              <a:t>Спрощення процедури укладення договорів про надання ЖКП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03512" y="1623461"/>
            <a:ext cx="101531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ЗУ про ЖКП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ЗУ про Комерційний облік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ЗУ про Поводження з побутовими відходами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348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1588" y="203755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</a:rPr>
              <a:t>ПЛАН ДІЙ НА 2016 РІК. БУДІВНИЦТВО</a:t>
            </a:r>
            <a:endParaRPr lang="ru-RU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233" y="1819089"/>
            <a:ext cx="1116050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Розроблення ЗУ «Про Генеральну схему планування території України»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uk-UA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96233" y="1418552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255286"/>
                </a:solidFill>
              </a:rPr>
              <a:t>Містобудування</a:t>
            </a:r>
            <a:endParaRPr lang="uk-UA" sz="2400" b="1" dirty="0">
              <a:solidFill>
                <a:srgbClr val="2552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233" y="4627698"/>
            <a:ext cx="1815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255286"/>
                </a:solidFill>
              </a:rPr>
              <a:t>Дерегуляція</a:t>
            </a:r>
            <a:endParaRPr lang="uk-UA" sz="2400" b="1" dirty="0">
              <a:solidFill>
                <a:srgbClr val="25528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233" y="5055567"/>
            <a:ext cx="941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 smtClean="0"/>
              <a:t>Передача повноважень ДАБІ місцевим органам самоврядування</a:t>
            </a:r>
          </a:p>
        </p:txBody>
      </p:sp>
      <p:sp>
        <p:nvSpPr>
          <p:cNvPr id="2066" name="Freeform 49"/>
          <p:cNvSpPr>
            <a:spLocks noEditPoints="1"/>
          </p:cNvSpPr>
          <p:nvPr/>
        </p:nvSpPr>
        <p:spPr bwMode="auto">
          <a:xfrm>
            <a:off x="693774" y="4763814"/>
            <a:ext cx="721706" cy="640080"/>
          </a:xfrm>
          <a:custGeom>
            <a:avLst/>
            <a:gdLst>
              <a:gd name="T0" fmla="*/ 140 w 3840"/>
              <a:gd name="T1" fmla="*/ 2329 h 3690"/>
              <a:gd name="T2" fmla="*/ 275 w 3840"/>
              <a:gd name="T3" fmla="*/ 2407 h 3690"/>
              <a:gd name="T4" fmla="*/ 412 w 3840"/>
              <a:gd name="T5" fmla="*/ 2445 h 3690"/>
              <a:gd name="T6" fmla="*/ 545 w 3840"/>
              <a:gd name="T7" fmla="*/ 2455 h 3690"/>
              <a:gd name="T8" fmla="*/ 1617 w 3840"/>
              <a:gd name="T9" fmla="*/ 3364 h 3690"/>
              <a:gd name="T10" fmla="*/ 973 w 3840"/>
              <a:gd name="T11" fmla="*/ 3363 h 3690"/>
              <a:gd name="T12" fmla="*/ 830 w 3840"/>
              <a:gd name="T13" fmla="*/ 3347 h 3690"/>
              <a:gd name="T14" fmla="*/ 703 w 3840"/>
              <a:gd name="T15" fmla="*/ 3306 h 3690"/>
              <a:gd name="T16" fmla="*/ 599 w 3840"/>
              <a:gd name="T17" fmla="*/ 3236 h 3690"/>
              <a:gd name="T18" fmla="*/ 2383 w 3840"/>
              <a:gd name="T19" fmla="*/ 2211 h 3690"/>
              <a:gd name="T20" fmla="*/ 3042 w 3840"/>
              <a:gd name="T21" fmla="*/ 2528 h 3690"/>
              <a:gd name="T22" fmla="*/ 3129 w 3840"/>
              <a:gd name="T23" fmla="*/ 2682 h 3690"/>
              <a:gd name="T24" fmla="*/ 3190 w 3840"/>
              <a:gd name="T25" fmla="*/ 2834 h 3690"/>
              <a:gd name="T26" fmla="*/ 3208 w 3840"/>
              <a:gd name="T27" fmla="*/ 2956 h 3690"/>
              <a:gd name="T28" fmla="*/ 3200 w 3840"/>
              <a:gd name="T29" fmla="*/ 3045 h 3690"/>
              <a:gd name="T30" fmla="*/ 3174 w 3840"/>
              <a:gd name="T31" fmla="*/ 3142 h 3690"/>
              <a:gd name="T32" fmla="*/ 3129 w 3840"/>
              <a:gd name="T33" fmla="*/ 3233 h 3690"/>
              <a:gd name="T34" fmla="*/ 3059 w 3840"/>
              <a:gd name="T35" fmla="*/ 3304 h 3690"/>
              <a:gd name="T36" fmla="*/ 2963 w 3840"/>
              <a:gd name="T37" fmla="*/ 3345 h 3690"/>
              <a:gd name="T38" fmla="*/ 2404 w 3840"/>
              <a:gd name="T39" fmla="*/ 3690 h 3690"/>
              <a:gd name="T40" fmla="*/ 2383 w 3840"/>
              <a:gd name="T41" fmla="*/ 2211 h 3690"/>
              <a:gd name="T42" fmla="*/ 3719 w 3840"/>
              <a:gd name="T43" fmla="*/ 1691 h 3690"/>
              <a:gd name="T44" fmla="*/ 3792 w 3840"/>
              <a:gd name="T45" fmla="*/ 1833 h 3690"/>
              <a:gd name="T46" fmla="*/ 3834 w 3840"/>
              <a:gd name="T47" fmla="*/ 1975 h 3690"/>
              <a:gd name="T48" fmla="*/ 3833 w 3840"/>
              <a:gd name="T49" fmla="*/ 2111 h 3690"/>
              <a:gd name="T50" fmla="*/ 3300 w 3840"/>
              <a:gd name="T51" fmla="*/ 3036 h 3690"/>
              <a:gd name="T52" fmla="*/ 3305 w 3840"/>
              <a:gd name="T53" fmla="*/ 2862 h 3690"/>
              <a:gd name="T54" fmla="*/ 3266 w 3840"/>
              <a:gd name="T55" fmla="*/ 2708 h 3690"/>
              <a:gd name="T56" fmla="*/ 3201 w 3840"/>
              <a:gd name="T57" fmla="*/ 2579 h 3690"/>
              <a:gd name="T58" fmla="*/ 3401 w 3840"/>
              <a:gd name="T59" fmla="*/ 1184 h 3690"/>
              <a:gd name="T60" fmla="*/ 1045 w 3840"/>
              <a:gd name="T61" fmla="*/ 1826 h 3690"/>
              <a:gd name="T62" fmla="*/ 620 w 3840"/>
              <a:gd name="T63" fmla="*/ 2346 h 3690"/>
              <a:gd name="T64" fmla="*/ 462 w 3840"/>
              <a:gd name="T65" fmla="*/ 2336 h 3690"/>
              <a:gd name="T66" fmla="*/ 320 w 3840"/>
              <a:gd name="T67" fmla="*/ 2308 h 3690"/>
              <a:gd name="T68" fmla="*/ 213 w 3840"/>
              <a:gd name="T69" fmla="*/ 2259 h 3690"/>
              <a:gd name="T70" fmla="*/ 133 w 3840"/>
              <a:gd name="T71" fmla="*/ 2195 h 3690"/>
              <a:gd name="T72" fmla="*/ 58 w 3840"/>
              <a:gd name="T73" fmla="*/ 2109 h 3690"/>
              <a:gd name="T74" fmla="*/ 9 w 3840"/>
              <a:gd name="T75" fmla="*/ 2005 h 3690"/>
              <a:gd name="T76" fmla="*/ 5 w 3840"/>
              <a:gd name="T77" fmla="*/ 1891 h 3690"/>
              <a:gd name="T78" fmla="*/ 261 w 3840"/>
              <a:gd name="T79" fmla="*/ 1378 h 3690"/>
              <a:gd name="T80" fmla="*/ 2517 w 3840"/>
              <a:gd name="T81" fmla="*/ 81 h 3690"/>
              <a:gd name="T82" fmla="*/ 2616 w 3840"/>
              <a:gd name="T83" fmla="*/ 97 h 3690"/>
              <a:gd name="T84" fmla="*/ 2704 w 3840"/>
              <a:gd name="T85" fmla="*/ 147 h 3690"/>
              <a:gd name="T86" fmla="*/ 3022 w 3840"/>
              <a:gd name="T87" fmla="*/ 613 h 3690"/>
              <a:gd name="T88" fmla="*/ 2019 w 3840"/>
              <a:gd name="T89" fmla="*/ 1230 h 3690"/>
              <a:gd name="T90" fmla="*/ 1977 w 3840"/>
              <a:gd name="T91" fmla="*/ 500 h 3690"/>
              <a:gd name="T92" fmla="*/ 2069 w 3840"/>
              <a:gd name="T93" fmla="*/ 349 h 3690"/>
              <a:gd name="T94" fmla="*/ 2173 w 3840"/>
              <a:gd name="T95" fmla="*/ 222 h 3690"/>
              <a:gd name="T96" fmla="*/ 2271 w 3840"/>
              <a:gd name="T97" fmla="*/ 148 h 3690"/>
              <a:gd name="T98" fmla="*/ 2353 w 3840"/>
              <a:gd name="T99" fmla="*/ 111 h 3690"/>
              <a:gd name="T100" fmla="*/ 2449 w 3840"/>
              <a:gd name="T101" fmla="*/ 86 h 3690"/>
              <a:gd name="T102" fmla="*/ 1273 w 3840"/>
              <a:gd name="T103" fmla="*/ 0 h 3690"/>
              <a:gd name="T104" fmla="*/ 2249 w 3840"/>
              <a:gd name="T105" fmla="*/ 47 h 3690"/>
              <a:gd name="T106" fmla="*/ 2115 w 3840"/>
              <a:gd name="T107" fmla="*/ 127 h 3690"/>
              <a:gd name="T108" fmla="*/ 2014 w 3840"/>
              <a:gd name="T109" fmla="*/ 229 h 3690"/>
              <a:gd name="T110" fmla="*/ 1942 w 3840"/>
              <a:gd name="T111" fmla="*/ 340 h 3690"/>
              <a:gd name="T112" fmla="*/ 627 w 3840"/>
              <a:gd name="T113" fmla="*/ 838 h 3690"/>
              <a:gd name="T114" fmla="*/ 945 w 3840"/>
              <a:gd name="T115" fmla="*/ 266 h 3690"/>
              <a:gd name="T116" fmla="*/ 1038 w 3840"/>
              <a:gd name="T117" fmla="*/ 142 h 3690"/>
              <a:gd name="T118" fmla="*/ 1146 w 3840"/>
              <a:gd name="T119" fmla="*/ 48 h 3690"/>
              <a:gd name="T120" fmla="*/ 1273 w 3840"/>
              <a:gd name="T121" fmla="*/ 0 h 3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40" h="3690">
                <a:moveTo>
                  <a:pt x="56" y="2252"/>
                </a:moveTo>
                <a:lnTo>
                  <a:pt x="97" y="2293"/>
                </a:lnTo>
                <a:lnTo>
                  <a:pt x="140" y="2329"/>
                </a:lnTo>
                <a:lnTo>
                  <a:pt x="183" y="2360"/>
                </a:lnTo>
                <a:lnTo>
                  <a:pt x="228" y="2386"/>
                </a:lnTo>
                <a:lnTo>
                  <a:pt x="275" y="2407"/>
                </a:lnTo>
                <a:lnTo>
                  <a:pt x="320" y="2423"/>
                </a:lnTo>
                <a:lnTo>
                  <a:pt x="367" y="2436"/>
                </a:lnTo>
                <a:lnTo>
                  <a:pt x="412" y="2445"/>
                </a:lnTo>
                <a:lnTo>
                  <a:pt x="457" y="2451"/>
                </a:lnTo>
                <a:lnTo>
                  <a:pt x="502" y="2454"/>
                </a:lnTo>
                <a:lnTo>
                  <a:pt x="545" y="2455"/>
                </a:lnTo>
                <a:lnTo>
                  <a:pt x="585" y="2454"/>
                </a:lnTo>
                <a:lnTo>
                  <a:pt x="1617" y="2461"/>
                </a:lnTo>
                <a:lnTo>
                  <a:pt x="1617" y="3364"/>
                </a:lnTo>
                <a:lnTo>
                  <a:pt x="1073" y="3364"/>
                </a:lnTo>
                <a:lnTo>
                  <a:pt x="1023" y="3364"/>
                </a:lnTo>
                <a:lnTo>
                  <a:pt x="973" y="3363"/>
                </a:lnTo>
                <a:lnTo>
                  <a:pt x="924" y="3360"/>
                </a:lnTo>
                <a:lnTo>
                  <a:pt x="876" y="3354"/>
                </a:lnTo>
                <a:lnTo>
                  <a:pt x="830" y="3347"/>
                </a:lnTo>
                <a:lnTo>
                  <a:pt x="785" y="3336"/>
                </a:lnTo>
                <a:lnTo>
                  <a:pt x="742" y="3322"/>
                </a:lnTo>
                <a:lnTo>
                  <a:pt x="703" y="3306"/>
                </a:lnTo>
                <a:lnTo>
                  <a:pt x="666" y="3286"/>
                </a:lnTo>
                <a:lnTo>
                  <a:pt x="631" y="3263"/>
                </a:lnTo>
                <a:lnTo>
                  <a:pt x="599" y="3236"/>
                </a:lnTo>
                <a:lnTo>
                  <a:pt x="571" y="3205"/>
                </a:lnTo>
                <a:lnTo>
                  <a:pt x="56" y="2252"/>
                </a:lnTo>
                <a:close/>
                <a:moveTo>
                  <a:pt x="2383" y="2211"/>
                </a:moveTo>
                <a:lnTo>
                  <a:pt x="2401" y="2483"/>
                </a:lnTo>
                <a:lnTo>
                  <a:pt x="3010" y="2478"/>
                </a:lnTo>
                <a:lnTo>
                  <a:pt x="3042" y="2528"/>
                </a:lnTo>
                <a:lnTo>
                  <a:pt x="3072" y="2579"/>
                </a:lnTo>
                <a:lnTo>
                  <a:pt x="3102" y="2630"/>
                </a:lnTo>
                <a:lnTo>
                  <a:pt x="3129" y="2682"/>
                </a:lnTo>
                <a:lnTo>
                  <a:pt x="3153" y="2734"/>
                </a:lnTo>
                <a:lnTo>
                  <a:pt x="3173" y="2785"/>
                </a:lnTo>
                <a:lnTo>
                  <a:pt x="3190" y="2834"/>
                </a:lnTo>
                <a:lnTo>
                  <a:pt x="3201" y="2883"/>
                </a:lnTo>
                <a:lnTo>
                  <a:pt x="3207" y="2930"/>
                </a:lnTo>
                <a:lnTo>
                  <a:pt x="3208" y="2956"/>
                </a:lnTo>
                <a:lnTo>
                  <a:pt x="3207" y="2985"/>
                </a:lnTo>
                <a:lnTo>
                  <a:pt x="3205" y="3014"/>
                </a:lnTo>
                <a:lnTo>
                  <a:pt x="3200" y="3045"/>
                </a:lnTo>
                <a:lnTo>
                  <a:pt x="3194" y="3078"/>
                </a:lnTo>
                <a:lnTo>
                  <a:pt x="3185" y="3109"/>
                </a:lnTo>
                <a:lnTo>
                  <a:pt x="3174" y="3142"/>
                </a:lnTo>
                <a:lnTo>
                  <a:pt x="3162" y="3173"/>
                </a:lnTo>
                <a:lnTo>
                  <a:pt x="3146" y="3204"/>
                </a:lnTo>
                <a:lnTo>
                  <a:pt x="3129" y="3233"/>
                </a:lnTo>
                <a:lnTo>
                  <a:pt x="3108" y="3258"/>
                </a:lnTo>
                <a:lnTo>
                  <a:pt x="3085" y="3283"/>
                </a:lnTo>
                <a:lnTo>
                  <a:pt x="3059" y="3304"/>
                </a:lnTo>
                <a:lnTo>
                  <a:pt x="3030" y="3321"/>
                </a:lnTo>
                <a:lnTo>
                  <a:pt x="2998" y="3335"/>
                </a:lnTo>
                <a:lnTo>
                  <a:pt x="2963" y="3345"/>
                </a:lnTo>
                <a:lnTo>
                  <a:pt x="2924" y="3349"/>
                </a:lnTo>
                <a:lnTo>
                  <a:pt x="2437" y="3386"/>
                </a:lnTo>
                <a:lnTo>
                  <a:pt x="2404" y="3690"/>
                </a:lnTo>
                <a:lnTo>
                  <a:pt x="2404" y="3690"/>
                </a:lnTo>
                <a:lnTo>
                  <a:pt x="1949" y="2974"/>
                </a:lnTo>
                <a:lnTo>
                  <a:pt x="2383" y="2211"/>
                </a:lnTo>
                <a:close/>
                <a:moveTo>
                  <a:pt x="3401" y="1184"/>
                </a:moveTo>
                <a:lnTo>
                  <a:pt x="3690" y="1646"/>
                </a:lnTo>
                <a:lnTo>
                  <a:pt x="3719" y="1691"/>
                </a:lnTo>
                <a:lnTo>
                  <a:pt x="3746" y="1739"/>
                </a:lnTo>
                <a:lnTo>
                  <a:pt x="3771" y="1785"/>
                </a:lnTo>
                <a:lnTo>
                  <a:pt x="3792" y="1833"/>
                </a:lnTo>
                <a:lnTo>
                  <a:pt x="3811" y="1881"/>
                </a:lnTo>
                <a:lnTo>
                  <a:pt x="3825" y="1927"/>
                </a:lnTo>
                <a:lnTo>
                  <a:pt x="3834" y="1975"/>
                </a:lnTo>
                <a:lnTo>
                  <a:pt x="3840" y="2021"/>
                </a:lnTo>
                <a:lnTo>
                  <a:pt x="3839" y="2067"/>
                </a:lnTo>
                <a:lnTo>
                  <a:pt x="3833" y="2111"/>
                </a:lnTo>
                <a:lnTo>
                  <a:pt x="3820" y="2155"/>
                </a:lnTo>
                <a:lnTo>
                  <a:pt x="3285" y="3098"/>
                </a:lnTo>
                <a:lnTo>
                  <a:pt x="3300" y="3036"/>
                </a:lnTo>
                <a:lnTo>
                  <a:pt x="3307" y="2976"/>
                </a:lnTo>
                <a:lnTo>
                  <a:pt x="3309" y="2917"/>
                </a:lnTo>
                <a:lnTo>
                  <a:pt x="3305" y="2862"/>
                </a:lnTo>
                <a:lnTo>
                  <a:pt x="3297" y="2808"/>
                </a:lnTo>
                <a:lnTo>
                  <a:pt x="3284" y="2757"/>
                </a:lnTo>
                <a:lnTo>
                  <a:pt x="3266" y="2708"/>
                </a:lnTo>
                <a:lnTo>
                  <a:pt x="3247" y="2661"/>
                </a:lnTo>
                <a:lnTo>
                  <a:pt x="3224" y="2618"/>
                </a:lnTo>
                <a:lnTo>
                  <a:pt x="3201" y="2579"/>
                </a:lnTo>
                <a:lnTo>
                  <a:pt x="3176" y="2542"/>
                </a:lnTo>
                <a:lnTo>
                  <a:pt x="2636" y="1662"/>
                </a:lnTo>
                <a:lnTo>
                  <a:pt x="3401" y="1184"/>
                </a:lnTo>
                <a:close/>
                <a:moveTo>
                  <a:pt x="868" y="1184"/>
                </a:moveTo>
                <a:lnTo>
                  <a:pt x="1286" y="1956"/>
                </a:lnTo>
                <a:lnTo>
                  <a:pt x="1045" y="1826"/>
                </a:lnTo>
                <a:lnTo>
                  <a:pt x="727" y="2346"/>
                </a:lnTo>
                <a:lnTo>
                  <a:pt x="674" y="2347"/>
                </a:lnTo>
                <a:lnTo>
                  <a:pt x="620" y="2346"/>
                </a:lnTo>
                <a:lnTo>
                  <a:pt x="567" y="2345"/>
                </a:lnTo>
                <a:lnTo>
                  <a:pt x="514" y="2341"/>
                </a:lnTo>
                <a:lnTo>
                  <a:pt x="462" y="2336"/>
                </a:lnTo>
                <a:lnTo>
                  <a:pt x="413" y="2329"/>
                </a:lnTo>
                <a:lnTo>
                  <a:pt x="365" y="2319"/>
                </a:lnTo>
                <a:lnTo>
                  <a:pt x="320" y="2308"/>
                </a:lnTo>
                <a:lnTo>
                  <a:pt x="278" y="2293"/>
                </a:lnTo>
                <a:lnTo>
                  <a:pt x="239" y="2274"/>
                </a:lnTo>
                <a:lnTo>
                  <a:pt x="213" y="2259"/>
                </a:lnTo>
                <a:lnTo>
                  <a:pt x="186" y="2240"/>
                </a:lnTo>
                <a:lnTo>
                  <a:pt x="159" y="2219"/>
                </a:lnTo>
                <a:lnTo>
                  <a:pt x="133" y="2195"/>
                </a:lnTo>
                <a:lnTo>
                  <a:pt x="106" y="2168"/>
                </a:lnTo>
                <a:lnTo>
                  <a:pt x="81" y="2140"/>
                </a:lnTo>
                <a:lnTo>
                  <a:pt x="58" y="2109"/>
                </a:lnTo>
                <a:lnTo>
                  <a:pt x="38" y="2076"/>
                </a:lnTo>
                <a:lnTo>
                  <a:pt x="22" y="2041"/>
                </a:lnTo>
                <a:lnTo>
                  <a:pt x="9" y="2005"/>
                </a:lnTo>
                <a:lnTo>
                  <a:pt x="2" y="1968"/>
                </a:lnTo>
                <a:lnTo>
                  <a:pt x="0" y="1931"/>
                </a:lnTo>
                <a:lnTo>
                  <a:pt x="5" y="1891"/>
                </a:lnTo>
                <a:lnTo>
                  <a:pt x="15" y="1851"/>
                </a:lnTo>
                <a:lnTo>
                  <a:pt x="34" y="1812"/>
                </a:lnTo>
                <a:lnTo>
                  <a:pt x="261" y="1378"/>
                </a:lnTo>
                <a:lnTo>
                  <a:pt x="20" y="1190"/>
                </a:lnTo>
                <a:lnTo>
                  <a:pt x="868" y="1184"/>
                </a:lnTo>
                <a:close/>
                <a:moveTo>
                  <a:pt x="2517" y="81"/>
                </a:moveTo>
                <a:lnTo>
                  <a:pt x="2551" y="83"/>
                </a:lnTo>
                <a:lnTo>
                  <a:pt x="2584" y="87"/>
                </a:lnTo>
                <a:lnTo>
                  <a:pt x="2616" y="97"/>
                </a:lnTo>
                <a:lnTo>
                  <a:pt x="2647" y="108"/>
                </a:lnTo>
                <a:lnTo>
                  <a:pt x="2676" y="126"/>
                </a:lnTo>
                <a:lnTo>
                  <a:pt x="2704" y="147"/>
                </a:lnTo>
                <a:lnTo>
                  <a:pt x="2730" y="173"/>
                </a:lnTo>
                <a:lnTo>
                  <a:pt x="2752" y="205"/>
                </a:lnTo>
                <a:lnTo>
                  <a:pt x="3022" y="613"/>
                </a:lnTo>
                <a:lnTo>
                  <a:pt x="3302" y="495"/>
                </a:lnTo>
                <a:lnTo>
                  <a:pt x="2897" y="1239"/>
                </a:lnTo>
                <a:lnTo>
                  <a:pt x="2019" y="1230"/>
                </a:lnTo>
                <a:lnTo>
                  <a:pt x="2249" y="1082"/>
                </a:lnTo>
                <a:lnTo>
                  <a:pt x="1949" y="553"/>
                </a:lnTo>
                <a:lnTo>
                  <a:pt x="1977" y="500"/>
                </a:lnTo>
                <a:lnTo>
                  <a:pt x="2007" y="448"/>
                </a:lnTo>
                <a:lnTo>
                  <a:pt x="2038" y="398"/>
                </a:lnTo>
                <a:lnTo>
                  <a:pt x="2069" y="349"/>
                </a:lnTo>
                <a:lnTo>
                  <a:pt x="2103" y="304"/>
                </a:lnTo>
                <a:lnTo>
                  <a:pt x="2138" y="261"/>
                </a:lnTo>
                <a:lnTo>
                  <a:pt x="2173" y="222"/>
                </a:lnTo>
                <a:lnTo>
                  <a:pt x="2210" y="189"/>
                </a:lnTo>
                <a:lnTo>
                  <a:pt x="2248" y="161"/>
                </a:lnTo>
                <a:lnTo>
                  <a:pt x="2271" y="148"/>
                </a:lnTo>
                <a:lnTo>
                  <a:pt x="2296" y="134"/>
                </a:lnTo>
                <a:lnTo>
                  <a:pt x="2324" y="122"/>
                </a:lnTo>
                <a:lnTo>
                  <a:pt x="2353" y="111"/>
                </a:lnTo>
                <a:lnTo>
                  <a:pt x="2384" y="101"/>
                </a:lnTo>
                <a:lnTo>
                  <a:pt x="2416" y="93"/>
                </a:lnTo>
                <a:lnTo>
                  <a:pt x="2449" y="86"/>
                </a:lnTo>
                <a:lnTo>
                  <a:pt x="2483" y="83"/>
                </a:lnTo>
                <a:lnTo>
                  <a:pt x="2517" y="81"/>
                </a:lnTo>
                <a:close/>
                <a:moveTo>
                  <a:pt x="1273" y="0"/>
                </a:moveTo>
                <a:lnTo>
                  <a:pt x="2358" y="10"/>
                </a:lnTo>
                <a:lnTo>
                  <a:pt x="2301" y="27"/>
                </a:lnTo>
                <a:lnTo>
                  <a:pt x="2249" y="47"/>
                </a:lnTo>
                <a:lnTo>
                  <a:pt x="2200" y="70"/>
                </a:lnTo>
                <a:lnTo>
                  <a:pt x="2156" y="98"/>
                </a:lnTo>
                <a:lnTo>
                  <a:pt x="2115" y="127"/>
                </a:lnTo>
                <a:lnTo>
                  <a:pt x="2078" y="159"/>
                </a:lnTo>
                <a:lnTo>
                  <a:pt x="2045" y="193"/>
                </a:lnTo>
                <a:lnTo>
                  <a:pt x="2014" y="229"/>
                </a:lnTo>
                <a:lnTo>
                  <a:pt x="1987" y="265"/>
                </a:lnTo>
                <a:lnTo>
                  <a:pt x="1963" y="303"/>
                </a:lnTo>
                <a:lnTo>
                  <a:pt x="1942" y="340"/>
                </a:lnTo>
                <a:lnTo>
                  <a:pt x="1923" y="376"/>
                </a:lnTo>
                <a:lnTo>
                  <a:pt x="1416" y="1275"/>
                </a:lnTo>
                <a:lnTo>
                  <a:pt x="627" y="838"/>
                </a:lnTo>
                <a:lnTo>
                  <a:pt x="891" y="362"/>
                </a:lnTo>
                <a:lnTo>
                  <a:pt x="917" y="313"/>
                </a:lnTo>
                <a:lnTo>
                  <a:pt x="945" y="266"/>
                </a:lnTo>
                <a:lnTo>
                  <a:pt x="974" y="222"/>
                </a:lnTo>
                <a:lnTo>
                  <a:pt x="1005" y="180"/>
                </a:lnTo>
                <a:lnTo>
                  <a:pt x="1038" y="142"/>
                </a:lnTo>
                <a:lnTo>
                  <a:pt x="1073" y="106"/>
                </a:lnTo>
                <a:lnTo>
                  <a:pt x="1109" y="74"/>
                </a:lnTo>
                <a:lnTo>
                  <a:pt x="1146" y="48"/>
                </a:lnTo>
                <a:lnTo>
                  <a:pt x="1187" y="27"/>
                </a:lnTo>
                <a:lnTo>
                  <a:pt x="1229" y="10"/>
                </a:lnTo>
                <a:lnTo>
                  <a:pt x="1273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1" name="Freeform 56"/>
          <p:cNvSpPr>
            <a:spLocks noEditPoints="1"/>
          </p:cNvSpPr>
          <p:nvPr/>
        </p:nvSpPr>
        <p:spPr bwMode="auto">
          <a:xfrm>
            <a:off x="732562" y="3025165"/>
            <a:ext cx="649273" cy="1048598"/>
          </a:xfrm>
          <a:custGeom>
            <a:avLst/>
            <a:gdLst>
              <a:gd name="T0" fmla="*/ 965 w 1646"/>
              <a:gd name="T1" fmla="*/ 3219 h 3920"/>
              <a:gd name="T2" fmla="*/ 874 w 1646"/>
              <a:gd name="T3" fmla="*/ 3001 h 3920"/>
              <a:gd name="T4" fmla="*/ 891 w 1646"/>
              <a:gd name="T5" fmla="*/ 2684 h 3920"/>
              <a:gd name="T6" fmla="*/ 1080 w 1646"/>
              <a:gd name="T7" fmla="*/ 2558 h 3920"/>
              <a:gd name="T8" fmla="*/ 692 w 1646"/>
              <a:gd name="T9" fmla="*/ 2317 h 3920"/>
              <a:gd name="T10" fmla="*/ 674 w 1646"/>
              <a:gd name="T11" fmla="*/ 2086 h 3920"/>
              <a:gd name="T12" fmla="*/ 842 w 1646"/>
              <a:gd name="T13" fmla="*/ 1844 h 3920"/>
              <a:gd name="T14" fmla="*/ 384 w 1646"/>
              <a:gd name="T15" fmla="*/ 1778 h 3920"/>
              <a:gd name="T16" fmla="*/ 1310 w 1646"/>
              <a:gd name="T17" fmla="*/ 1750 h 3920"/>
              <a:gd name="T18" fmla="*/ 1564 w 1646"/>
              <a:gd name="T19" fmla="*/ 1771 h 3920"/>
              <a:gd name="T20" fmla="*/ 136 w 1646"/>
              <a:gd name="T21" fmla="*/ 1659 h 3920"/>
              <a:gd name="T22" fmla="*/ 389 w 1646"/>
              <a:gd name="T23" fmla="*/ 1679 h 3920"/>
              <a:gd name="T24" fmla="*/ 1305 w 1646"/>
              <a:gd name="T25" fmla="*/ 1654 h 3920"/>
              <a:gd name="T26" fmla="*/ 1567 w 1646"/>
              <a:gd name="T27" fmla="*/ 1672 h 3920"/>
              <a:gd name="T28" fmla="*/ 1018 w 1646"/>
              <a:gd name="T29" fmla="*/ 2019 h 3920"/>
              <a:gd name="T30" fmla="*/ 1072 w 1646"/>
              <a:gd name="T31" fmla="*/ 1294 h 3920"/>
              <a:gd name="T32" fmla="*/ 664 w 1646"/>
              <a:gd name="T33" fmla="*/ 1509 h 3920"/>
              <a:gd name="T34" fmla="*/ 866 w 1646"/>
              <a:gd name="T35" fmla="*/ 1250 h 3920"/>
              <a:gd name="T36" fmla="*/ 1245 w 1646"/>
              <a:gd name="T37" fmla="*/ 1043 h 3920"/>
              <a:gd name="T38" fmla="*/ 1497 w 1646"/>
              <a:gd name="T39" fmla="*/ 1022 h 3920"/>
              <a:gd name="T40" fmla="*/ 214 w 1646"/>
              <a:gd name="T41" fmla="*/ 1043 h 3920"/>
              <a:gd name="T42" fmla="*/ 467 w 1646"/>
              <a:gd name="T43" fmla="*/ 1022 h 3920"/>
              <a:gd name="T44" fmla="*/ 1249 w 1646"/>
              <a:gd name="T45" fmla="*/ 947 h 3920"/>
              <a:gd name="T46" fmla="*/ 1249 w 1646"/>
              <a:gd name="T47" fmla="*/ 925 h 3920"/>
              <a:gd name="T48" fmla="*/ 219 w 1646"/>
              <a:gd name="T49" fmla="*/ 947 h 3920"/>
              <a:gd name="T50" fmla="*/ 219 w 1646"/>
              <a:gd name="T51" fmla="*/ 925 h 3920"/>
              <a:gd name="T52" fmla="*/ 806 w 1646"/>
              <a:gd name="T53" fmla="*/ 858 h 3920"/>
              <a:gd name="T54" fmla="*/ 664 w 1646"/>
              <a:gd name="T55" fmla="*/ 651 h 3920"/>
              <a:gd name="T56" fmla="*/ 274 w 1646"/>
              <a:gd name="T57" fmla="*/ 803 h 3920"/>
              <a:gd name="T58" fmla="*/ 664 w 1646"/>
              <a:gd name="T59" fmla="*/ 546 h 3920"/>
              <a:gd name="T60" fmla="*/ 866 w 1646"/>
              <a:gd name="T61" fmla="*/ 17 h 3920"/>
              <a:gd name="T62" fmla="*/ 1537 w 1646"/>
              <a:gd name="T63" fmla="*/ 825 h 3920"/>
              <a:gd name="T64" fmla="*/ 1529 w 1646"/>
              <a:gd name="T65" fmla="*/ 923 h 3920"/>
              <a:gd name="T66" fmla="*/ 1521 w 1646"/>
              <a:gd name="T67" fmla="*/ 1010 h 3920"/>
              <a:gd name="T68" fmla="*/ 1436 w 1646"/>
              <a:gd name="T69" fmla="*/ 1176 h 3920"/>
              <a:gd name="T70" fmla="*/ 1219 w 1646"/>
              <a:gd name="T71" fmla="*/ 1046 h 3920"/>
              <a:gd name="T72" fmla="*/ 1226 w 1646"/>
              <a:gd name="T73" fmla="*/ 960 h 3920"/>
              <a:gd name="T74" fmla="*/ 1072 w 1646"/>
              <a:gd name="T75" fmla="*/ 1232 h 3920"/>
              <a:gd name="T76" fmla="*/ 1559 w 1646"/>
              <a:gd name="T77" fmla="*/ 1631 h 3920"/>
              <a:gd name="T78" fmla="*/ 1508 w 1646"/>
              <a:gd name="T79" fmla="*/ 1727 h 3920"/>
              <a:gd name="T80" fmla="*/ 1508 w 1646"/>
              <a:gd name="T81" fmla="*/ 1795 h 3920"/>
              <a:gd name="T82" fmla="*/ 1310 w 1646"/>
              <a:gd name="T83" fmla="*/ 1795 h 3920"/>
              <a:gd name="T84" fmla="*/ 1353 w 1646"/>
              <a:gd name="T85" fmla="*/ 1697 h 3920"/>
              <a:gd name="T86" fmla="*/ 1353 w 1646"/>
              <a:gd name="T87" fmla="*/ 1631 h 3920"/>
              <a:gd name="T88" fmla="*/ 1232 w 1646"/>
              <a:gd name="T89" fmla="*/ 3920 h 3920"/>
              <a:gd name="T90" fmla="*/ 78 w 1646"/>
              <a:gd name="T91" fmla="*/ 3839 h 3920"/>
              <a:gd name="T92" fmla="*/ 408 w 1646"/>
              <a:gd name="T93" fmla="*/ 1646 h 3920"/>
              <a:gd name="T94" fmla="*/ 397 w 1646"/>
              <a:gd name="T95" fmla="*/ 1736 h 3920"/>
              <a:gd name="T96" fmla="*/ 330 w 1646"/>
              <a:gd name="T97" fmla="*/ 1901 h 3920"/>
              <a:gd name="T98" fmla="*/ 112 w 1646"/>
              <a:gd name="T99" fmla="*/ 1790 h 3920"/>
              <a:gd name="T100" fmla="*/ 122 w 1646"/>
              <a:gd name="T101" fmla="*/ 1700 h 3920"/>
              <a:gd name="T102" fmla="*/ 70 w 1646"/>
              <a:gd name="T103" fmla="*/ 1580 h 3920"/>
              <a:gd name="T104" fmla="*/ 417 w 1646"/>
              <a:gd name="T105" fmla="*/ 904 h 3920"/>
              <a:gd name="T106" fmla="*/ 417 w 1646"/>
              <a:gd name="T107" fmla="*/ 970 h 3920"/>
              <a:gd name="T108" fmla="*/ 467 w 1646"/>
              <a:gd name="T109" fmla="*/ 1066 h 3920"/>
              <a:gd name="T110" fmla="*/ 262 w 1646"/>
              <a:gd name="T111" fmla="*/ 1066 h 3920"/>
              <a:gd name="T112" fmla="*/ 262 w 1646"/>
              <a:gd name="T113" fmla="*/ 1000 h 3920"/>
              <a:gd name="T114" fmla="*/ 219 w 1646"/>
              <a:gd name="T115" fmla="*/ 904 h 3920"/>
              <a:gd name="T116" fmla="*/ 609 w 1646"/>
              <a:gd name="T117" fmla="*/ 546 h 3920"/>
              <a:gd name="T118" fmla="*/ 841 w 1646"/>
              <a:gd name="T119" fmla="*/ 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46" h="3920">
                <a:moveTo>
                  <a:pt x="405" y="3219"/>
                </a:moveTo>
                <a:lnTo>
                  <a:pt x="148" y="3811"/>
                </a:lnTo>
                <a:lnTo>
                  <a:pt x="268" y="3811"/>
                </a:lnTo>
                <a:lnTo>
                  <a:pt x="682" y="3219"/>
                </a:lnTo>
                <a:lnTo>
                  <a:pt x="405" y="3219"/>
                </a:lnTo>
                <a:close/>
                <a:moveTo>
                  <a:pt x="965" y="3219"/>
                </a:moveTo>
                <a:lnTo>
                  <a:pt x="1375" y="3811"/>
                </a:lnTo>
                <a:lnTo>
                  <a:pt x="1501" y="3811"/>
                </a:lnTo>
                <a:lnTo>
                  <a:pt x="1243" y="3219"/>
                </a:lnTo>
                <a:lnTo>
                  <a:pt x="965" y="3219"/>
                </a:lnTo>
                <a:close/>
                <a:moveTo>
                  <a:pt x="821" y="3025"/>
                </a:moveTo>
                <a:lnTo>
                  <a:pt x="512" y="3164"/>
                </a:lnTo>
                <a:lnTo>
                  <a:pt x="1118" y="3164"/>
                </a:lnTo>
                <a:lnTo>
                  <a:pt x="821" y="3025"/>
                </a:lnTo>
                <a:close/>
                <a:moveTo>
                  <a:pt x="491" y="2869"/>
                </a:moveTo>
                <a:lnTo>
                  <a:pt x="424" y="3155"/>
                </a:lnTo>
                <a:lnTo>
                  <a:pt x="769" y="3000"/>
                </a:lnTo>
                <a:lnTo>
                  <a:pt x="491" y="2869"/>
                </a:lnTo>
                <a:close/>
                <a:moveTo>
                  <a:pt x="1167" y="2869"/>
                </a:moveTo>
                <a:lnTo>
                  <a:pt x="874" y="3001"/>
                </a:lnTo>
                <a:lnTo>
                  <a:pt x="1221" y="3164"/>
                </a:lnTo>
                <a:lnTo>
                  <a:pt x="1227" y="3164"/>
                </a:lnTo>
                <a:lnTo>
                  <a:pt x="1167" y="2869"/>
                </a:lnTo>
                <a:close/>
                <a:moveTo>
                  <a:pt x="835" y="2708"/>
                </a:moveTo>
                <a:lnTo>
                  <a:pt x="525" y="2836"/>
                </a:lnTo>
                <a:lnTo>
                  <a:pt x="821" y="2976"/>
                </a:lnTo>
                <a:lnTo>
                  <a:pt x="1134" y="2835"/>
                </a:lnTo>
                <a:lnTo>
                  <a:pt x="835" y="2708"/>
                </a:lnTo>
                <a:close/>
                <a:moveTo>
                  <a:pt x="1112" y="2593"/>
                </a:moveTo>
                <a:lnTo>
                  <a:pt x="891" y="2684"/>
                </a:lnTo>
                <a:lnTo>
                  <a:pt x="1153" y="2796"/>
                </a:lnTo>
                <a:lnTo>
                  <a:pt x="1112" y="2593"/>
                </a:lnTo>
                <a:close/>
                <a:moveTo>
                  <a:pt x="556" y="2589"/>
                </a:moveTo>
                <a:lnTo>
                  <a:pt x="508" y="2796"/>
                </a:lnTo>
                <a:lnTo>
                  <a:pt x="777" y="2683"/>
                </a:lnTo>
                <a:lnTo>
                  <a:pt x="556" y="2589"/>
                </a:lnTo>
                <a:close/>
                <a:moveTo>
                  <a:pt x="837" y="2438"/>
                </a:moveTo>
                <a:lnTo>
                  <a:pt x="596" y="2558"/>
                </a:lnTo>
                <a:lnTo>
                  <a:pt x="835" y="2660"/>
                </a:lnTo>
                <a:lnTo>
                  <a:pt x="1080" y="2558"/>
                </a:lnTo>
                <a:lnTo>
                  <a:pt x="837" y="2438"/>
                </a:lnTo>
                <a:close/>
                <a:moveTo>
                  <a:pt x="617" y="2330"/>
                </a:moveTo>
                <a:lnTo>
                  <a:pt x="573" y="2520"/>
                </a:lnTo>
                <a:lnTo>
                  <a:pt x="787" y="2413"/>
                </a:lnTo>
                <a:lnTo>
                  <a:pt x="617" y="2330"/>
                </a:lnTo>
                <a:close/>
                <a:moveTo>
                  <a:pt x="1058" y="2328"/>
                </a:moveTo>
                <a:lnTo>
                  <a:pt x="886" y="2413"/>
                </a:lnTo>
                <a:lnTo>
                  <a:pt x="1096" y="2517"/>
                </a:lnTo>
                <a:lnTo>
                  <a:pt x="1058" y="2328"/>
                </a:lnTo>
                <a:close/>
                <a:moveTo>
                  <a:pt x="692" y="2317"/>
                </a:moveTo>
                <a:lnTo>
                  <a:pt x="836" y="2389"/>
                </a:lnTo>
                <a:lnTo>
                  <a:pt x="980" y="2317"/>
                </a:lnTo>
                <a:lnTo>
                  <a:pt x="692" y="2317"/>
                </a:lnTo>
                <a:close/>
                <a:moveTo>
                  <a:pt x="658" y="2152"/>
                </a:moveTo>
                <a:lnTo>
                  <a:pt x="630" y="2272"/>
                </a:lnTo>
                <a:lnTo>
                  <a:pt x="1047" y="2272"/>
                </a:lnTo>
                <a:lnTo>
                  <a:pt x="1023" y="2152"/>
                </a:lnTo>
                <a:lnTo>
                  <a:pt x="658" y="2152"/>
                </a:lnTo>
                <a:close/>
                <a:moveTo>
                  <a:pt x="842" y="1844"/>
                </a:moveTo>
                <a:lnTo>
                  <a:pt x="674" y="2086"/>
                </a:lnTo>
                <a:lnTo>
                  <a:pt x="671" y="2090"/>
                </a:lnTo>
                <a:lnTo>
                  <a:pt x="668" y="2092"/>
                </a:lnTo>
                <a:lnTo>
                  <a:pt x="664" y="2093"/>
                </a:lnTo>
                <a:lnTo>
                  <a:pt x="664" y="2097"/>
                </a:lnTo>
                <a:lnTo>
                  <a:pt x="1018" y="2097"/>
                </a:lnTo>
                <a:lnTo>
                  <a:pt x="1018" y="2089"/>
                </a:lnTo>
                <a:lnTo>
                  <a:pt x="1014" y="2086"/>
                </a:lnTo>
                <a:lnTo>
                  <a:pt x="1010" y="2084"/>
                </a:lnTo>
                <a:lnTo>
                  <a:pt x="1008" y="2080"/>
                </a:lnTo>
                <a:lnTo>
                  <a:pt x="842" y="1844"/>
                </a:lnTo>
                <a:close/>
                <a:moveTo>
                  <a:pt x="136" y="1755"/>
                </a:moveTo>
                <a:lnTo>
                  <a:pt x="131" y="1756"/>
                </a:lnTo>
                <a:lnTo>
                  <a:pt x="127" y="1759"/>
                </a:lnTo>
                <a:lnTo>
                  <a:pt x="125" y="1762"/>
                </a:lnTo>
                <a:lnTo>
                  <a:pt x="125" y="1767"/>
                </a:lnTo>
                <a:lnTo>
                  <a:pt x="125" y="1771"/>
                </a:lnTo>
                <a:lnTo>
                  <a:pt x="127" y="1774"/>
                </a:lnTo>
                <a:lnTo>
                  <a:pt x="131" y="1777"/>
                </a:lnTo>
                <a:lnTo>
                  <a:pt x="136" y="1778"/>
                </a:lnTo>
                <a:lnTo>
                  <a:pt x="384" y="1778"/>
                </a:lnTo>
                <a:lnTo>
                  <a:pt x="389" y="1777"/>
                </a:lnTo>
                <a:lnTo>
                  <a:pt x="393" y="1774"/>
                </a:lnTo>
                <a:lnTo>
                  <a:pt x="395" y="1771"/>
                </a:lnTo>
                <a:lnTo>
                  <a:pt x="395" y="1767"/>
                </a:lnTo>
                <a:lnTo>
                  <a:pt x="395" y="1762"/>
                </a:lnTo>
                <a:lnTo>
                  <a:pt x="393" y="1759"/>
                </a:lnTo>
                <a:lnTo>
                  <a:pt x="389" y="1756"/>
                </a:lnTo>
                <a:lnTo>
                  <a:pt x="384" y="1755"/>
                </a:lnTo>
                <a:lnTo>
                  <a:pt x="136" y="1755"/>
                </a:lnTo>
                <a:close/>
                <a:moveTo>
                  <a:pt x="1310" y="1750"/>
                </a:moveTo>
                <a:lnTo>
                  <a:pt x="1305" y="1750"/>
                </a:lnTo>
                <a:lnTo>
                  <a:pt x="1302" y="1753"/>
                </a:lnTo>
                <a:lnTo>
                  <a:pt x="1299" y="1756"/>
                </a:lnTo>
                <a:lnTo>
                  <a:pt x="1299" y="1761"/>
                </a:lnTo>
                <a:lnTo>
                  <a:pt x="1299" y="1766"/>
                </a:lnTo>
                <a:lnTo>
                  <a:pt x="1302" y="1768"/>
                </a:lnTo>
                <a:lnTo>
                  <a:pt x="1305" y="1771"/>
                </a:lnTo>
                <a:lnTo>
                  <a:pt x="1310" y="1772"/>
                </a:lnTo>
                <a:lnTo>
                  <a:pt x="1559" y="1772"/>
                </a:lnTo>
                <a:lnTo>
                  <a:pt x="1564" y="1771"/>
                </a:lnTo>
                <a:lnTo>
                  <a:pt x="1567" y="1768"/>
                </a:lnTo>
                <a:lnTo>
                  <a:pt x="1570" y="1766"/>
                </a:lnTo>
                <a:lnTo>
                  <a:pt x="1570" y="1761"/>
                </a:lnTo>
                <a:lnTo>
                  <a:pt x="1570" y="1757"/>
                </a:lnTo>
                <a:lnTo>
                  <a:pt x="1568" y="1754"/>
                </a:lnTo>
                <a:lnTo>
                  <a:pt x="1565" y="1751"/>
                </a:lnTo>
                <a:lnTo>
                  <a:pt x="1562" y="1750"/>
                </a:lnTo>
                <a:lnTo>
                  <a:pt x="1559" y="1750"/>
                </a:lnTo>
                <a:lnTo>
                  <a:pt x="1310" y="1750"/>
                </a:lnTo>
                <a:close/>
                <a:moveTo>
                  <a:pt x="136" y="1659"/>
                </a:moveTo>
                <a:lnTo>
                  <a:pt x="131" y="1659"/>
                </a:lnTo>
                <a:lnTo>
                  <a:pt x="127" y="1661"/>
                </a:lnTo>
                <a:lnTo>
                  <a:pt x="125" y="1665"/>
                </a:lnTo>
                <a:lnTo>
                  <a:pt x="125" y="1670"/>
                </a:lnTo>
                <a:lnTo>
                  <a:pt x="125" y="1675"/>
                </a:lnTo>
                <a:lnTo>
                  <a:pt x="127" y="1677"/>
                </a:lnTo>
                <a:lnTo>
                  <a:pt x="131" y="1679"/>
                </a:lnTo>
                <a:lnTo>
                  <a:pt x="136" y="1681"/>
                </a:lnTo>
                <a:lnTo>
                  <a:pt x="384" y="1681"/>
                </a:lnTo>
                <a:lnTo>
                  <a:pt x="389" y="1679"/>
                </a:lnTo>
                <a:lnTo>
                  <a:pt x="393" y="1677"/>
                </a:lnTo>
                <a:lnTo>
                  <a:pt x="395" y="1675"/>
                </a:lnTo>
                <a:lnTo>
                  <a:pt x="395" y="1670"/>
                </a:lnTo>
                <a:lnTo>
                  <a:pt x="395" y="1665"/>
                </a:lnTo>
                <a:lnTo>
                  <a:pt x="393" y="1661"/>
                </a:lnTo>
                <a:lnTo>
                  <a:pt x="389" y="1659"/>
                </a:lnTo>
                <a:lnTo>
                  <a:pt x="384" y="1659"/>
                </a:lnTo>
                <a:lnTo>
                  <a:pt x="136" y="1659"/>
                </a:lnTo>
                <a:close/>
                <a:moveTo>
                  <a:pt x="1310" y="1653"/>
                </a:moveTo>
                <a:lnTo>
                  <a:pt x="1305" y="1654"/>
                </a:lnTo>
                <a:lnTo>
                  <a:pt x="1302" y="1657"/>
                </a:lnTo>
                <a:lnTo>
                  <a:pt x="1299" y="1660"/>
                </a:lnTo>
                <a:lnTo>
                  <a:pt x="1299" y="1664"/>
                </a:lnTo>
                <a:lnTo>
                  <a:pt x="1299" y="1669"/>
                </a:lnTo>
                <a:lnTo>
                  <a:pt x="1302" y="1672"/>
                </a:lnTo>
                <a:lnTo>
                  <a:pt x="1305" y="1675"/>
                </a:lnTo>
                <a:lnTo>
                  <a:pt x="1310" y="1676"/>
                </a:lnTo>
                <a:lnTo>
                  <a:pt x="1559" y="1676"/>
                </a:lnTo>
                <a:lnTo>
                  <a:pt x="1564" y="1675"/>
                </a:lnTo>
                <a:lnTo>
                  <a:pt x="1567" y="1672"/>
                </a:lnTo>
                <a:lnTo>
                  <a:pt x="1570" y="1669"/>
                </a:lnTo>
                <a:lnTo>
                  <a:pt x="1570" y="1664"/>
                </a:lnTo>
                <a:lnTo>
                  <a:pt x="1570" y="1660"/>
                </a:lnTo>
                <a:lnTo>
                  <a:pt x="1567" y="1657"/>
                </a:lnTo>
                <a:lnTo>
                  <a:pt x="1564" y="1654"/>
                </a:lnTo>
                <a:lnTo>
                  <a:pt x="1559" y="1653"/>
                </a:lnTo>
                <a:lnTo>
                  <a:pt x="1310" y="1653"/>
                </a:lnTo>
                <a:close/>
                <a:moveTo>
                  <a:pt x="1018" y="1590"/>
                </a:moveTo>
                <a:lnTo>
                  <a:pt x="869" y="1804"/>
                </a:lnTo>
                <a:lnTo>
                  <a:pt x="1018" y="2019"/>
                </a:lnTo>
                <a:lnTo>
                  <a:pt x="1018" y="1590"/>
                </a:lnTo>
                <a:close/>
                <a:moveTo>
                  <a:pt x="664" y="1587"/>
                </a:moveTo>
                <a:lnTo>
                  <a:pt x="664" y="2023"/>
                </a:lnTo>
                <a:lnTo>
                  <a:pt x="815" y="1804"/>
                </a:lnTo>
                <a:lnTo>
                  <a:pt x="664" y="1587"/>
                </a:lnTo>
                <a:close/>
                <a:moveTo>
                  <a:pt x="713" y="1580"/>
                </a:moveTo>
                <a:lnTo>
                  <a:pt x="842" y="1766"/>
                </a:lnTo>
                <a:lnTo>
                  <a:pt x="971" y="1580"/>
                </a:lnTo>
                <a:lnTo>
                  <a:pt x="713" y="1580"/>
                </a:lnTo>
                <a:close/>
                <a:moveTo>
                  <a:pt x="1072" y="1294"/>
                </a:moveTo>
                <a:lnTo>
                  <a:pt x="1072" y="1524"/>
                </a:lnTo>
                <a:lnTo>
                  <a:pt x="1500" y="1524"/>
                </a:lnTo>
                <a:lnTo>
                  <a:pt x="1072" y="1294"/>
                </a:lnTo>
                <a:close/>
                <a:moveTo>
                  <a:pt x="609" y="1289"/>
                </a:moveTo>
                <a:lnTo>
                  <a:pt x="178" y="1524"/>
                </a:lnTo>
                <a:lnTo>
                  <a:pt x="609" y="1524"/>
                </a:lnTo>
                <a:lnTo>
                  <a:pt x="609" y="1289"/>
                </a:lnTo>
                <a:close/>
                <a:moveTo>
                  <a:pt x="838" y="1286"/>
                </a:moveTo>
                <a:lnTo>
                  <a:pt x="664" y="1508"/>
                </a:lnTo>
                <a:lnTo>
                  <a:pt x="664" y="1509"/>
                </a:lnTo>
                <a:lnTo>
                  <a:pt x="675" y="1524"/>
                </a:lnTo>
                <a:lnTo>
                  <a:pt x="1010" y="1524"/>
                </a:lnTo>
                <a:lnTo>
                  <a:pt x="1017" y="1514"/>
                </a:lnTo>
                <a:lnTo>
                  <a:pt x="838" y="1286"/>
                </a:lnTo>
                <a:close/>
                <a:moveTo>
                  <a:pt x="664" y="1062"/>
                </a:moveTo>
                <a:lnTo>
                  <a:pt x="664" y="1437"/>
                </a:lnTo>
                <a:lnTo>
                  <a:pt x="811" y="1250"/>
                </a:lnTo>
                <a:lnTo>
                  <a:pt x="664" y="1062"/>
                </a:lnTo>
                <a:close/>
                <a:moveTo>
                  <a:pt x="1018" y="1055"/>
                </a:moveTo>
                <a:lnTo>
                  <a:pt x="866" y="1250"/>
                </a:lnTo>
                <a:lnTo>
                  <a:pt x="1018" y="1443"/>
                </a:lnTo>
                <a:lnTo>
                  <a:pt x="1018" y="1055"/>
                </a:lnTo>
                <a:close/>
                <a:moveTo>
                  <a:pt x="1249" y="1022"/>
                </a:moveTo>
                <a:lnTo>
                  <a:pt x="1245" y="1023"/>
                </a:lnTo>
                <a:lnTo>
                  <a:pt x="1242" y="1025"/>
                </a:lnTo>
                <a:lnTo>
                  <a:pt x="1239" y="1029"/>
                </a:lnTo>
                <a:lnTo>
                  <a:pt x="1238" y="1034"/>
                </a:lnTo>
                <a:lnTo>
                  <a:pt x="1239" y="1037"/>
                </a:lnTo>
                <a:lnTo>
                  <a:pt x="1242" y="1041"/>
                </a:lnTo>
                <a:lnTo>
                  <a:pt x="1245" y="1043"/>
                </a:lnTo>
                <a:lnTo>
                  <a:pt x="1249" y="1044"/>
                </a:lnTo>
                <a:lnTo>
                  <a:pt x="1497" y="1044"/>
                </a:lnTo>
                <a:lnTo>
                  <a:pt x="1502" y="1043"/>
                </a:lnTo>
                <a:lnTo>
                  <a:pt x="1506" y="1041"/>
                </a:lnTo>
                <a:lnTo>
                  <a:pt x="1508" y="1037"/>
                </a:lnTo>
                <a:lnTo>
                  <a:pt x="1509" y="1034"/>
                </a:lnTo>
                <a:lnTo>
                  <a:pt x="1508" y="1029"/>
                </a:lnTo>
                <a:lnTo>
                  <a:pt x="1506" y="1025"/>
                </a:lnTo>
                <a:lnTo>
                  <a:pt x="1502" y="1023"/>
                </a:lnTo>
                <a:lnTo>
                  <a:pt x="1497" y="1022"/>
                </a:lnTo>
                <a:lnTo>
                  <a:pt x="1249" y="1022"/>
                </a:lnTo>
                <a:close/>
                <a:moveTo>
                  <a:pt x="219" y="1022"/>
                </a:moveTo>
                <a:lnTo>
                  <a:pt x="215" y="1023"/>
                </a:lnTo>
                <a:lnTo>
                  <a:pt x="213" y="1024"/>
                </a:lnTo>
                <a:lnTo>
                  <a:pt x="210" y="1026"/>
                </a:lnTo>
                <a:lnTo>
                  <a:pt x="208" y="1030"/>
                </a:lnTo>
                <a:lnTo>
                  <a:pt x="208" y="1034"/>
                </a:lnTo>
                <a:lnTo>
                  <a:pt x="209" y="1037"/>
                </a:lnTo>
                <a:lnTo>
                  <a:pt x="211" y="1041"/>
                </a:lnTo>
                <a:lnTo>
                  <a:pt x="214" y="1043"/>
                </a:lnTo>
                <a:lnTo>
                  <a:pt x="219" y="1044"/>
                </a:lnTo>
                <a:lnTo>
                  <a:pt x="467" y="1044"/>
                </a:lnTo>
                <a:lnTo>
                  <a:pt x="472" y="1043"/>
                </a:lnTo>
                <a:lnTo>
                  <a:pt x="476" y="1041"/>
                </a:lnTo>
                <a:lnTo>
                  <a:pt x="478" y="1037"/>
                </a:lnTo>
                <a:lnTo>
                  <a:pt x="478" y="1034"/>
                </a:lnTo>
                <a:lnTo>
                  <a:pt x="478" y="1029"/>
                </a:lnTo>
                <a:lnTo>
                  <a:pt x="476" y="1025"/>
                </a:lnTo>
                <a:lnTo>
                  <a:pt x="472" y="1023"/>
                </a:lnTo>
                <a:lnTo>
                  <a:pt x="467" y="1022"/>
                </a:lnTo>
                <a:lnTo>
                  <a:pt x="219" y="1022"/>
                </a:lnTo>
                <a:close/>
                <a:moveTo>
                  <a:pt x="1249" y="925"/>
                </a:moveTo>
                <a:lnTo>
                  <a:pt x="1245" y="927"/>
                </a:lnTo>
                <a:lnTo>
                  <a:pt x="1242" y="929"/>
                </a:lnTo>
                <a:lnTo>
                  <a:pt x="1239" y="933"/>
                </a:lnTo>
                <a:lnTo>
                  <a:pt x="1238" y="936"/>
                </a:lnTo>
                <a:lnTo>
                  <a:pt x="1239" y="941"/>
                </a:lnTo>
                <a:lnTo>
                  <a:pt x="1242" y="945"/>
                </a:lnTo>
                <a:lnTo>
                  <a:pt x="1245" y="947"/>
                </a:lnTo>
                <a:lnTo>
                  <a:pt x="1249" y="947"/>
                </a:lnTo>
                <a:lnTo>
                  <a:pt x="1497" y="947"/>
                </a:lnTo>
                <a:lnTo>
                  <a:pt x="1502" y="947"/>
                </a:lnTo>
                <a:lnTo>
                  <a:pt x="1506" y="945"/>
                </a:lnTo>
                <a:lnTo>
                  <a:pt x="1508" y="941"/>
                </a:lnTo>
                <a:lnTo>
                  <a:pt x="1509" y="936"/>
                </a:lnTo>
                <a:lnTo>
                  <a:pt x="1508" y="933"/>
                </a:lnTo>
                <a:lnTo>
                  <a:pt x="1506" y="929"/>
                </a:lnTo>
                <a:lnTo>
                  <a:pt x="1502" y="927"/>
                </a:lnTo>
                <a:lnTo>
                  <a:pt x="1497" y="925"/>
                </a:lnTo>
                <a:lnTo>
                  <a:pt x="1249" y="925"/>
                </a:lnTo>
                <a:close/>
                <a:moveTo>
                  <a:pt x="219" y="925"/>
                </a:moveTo>
                <a:lnTo>
                  <a:pt x="215" y="925"/>
                </a:lnTo>
                <a:lnTo>
                  <a:pt x="213" y="928"/>
                </a:lnTo>
                <a:lnTo>
                  <a:pt x="210" y="930"/>
                </a:lnTo>
                <a:lnTo>
                  <a:pt x="208" y="933"/>
                </a:lnTo>
                <a:lnTo>
                  <a:pt x="208" y="936"/>
                </a:lnTo>
                <a:lnTo>
                  <a:pt x="209" y="941"/>
                </a:lnTo>
                <a:lnTo>
                  <a:pt x="211" y="945"/>
                </a:lnTo>
                <a:lnTo>
                  <a:pt x="214" y="947"/>
                </a:lnTo>
                <a:lnTo>
                  <a:pt x="219" y="947"/>
                </a:lnTo>
                <a:lnTo>
                  <a:pt x="467" y="947"/>
                </a:lnTo>
                <a:lnTo>
                  <a:pt x="472" y="947"/>
                </a:lnTo>
                <a:lnTo>
                  <a:pt x="476" y="945"/>
                </a:lnTo>
                <a:lnTo>
                  <a:pt x="478" y="941"/>
                </a:lnTo>
                <a:lnTo>
                  <a:pt x="478" y="936"/>
                </a:lnTo>
                <a:lnTo>
                  <a:pt x="478" y="933"/>
                </a:lnTo>
                <a:lnTo>
                  <a:pt x="476" y="929"/>
                </a:lnTo>
                <a:lnTo>
                  <a:pt x="472" y="927"/>
                </a:lnTo>
                <a:lnTo>
                  <a:pt x="467" y="925"/>
                </a:lnTo>
                <a:lnTo>
                  <a:pt x="219" y="925"/>
                </a:lnTo>
                <a:close/>
                <a:moveTo>
                  <a:pt x="945" y="858"/>
                </a:moveTo>
                <a:lnTo>
                  <a:pt x="1018" y="928"/>
                </a:lnTo>
                <a:lnTo>
                  <a:pt x="1018" y="858"/>
                </a:lnTo>
                <a:lnTo>
                  <a:pt x="945" y="858"/>
                </a:lnTo>
                <a:close/>
                <a:moveTo>
                  <a:pt x="806" y="858"/>
                </a:moveTo>
                <a:lnTo>
                  <a:pt x="665" y="992"/>
                </a:lnTo>
                <a:lnTo>
                  <a:pt x="838" y="1214"/>
                </a:lnTo>
                <a:lnTo>
                  <a:pt x="1016" y="987"/>
                </a:lnTo>
                <a:lnTo>
                  <a:pt x="880" y="858"/>
                </a:lnTo>
                <a:lnTo>
                  <a:pt x="806" y="858"/>
                </a:lnTo>
                <a:close/>
                <a:moveTo>
                  <a:pt x="664" y="858"/>
                </a:moveTo>
                <a:lnTo>
                  <a:pt x="664" y="931"/>
                </a:lnTo>
                <a:lnTo>
                  <a:pt x="741" y="858"/>
                </a:lnTo>
                <a:lnTo>
                  <a:pt x="664" y="858"/>
                </a:lnTo>
                <a:close/>
                <a:moveTo>
                  <a:pt x="1018" y="655"/>
                </a:moveTo>
                <a:lnTo>
                  <a:pt x="875" y="791"/>
                </a:lnTo>
                <a:lnTo>
                  <a:pt x="887" y="803"/>
                </a:lnTo>
                <a:lnTo>
                  <a:pt x="1018" y="803"/>
                </a:lnTo>
                <a:lnTo>
                  <a:pt x="1018" y="655"/>
                </a:lnTo>
                <a:close/>
                <a:moveTo>
                  <a:pt x="664" y="651"/>
                </a:moveTo>
                <a:lnTo>
                  <a:pt x="664" y="803"/>
                </a:lnTo>
                <a:lnTo>
                  <a:pt x="800" y="803"/>
                </a:lnTo>
                <a:lnTo>
                  <a:pt x="812" y="791"/>
                </a:lnTo>
                <a:lnTo>
                  <a:pt x="664" y="651"/>
                </a:lnTo>
                <a:close/>
                <a:moveTo>
                  <a:pt x="1072" y="615"/>
                </a:moveTo>
                <a:lnTo>
                  <a:pt x="1072" y="803"/>
                </a:lnTo>
                <a:lnTo>
                  <a:pt x="1405" y="803"/>
                </a:lnTo>
                <a:lnTo>
                  <a:pt x="1072" y="615"/>
                </a:lnTo>
                <a:close/>
                <a:moveTo>
                  <a:pt x="609" y="611"/>
                </a:moveTo>
                <a:lnTo>
                  <a:pt x="274" y="803"/>
                </a:lnTo>
                <a:lnTo>
                  <a:pt x="609" y="803"/>
                </a:lnTo>
                <a:lnTo>
                  <a:pt x="609" y="611"/>
                </a:lnTo>
                <a:close/>
                <a:moveTo>
                  <a:pt x="670" y="595"/>
                </a:moveTo>
                <a:lnTo>
                  <a:pt x="843" y="761"/>
                </a:lnTo>
                <a:lnTo>
                  <a:pt x="1016" y="595"/>
                </a:lnTo>
                <a:lnTo>
                  <a:pt x="670" y="595"/>
                </a:lnTo>
                <a:close/>
                <a:moveTo>
                  <a:pt x="841" y="263"/>
                </a:moveTo>
                <a:lnTo>
                  <a:pt x="664" y="531"/>
                </a:lnTo>
                <a:lnTo>
                  <a:pt x="664" y="546"/>
                </a:lnTo>
                <a:lnTo>
                  <a:pt x="664" y="546"/>
                </a:lnTo>
                <a:lnTo>
                  <a:pt x="665" y="549"/>
                </a:lnTo>
                <a:lnTo>
                  <a:pt x="666" y="551"/>
                </a:lnTo>
                <a:lnTo>
                  <a:pt x="1017" y="551"/>
                </a:lnTo>
                <a:lnTo>
                  <a:pt x="1018" y="551"/>
                </a:lnTo>
                <a:lnTo>
                  <a:pt x="1018" y="531"/>
                </a:lnTo>
                <a:lnTo>
                  <a:pt x="841" y="263"/>
                </a:lnTo>
                <a:close/>
                <a:moveTo>
                  <a:pt x="841" y="0"/>
                </a:moveTo>
                <a:lnTo>
                  <a:pt x="851" y="2"/>
                </a:lnTo>
                <a:lnTo>
                  <a:pt x="860" y="8"/>
                </a:lnTo>
                <a:lnTo>
                  <a:pt x="866" y="17"/>
                </a:lnTo>
                <a:lnTo>
                  <a:pt x="868" y="28"/>
                </a:lnTo>
                <a:lnTo>
                  <a:pt x="868" y="204"/>
                </a:lnTo>
                <a:lnTo>
                  <a:pt x="1069" y="507"/>
                </a:lnTo>
                <a:lnTo>
                  <a:pt x="1071" y="511"/>
                </a:lnTo>
                <a:lnTo>
                  <a:pt x="1072" y="516"/>
                </a:lnTo>
                <a:lnTo>
                  <a:pt x="1072" y="522"/>
                </a:lnTo>
                <a:lnTo>
                  <a:pt x="1072" y="551"/>
                </a:lnTo>
                <a:lnTo>
                  <a:pt x="1524" y="807"/>
                </a:lnTo>
                <a:lnTo>
                  <a:pt x="1532" y="814"/>
                </a:lnTo>
                <a:lnTo>
                  <a:pt x="1537" y="825"/>
                </a:lnTo>
                <a:lnTo>
                  <a:pt x="1537" y="837"/>
                </a:lnTo>
                <a:lnTo>
                  <a:pt x="1531" y="847"/>
                </a:lnTo>
                <a:lnTo>
                  <a:pt x="1521" y="855"/>
                </a:lnTo>
                <a:lnTo>
                  <a:pt x="1509" y="858"/>
                </a:lnTo>
                <a:lnTo>
                  <a:pt x="1447" y="858"/>
                </a:lnTo>
                <a:lnTo>
                  <a:pt x="1447" y="904"/>
                </a:lnTo>
                <a:lnTo>
                  <a:pt x="1497" y="904"/>
                </a:lnTo>
                <a:lnTo>
                  <a:pt x="1511" y="906"/>
                </a:lnTo>
                <a:lnTo>
                  <a:pt x="1521" y="913"/>
                </a:lnTo>
                <a:lnTo>
                  <a:pt x="1529" y="923"/>
                </a:lnTo>
                <a:lnTo>
                  <a:pt x="1531" y="936"/>
                </a:lnTo>
                <a:lnTo>
                  <a:pt x="1529" y="949"/>
                </a:lnTo>
                <a:lnTo>
                  <a:pt x="1521" y="960"/>
                </a:lnTo>
                <a:lnTo>
                  <a:pt x="1511" y="967"/>
                </a:lnTo>
                <a:lnTo>
                  <a:pt x="1497" y="970"/>
                </a:lnTo>
                <a:lnTo>
                  <a:pt x="1447" y="970"/>
                </a:lnTo>
                <a:lnTo>
                  <a:pt x="1447" y="1000"/>
                </a:lnTo>
                <a:lnTo>
                  <a:pt x="1497" y="1000"/>
                </a:lnTo>
                <a:lnTo>
                  <a:pt x="1511" y="1002"/>
                </a:lnTo>
                <a:lnTo>
                  <a:pt x="1521" y="1010"/>
                </a:lnTo>
                <a:lnTo>
                  <a:pt x="1529" y="1020"/>
                </a:lnTo>
                <a:lnTo>
                  <a:pt x="1531" y="1034"/>
                </a:lnTo>
                <a:lnTo>
                  <a:pt x="1529" y="1046"/>
                </a:lnTo>
                <a:lnTo>
                  <a:pt x="1521" y="1056"/>
                </a:lnTo>
                <a:lnTo>
                  <a:pt x="1511" y="1064"/>
                </a:lnTo>
                <a:lnTo>
                  <a:pt x="1497" y="1066"/>
                </a:lnTo>
                <a:lnTo>
                  <a:pt x="1447" y="1066"/>
                </a:lnTo>
                <a:lnTo>
                  <a:pt x="1447" y="1157"/>
                </a:lnTo>
                <a:lnTo>
                  <a:pt x="1445" y="1169"/>
                </a:lnTo>
                <a:lnTo>
                  <a:pt x="1436" y="1176"/>
                </a:lnTo>
                <a:lnTo>
                  <a:pt x="1425" y="1180"/>
                </a:lnTo>
                <a:lnTo>
                  <a:pt x="1315" y="1180"/>
                </a:lnTo>
                <a:lnTo>
                  <a:pt x="1303" y="1176"/>
                </a:lnTo>
                <a:lnTo>
                  <a:pt x="1296" y="1169"/>
                </a:lnTo>
                <a:lnTo>
                  <a:pt x="1292" y="1157"/>
                </a:lnTo>
                <a:lnTo>
                  <a:pt x="1292" y="1066"/>
                </a:lnTo>
                <a:lnTo>
                  <a:pt x="1249" y="1066"/>
                </a:lnTo>
                <a:lnTo>
                  <a:pt x="1236" y="1064"/>
                </a:lnTo>
                <a:lnTo>
                  <a:pt x="1226" y="1056"/>
                </a:lnTo>
                <a:lnTo>
                  <a:pt x="1219" y="1046"/>
                </a:lnTo>
                <a:lnTo>
                  <a:pt x="1215" y="1034"/>
                </a:lnTo>
                <a:lnTo>
                  <a:pt x="1219" y="1020"/>
                </a:lnTo>
                <a:lnTo>
                  <a:pt x="1226" y="1010"/>
                </a:lnTo>
                <a:lnTo>
                  <a:pt x="1236" y="1002"/>
                </a:lnTo>
                <a:lnTo>
                  <a:pt x="1249" y="1000"/>
                </a:lnTo>
                <a:lnTo>
                  <a:pt x="1292" y="1000"/>
                </a:lnTo>
                <a:lnTo>
                  <a:pt x="1292" y="970"/>
                </a:lnTo>
                <a:lnTo>
                  <a:pt x="1249" y="970"/>
                </a:lnTo>
                <a:lnTo>
                  <a:pt x="1236" y="967"/>
                </a:lnTo>
                <a:lnTo>
                  <a:pt x="1226" y="960"/>
                </a:lnTo>
                <a:lnTo>
                  <a:pt x="1219" y="949"/>
                </a:lnTo>
                <a:lnTo>
                  <a:pt x="1215" y="936"/>
                </a:lnTo>
                <a:lnTo>
                  <a:pt x="1219" y="923"/>
                </a:lnTo>
                <a:lnTo>
                  <a:pt x="1226" y="913"/>
                </a:lnTo>
                <a:lnTo>
                  <a:pt x="1236" y="906"/>
                </a:lnTo>
                <a:lnTo>
                  <a:pt x="1249" y="904"/>
                </a:lnTo>
                <a:lnTo>
                  <a:pt x="1292" y="904"/>
                </a:lnTo>
                <a:lnTo>
                  <a:pt x="1292" y="858"/>
                </a:lnTo>
                <a:lnTo>
                  <a:pt x="1072" y="858"/>
                </a:lnTo>
                <a:lnTo>
                  <a:pt x="1072" y="1232"/>
                </a:lnTo>
                <a:lnTo>
                  <a:pt x="1622" y="1528"/>
                </a:lnTo>
                <a:lnTo>
                  <a:pt x="1632" y="1536"/>
                </a:lnTo>
                <a:lnTo>
                  <a:pt x="1637" y="1547"/>
                </a:lnTo>
                <a:lnTo>
                  <a:pt x="1637" y="1559"/>
                </a:lnTo>
                <a:lnTo>
                  <a:pt x="1631" y="1570"/>
                </a:lnTo>
                <a:lnTo>
                  <a:pt x="1621" y="1577"/>
                </a:lnTo>
                <a:lnTo>
                  <a:pt x="1609" y="1580"/>
                </a:lnTo>
                <a:lnTo>
                  <a:pt x="1508" y="1580"/>
                </a:lnTo>
                <a:lnTo>
                  <a:pt x="1508" y="1631"/>
                </a:lnTo>
                <a:lnTo>
                  <a:pt x="1559" y="1631"/>
                </a:lnTo>
                <a:lnTo>
                  <a:pt x="1572" y="1634"/>
                </a:lnTo>
                <a:lnTo>
                  <a:pt x="1583" y="1641"/>
                </a:lnTo>
                <a:lnTo>
                  <a:pt x="1589" y="1652"/>
                </a:lnTo>
                <a:lnTo>
                  <a:pt x="1592" y="1664"/>
                </a:lnTo>
                <a:lnTo>
                  <a:pt x="1589" y="1677"/>
                </a:lnTo>
                <a:lnTo>
                  <a:pt x="1583" y="1688"/>
                </a:lnTo>
                <a:lnTo>
                  <a:pt x="1572" y="1695"/>
                </a:lnTo>
                <a:lnTo>
                  <a:pt x="1559" y="1697"/>
                </a:lnTo>
                <a:lnTo>
                  <a:pt x="1508" y="1697"/>
                </a:lnTo>
                <a:lnTo>
                  <a:pt x="1508" y="1727"/>
                </a:lnTo>
                <a:lnTo>
                  <a:pt x="1559" y="1727"/>
                </a:lnTo>
                <a:lnTo>
                  <a:pt x="1572" y="1730"/>
                </a:lnTo>
                <a:lnTo>
                  <a:pt x="1583" y="1737"/>
                </a:lnTo>
                <a:lnTo>
                  <a:pt x="1589" y="1748"/>
                </a:lnTo>
                <a:lnTo>
                  <a:pt x="1592" y="1761"/>
                </a:lnTo>
                <a:lnTo>
                  <a:pt x="1589" y="1774"/>
                </a:lnTo>
                <a:lnTo>
                  <a:pt x="1583" y="1784"/>
                </a:lnTo>
                <a:lnTo>
                  <a:pt x="1572" y="1791"/>
                </a:lnTo>
                <a:lnTo>
                  <a:pt x="1559" y="1795"/>
                </a:lnTo>
                <a:lnTo>
                  <a:pt x="1508" y="1795"/>
                </a:lnTo>
                <a:lnTo>
                  <a:pt x="1508" y="1886"/>
                </a:lnTo>
                <a:lnTo>
                  <a:pt x="1505" y="1897"/>
                </a:lnTo>
                <a:lnTo>
                  <a:pt x="1497" y="1904"/>
                </a:lnTo>
                <a:lnTo>
                  <a:pt x="1485" y="1907"/>
                </a:lnTo>
                <a:lnTo>
                  <a:pt x="1375" y="1907"/>
                </a:lnTo>
                <a:lnTo>
                  <a:pt x="1364" y="1904"/>
                </a:lnTo>
                <a:lnTo>
                  <a:pt x="1356" y="1897"/>
                </a:lnTo>
                <a:lnTo>
                  <a:pt x="1353" y="1886"/>
                </a:lnTo>
                <a:lnTo>
                  <a:pt x="1353" y="1795"/>
                </a:lnTo>
                <a:lnTo>
                  <a:pt x="1310" y="1795"/>
                </a:lnTo>
                <a:lnTo>
                  <a:pt x="1297" y="1791"/>
                </a:lnTo>
                <a:lnTo>
                  <a:pt x="1286" y="1784"/>
                </a:lnTo>
                <a:lnTo>
                  <a:pt x="1279" y="1774"/>
                </a:lnTo>
                <a:lnTo>
                  <a:pt x="1277" y="1761"/>
                </a:lnTo>
                <a:lnTo>
                  <a:pt x="1279" y="1748"/>
                </a:lnTo>
                <a:lnTo>
                  <a:pt x="1286" y="1737"/>
                </a:lnTo>
                <a:lnTo>
                  <a:pt x="1297" y="1730"/>
                </a:lnTo>
                <a:lnTo>
                  <a:pt x="1310" y="1727"/>
                </a:lnTo>
                <a:lnTo>
                  <a:pt x="1353" y="1727"/>
                </a:lnTo>
                <a:lnTo>
                  <a:pt x="1353" y="1697"/>
                </a:lnTo>
                <a:lnTo>
                  <a:pt x="1310" y="1697"/>
                </a:lnTo>
                <a:lnTo>
                  <a:pt x="1297" y="1695"/>
                </a:lnTo>
                <a:lnTo>
                  <a:pt x="1286" y="1688"/>
                </a:lnTo>
                <a:lnTo>
                  <a:pt x="1279" y="1677"/>
                </a:lnTo>
                <a:lnTo>
                  <a:pt x="1277" y="1664"/>
                </a:lnTo>
                <a:lnTo>
                  <a:pt x="1279" y="1652"/>
                </a:lnTo>
                <a:lnTo>
                  <a:pt x="1286" y="1641"/>
                </a:lnTo>
                <a:lnTo>
                  <a:pt x="1297" y="1634"/>
                </a:lnTo>
                <a:lnTo>
                  <a:pt x="1310" y="1631"/>
                </a:lnTo>
                <a:lnTo>
                  <a:pt x="1353" y="1631"/>
                </a:lnTo>
                <a:lnTo>
                  <a:pt x="1353" y="1580"/>
                </a:lnTo>
                <a:lnTo>
                  <a:pt x="1072" y="1580"/>
                </a:lnTo>
                <a:lnTo>
                  <a:pt x="1072" y="2122"/>
                </a:lnTo>
                <a:lnTo>
                  <a:pt x="1287" y="3183"/>
                </a:lnTo>
                <a:lnTo>
                  <a:pt x="1568" y="3828"/>
                </a:lnTo>
                <a:lnTo>
                  <a:pt x="1571" y="3833"/>
                </a:lnTo>
                <a:lnTo>
                  <a:pt x="1571" y="3839"/>
                </a:lnTo>
                <a:lnTo>
                  <a:pt x="1646" y="3839"/>
                </a:lnTo>
                <a:lnTo>
                  <a:pt x="1646" y="3920"/>
                </a:lnTo>
                <a:lnTo>
                  <a:pt x="1232" y="3920"/>
                </a:lnTo>
                <a:lnTo>
                  <a:pt x="1232" y="3839"/>
                </a:lnTo>
                <a:lnTo>
                  <a:pt x="1327" y="3839"/>
                </a:lnTo>
                <a:lnTo>
                  <a:pt x="898" y="3219"/>
                </a:lnTo>
                <a:lnTo>
                  <a:pt x="749" y="3219"/>
                </a:lnTo>
                <a:lnTo>
                  <a:pt x="316" y="3839"/>
                </a:lnTo>
                <a:lnTo>
                  <a:pt x="414" y="3839"/>
                </a:lnTo>
                <a:lnTo>
                  <a:pt x="414" y="3920"/>
                </a:lnTo>
                <a:lnTo>
                  <a:pt x="0" y="3920"/>
                </a:lnTo>
                <a:lnTo>
                  <a:pt x="0" y="3839"/>
                </a:lnTo>
                <a:lnTo>
                  <a:pt x="78" y="3839"/>
                </a:lnTo>
                <a:lnTo>
                  <a:pt x="78" y="3833"/>
                </a:lnTo>
                <a:lnTo>
                  <a:pt x="79" y="3828"/>
                </a:lnTo>
                <a:lnTo>
                  <a:pt x="360" y="3183"/>
                </a:lnTo>
                <a:lnTo>
                  <a:pt x="609" y="2122"/>
                </a:lnTo>
                <a:lnTo>
                  <a:pt x="609" y="1580"/>
                </a:lnTo>
                <a:lnTo>
                  <a:pt x="334" y="1580"/>
                </a:lnTo>
                <a:lnTo>
                  <a:pt x="334" y="1636"/>
                </a:lnTo>
                <a:lnTo>
                  <a:pt x="384" y="1636"/>
                </a:lnTo>
                <a:lnTo>
                  <a:pt x="397" y="1640"/>
                </a:lnTo>
                <a:lnTo>
                  <a:pt x="408" y="1646"/>
                </a:lnTo>
                <a:lnTo>
                  <a:pt x="415" y="1657"/>
                </a:lnTo>
                <a:lnTo>
                  <a:pt x="418" y="1670"/>
                </a:lnTo>
                <a:lnTo>
                  <a:pt x="415" y="1683"/>
                </a:lnTo>
                <a:lnTo>
                  <a:pt x="408" y="1693"/>
                </a:lnTo>
                <a:lnTo>
                  <a:pt x="397" y="1700"/>
                </a:lnTo>
                <a:lnTo>
                  <a:pt x="384" y="1703"/>
                </a:lnTo>
                <a:lnTo>
                  <a:pt x="334" y="1703"/>
                </a:lnTo>
                <a:lnTo>
                  <a:pt x="334" y="1733"/>
                </a:lnTo>
                <a:lnTo>
                  <a:pt x="384" y="1733"/>
                </a:lnTo>
                <a:lnTo>
                  <a:pt x="397" y="1736"/>
                </a:lnTo>
                <a:lnTo>
                  <a:pt x="408" y="1743"/>
                </a:lnTo>
                <a:lnTo>
                  <a:pt x="415" y="1754"/>
                </a:lnTo>
                <a:lnTo>
                  <a:pt x="418" y="1767"/>
                </a:lnTo>
                <a:lnTo>
                  <a:pt x="415" y="1779"/>
                </a:lnTo>
                <a:lnTo>
                  <a:pt x="408" y="1790"/>
                </a:lnTo>
                <a:lnTo>
                  <a:pt x="397" y="1797"/>
                </a:lnTo>
                <a:lnTo>
                  <a:pt x="384" y="1799"/>
                </a:lnTo>
                <a:lnTo>
                  <a:pt x="334" y="1799"/>
                </a:lnTo>
                <a:lnTo>
                  <a:pt x="334" y="1891"/>
                </a:lnTo>
                <a:lnTo>
                  <a:pt x="330" y="1901"/>
                </a:lnTo>
                <a:lnTo>
                  <a:pt x="323" y="1910"/>
                </a:lnTo>
                <a:lnTo>
                  <a:pt x="311" y="1913"/>
                </a:lnTo>
                <a:lnTo>
                  <a:pt x="201" y="1913"/>
                </a:lnTo>
                <a:lnTo>
                  <a:pt x="190" y="1910"/>
                </a:lnTo>
                <a:lnTo>
                  <a:pt x="181" y="1901"/>
                </a:lnTo>
                <a:lnTo>
                  <a:pt x="179" y="1891"/>
                </a:lnTo>
                <a:lnTo>
                  <a:pt x="179" y="1799"/>
                </a:lnTo>
                <a:lnTo>
                  <a:pt x="136" y="1799"/>
                </a:lnTo>
                <a:lnTo>
                  <a:pt x="122" y="1797"/>
                </a:lnTo>
                <a:lnTo>
                  <a:pt x="112" y="1790"/>
                </a:lnTo>
                <a:lnTo>
                  <a:pt x="104" y="1779"/>
                </a:lnTo>
                <a:lnTo>
                  <a:pt x="102" y="1767"/>
                </a:lnTo>
                <a:lnTo>
                  <a:pt x="104" y="1754"/>
                </a:lnTo>
                <a:lnTo>
                  <a:pt x="112" y="1743"/>
                </a:lnTo>
                <a:lnTo>
                  <a:pt x="122" y="1736"/>
                </a:lnTo>
                <a:lnTo>
                  <a:pt x="136" y="1733"/>
                </a:lnTo>
                <a:lnTo>
                  <a:pt x="179" y="1733"/>
                </a:lnTo>
                <a:lnTo>
                  <a:pt x="179" y="1703"/>
                </a:lnTo>
                <a:lnTo>
                  <a:pt x="136" y="1703"/>
                </a:lnTo>
                <a:lnTo>
                  <a:pt x="122" y="1700"/>
                </a:lnTo>
                <a:lnTo>
                  <a:pt x="112" y="1693"/>
                </a:lnTo>
                <a:lnTo>
                  <a:pt x="104" y="1683"/>
                </a:lnTo>
                <a:lnTo>
                  <a:pt x="102" y="1670"/>
                </a:lnTo>
                <a:lnTo>
                  <a:pt x="104" y="1657"/>
                </a:lnTo>
                <a:lnTo>
                  <a:pt x="112" y="1646"/>
                </a:lnTo>
                <a:lnTo>
                  <a:pt x="122" y="1640"/>
                </a:lnTo>
                <a:lnTo>
                  <a:pt x="136" y="1636"/>
                </a:lnTo>
                <a:lnTo>
                  <a:pt x="179" y="1636"/>
                </a:lnTo>
                <a:lnTo>
                  <a:pt x="179" y="1580"/>
                </a:lnTo>
                <a:lnTo>
                  <a:pt x="70" y="1580"/>
                </a:lnTo>
                <a:lnTo>
                  <a:pt x="59" y="1577"/>
                </a:lnTo>
                <a:lnTo>
                  <a:pt x="49" y="1570"/>
                </a:lnTo>
                <a:lnTo>
                  <a:pt x="43" y="1559"/>
                </a:lnTo>
                <a:lnTo>
                  <a:pt x="43" y="1547"/>
                </a:lnTo>
                <a:lnTo>
                  <a:pt x="48" y="1536"/>
                </a:lnTo>
                <a:lnTo>
                  <a:pt x="56" y="1528"/>
                </a:lnTo>
                <a:lnTo>
                  <a:pt x="609" y="1226"/>
                </a:lnTo>
                <a:lnTo>
                  <a:pt x="609" y="858"/>
                </a:lnTo>
                <a:lnTo>
                  <a:pt x="417" y="858"/>
                </a:lnTo>
                <a:lnTo>
                  <a:pt x="417" y="904"/>
                </a:lnTo>
                <a:lnTo>
                  <a:pt x="467" y="904"/>
                </a:lnTo>
                <a:lnTo>
                  <a:pt x="480" y="906"/>
                </a:lnTo>
                <a:lnTo>
                  <a:pt x="491" y="913"/>
                </a:lnTo>
                <a:lnTo>
                  <a:pt x="498" y="923"/>
                </a:lnTo>
                <a:lnTo>
                  <a:pt x="501" y="936"/>
                </a:lnTo>
                <a:lnTo>
                  <a:pt x="498" y="949"/>
                </a:lnTo>
                <a:lnTo>
                  <a:pt x="491" y="960"/>
                </a:lnTo>
                <a:lnTo>
                  <a:pt x="480" y="967"/>
                </a:lnTo>
                <a:lnTo>
                  <a:pt x="467" y="970"/>
                </a:lnTo>
                <a:lnTo>
                  <a:pt x="417" y="970"/>
                </a:lnTo>
                <a:lnTo>
                  <a:pt x="417" y="1000"/>
                </a:lnTo>
                <a:lnTo>
                  <a:pt x="467" y="1000"/>
                </a:lnTo>
                <a:lnTo>
                  <a:pt x="480" y="1002"/>
                </a:lnTo>
                <a:lnTo>
                  <a:pt x="491" y="1010"/>
                </a:lnTo>
                <a:lnTo>
                  <a:pt x="498" y="1020"/>
                </a:lnTo>
                <a:lnTo>
                  <a:pt x="501" y="1034"/>
                </a:lnTo>
                <a:lnTo>
                  <a:pt x="498" y="1046"/>
                </a:lnTo>
                <a:lnTo>
                  <a:pt x="491" y="1056"/>
                </a:lnTo>
                <a:lnTo>
                  <a:pt x="480" y="1064"/>
                </a:lnTo>
                <a:lnTo>
                  <a:pt x="467" y="1066"/>
                </a:lnTo>
                <a:lnTo>
                  <a:pt x="417" y="1066"/>
                </a:lnTo>
                <a:lnTo>
                  <a:pt x="417" y="1157"/>
                </a:lnTo>
                <a:lnTo>
                  <a:pt x="413" y="1169"/>
                </a:lnTo>
                <a:lnTo>
                  <a:pt x="406" y="1176"/>
                </a:lnTo>
                <a:lnTo>
                  <a:pt x="395" y="1180"/>
                </a:lnTo>
                <a:lnTo>
                  <a:pt x="283" y="1180"/>
                </a:lnTo>
                <a:lnTo>
                  <a:pt x="273" y="1176"/>
                </a:lnTo>
                <a:lnTo>
                  <a:pt x="265" y="1169"/>
                </a:lnTo>
                <a:lnTo>
                  <a:pt x="262" y="1157"/>
                </a:lnTo>
                <a:lnTo>
                  <a:pt x="262" y="1066"/>
                </a:lnTo>
                <a:lnTo>
                  <a:pt x="219" y="1066"/>
                </a:lnTo>
                <a:lnTo>
                  <a:pt x="205" y="1064"/>
                </a:lnTo>
                <a:lnTo>
                  <a:pt x="195" y="1056"/>
                </a:lnTo>
                <a:lnTo>
                  <a:pt x="187" y="1046"/>
                </a:lnTo>
                <a:lnTo>
                  <a:pt x="185" y="1034"/>
                </a:lnTo>
                <a:lnTo>
                  <a:pt x="187" y="1020"/>
                </a:lnTo>
                <a:lnTo>
                  <a:pt x="195" y="1010"/>
                </a:lnTo>
                <a:lnTo>
                  <a:pt x="205" y="1002"/>
                </a:lnTo>
                <a:lnTo>
                  <a:pt x="219" y="1000"/>
                </a:lnTo>
                <a:lnTo>
                  <a:pt x="262" y="1000"/>
                </a:lnTo>
                <a:lnTo>
                  <a:pt x="262" y="970"/>
                </a:lnTo>
                <a:lnTo>
                  <a:pt x="219" y="970"/>
                </a:lnTo>
                <a:lnTo>
                  <a:pt x="205" y="967"/>
                </a:lnTo>
                <a:lnTo>
                  <a:pt x="195" y="960"/>
                </a:lnTo>
                <a:lnTo>
                  <a:pt x="187" y="949"/>
                </a:lnTo>
                <a:lnTo>
                  <a:pt x="185" y="936"/>
                </a:lnTo>
                <a:lnTo>
                  <a:pt x="187" y="923"/>
                </a:lnTo>
                <a:lnTo>
                  <a:pt x="195" y="913"/>
                </a:lnTo>
                <a:lnTo>
                  <a:pt x="205" y="906"/>
                </a:lnTo>
                <a:lnTo>
                  <a:pt x="219" y="904"/>
                </a:lnTo>
                <a:lnTo>
                  <a:pt x="262" y="904"/>
                </a:lnTo>
                <a:lnTo>
                  <a:pt x="262" y="858"/>
                </a:lnTo>
                <a:lnTo>
                  <a:pt x="169" y="858"/>
                </a:lnTo>
                <a:lnTo>
                  <a:pt x="159" y="855"/>
                </a:lnTo>
                <a:lnTo>
                  <a:pt x="149" y="847"/>
                </a:lnTo>
                <a:lnTo>
                  <a:pt x="143" y="837"/>
                </a:lnTo>
                <a:lnTo>
                  <a:pt x="143" y="825"/>
                </a:lnTo>
                <a:lnTo>
                  <a:pt x="147" y="814"/>
                </a:lnTo>
                <a:lnTo>
                  <a:pt x="156" y="807"/>
                </a:lnTo>
                <a:lnTo>
                  <a:pt x="609" y="546"/>
                </a:lnTo>
                <a:lnTo>
                  <a:pt x="609" y="522"/>
                </a:lnTo>
                <a:lnTo>
                  <a:pt x="609" y="516"/>
                </a:lnTo>
                <a:lnTo>
                  <a:pt x="610" y="511"/>
                </a:lnTo>
                <a:lnTo>
                  <a:pt x="612" y="507"/>
                </a:lnTo>
                <a:lnTo>
                  <a:pt x="813" y="204"/>
                </a:lnTo>
                <a:lnTo>
                  <a:pt x="813" y="28"/>
                </a:lnTo>
                <a:lnTo>
                  <a:pt x="815" y="17"/>
                </a:lnTo>
                <a:lnTo>
                  <a:pt x="821" y="8"/>
                </a:lnTo>
                <a:lnTo>
                  <a:pt x="830" y="2"/>
                </a:lnTo>
                <a:lnTo>
                  <a:pt x="841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2072" name="Group 60"/>
          <p:cNvGrpSpPr>
            <a:grpSpLocks noChangeAspect="1"/>
          </p:cNvGrpSpPr>
          <p:nvPr/>
        </p:nvGrpSpPr>
        <p:grpSpPr bwMode="auto">
          <a:xfrm>
            <a:off x="704500" y="1484784"/>
            <a:ext cx="700255" cy="578952"/>
            <a:chOff x="-823" y="1271"/>
            <a:chExt cx="635" cy="525"/>
          </a:xfrm>
          <a:solidFill>
            <a:srgbClr val="C43D59"/>
          </a:solidFill>
        </p:grpSpPr>
        <p:sp>
          <p:nvSpPr>
            <p:cNvPr id="2075" name="Freeform 62"/>
            <p:cNvSpPr>
              <a:spLocks/>
            </p:cNvSpPr>
            <p:nvPr/>
          </p:nvSpPr>
          <p:spPr bwMode="auto">
            <a:xfrm>
              <a:off x="-647" y="1528"/>
              <a:ext cx="80" cy="81"/>
            </a:xfrm>
            <a:custGeom>
              <a:avLst/>
              <a:gdLst>
                <a:gd name="T0" fmla="*/ 241 w 483"/>
                <a:gd name="T1" fmla="*/ 0 h 482"/>
                <a:gd name="T2" fmla="*/ 281 w 483"/>
                <a:gd name="T3" fmla="*/ 2 h 482"/>
                <a:gd name="T4" fmla="*/ 318 w 483"/>
                <a:gd name="T5" fmla="*/ 12 h 482"/>
                <a:gd name="T6" fmla="*/ 352 w 483"/>
                <a:gd name="T7" fmla="*/ 27 h 482"/>
                <a:gd name="T8" fmla="*/ 384 w 483"/>
                <a:gd name="T9" fmla="*/ 47 h 482"/>
                <a:gd name="T10" fmla="*/ 412 w 483"/>
                <a:gd name="T11" fmla="*/ 70 h 482"/>
                <a:gd name="T12" fmla="*/ 436 w 483"/>
                <a:gd name="T13" fmla="*/ 99 h 482"/>
                <a:gd name="T14" fmla="*/ 455 w 483"/>
                <a:gd name="T15" fmla="*/ 130 h 482"/>
                <a:gd name="T16" fmla="*/ 470 w 483"/>
                <a:gd name="T17" fmla="*/ 164 h 482"/>
                <a:gd name="T18" fmla="*/ 480 w 483"/>
                <a:gd name="T19" fmla="*/ 201 h 482"/>
                <a:gd name="T20" fmla="*/ 483 w 483"/>
                <a:gd name="T21" fmla="*/ 241 h 482"/>
                <a:gd name="T22" fmla="*/ 480 w 483"/>
                <a:gd name="T23" fmla="*/ 281 h 482"/>
                <a:gd name="T24" fmla="*/ 470 w 483"/>
                <a:gd name="T25" fmla="*/ 318 h 482"/>
                <a:gd name="T26" fmla="*/ 455 w 483"/>
                <a:gd name="T27" fmla="*/ 352 h 482"/>
                <a:gd name="T28" fmla="*/ 436 w 483"/>
                <a:gd name="T29" fmla="*/ 383 h 482"/>
                <a:gd name="T30" fmla="*/ 412 w 483"/>
                <a:gd name="T31" fmla="*/ 412 h 482"/>
                <a:gd name="T32" fmla="*/ 384 w 483"/>
                <a:gd name="T33" fmla="*/ 435 h 482"/>
                <a:gd name="T34" fmla="*/ 352 w 483"/>
                <a:gd name="T35" fmla="*/ 455 h 482"/>
                <a:gd name="T36" fmla="*/ 318 w 483"/>
                <a:gd name="T37" fmla="*/ 470 h 482"/>
                <a:gd name="T38" fmla="*/ 281 w 483"/>
                <a:gd name="T39" fmla="*/ 480 h 482"/>
                <a:gd name="T40" fmla="*/ 241 w 483"/>
                <a:gd name="T41" fmla="*/ 482 h 482"/>
                <a:gd name="T42" fmla="*/ 203 w 483"/>
                <a:gd name="T43" fmla="*/ 480 h 482"/>
                <a:gd name="T44" fmla="*/ 165 w 483"/>
                <a:gd name="T45" fmla="*/ 470 h 482"/>
                <a:gd name="T46" fmla="*/ 130 w 483"/>
                <a:gd name="T47" fmla="*/ 455 h 482"/>
                <a:gd name="T48" fmla="*/ 99 w 483"/>
                <a:gd name="T49" fmla="*/ 435 h 482"/>
                <a:gd name="T50" fmla="*/ 71 w 483"/>
                <a:gd name="T51" fmla="*/ 412 h 482"/>
                <a:gd name="T52" fmla="*/ 47 w 483"/>
                <a:gd name="T53" fmla="*/ 383 h 482"/>
                <a:gd name="T54" fmla="*/ 27 w 483"/>
                <a:gd name="T55" fmla="*/ 352 h 482"/>
                <a:gd name="T56" fmla="*/ 13 w 483"/>
                <a:gd name="T57" fmla="*/ 318 h 482"/>
                <a:gd name="T58" fmla="*/ 4 w 483"/>
                <a:gd name="T59" fmla="*/ 281 h 482"/>
                <a:gd name="T60" fmla="*/ 0 w 483"/>
                <a:gd name="T61" fmla="*/ 241 h 482"/>
                <a:gd name="T62" fmla="*/ 4 w 483"/>
                <a:gd name="T63" fmla="*/ 201 h 482"/>
                <a:gd name="T64" fmla="*/ 13 w 483"/>
                <a:gd name="T65" fmla="*/ 164 h 482"/>
                <a:gd name="T66" fmla="*/ 27 w 483"/>
                <a:gd name="T67" fmla="*/ 130 h 482"/>
                <a:gd name="T68" fmla="*/ 47 w 483"/>
                <a:gd name="T69" fmla="*/ 99 h 482"/>
                <a:gd name="T70" fmla="*/ 71 w 483"/>
                <a:gd name="T71" fmla="*/ 70 h 482"/>
                <a:gd name="T72" fmla="*/ 99 w 483"/>
                <a:gd name="T73" fmla="*/ 47 h 482"/>
                <a:gd name="T74" fmla="*/ 130 w 483"/>
                <a:gd name="T75" fmla="*/ 27 h 482"/>
                <a:gd name="T76" fmla="*/ 165 w 483"/>
                <a:gd name="T77" fmla="*/ 12 h 482"/>
                <a:gd name="T78" fmla="*/ 203 w 483"/>
                <a:gd name="T79" fmla="*/ 2 h 482"/>
                <a:gd name="T80" fmla="*/ 241 w 483"/>
                <a:gd name="T81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3" h="482">
                  <a:moveTo>
                    <a:pt x="241" y="0"/>
                  </a:moveTo>
                  <a:lnTo>
                    <a:pt x="281" y="2"/>
                  </a:lnTo>
                  <a:lnTo>
                    <a:pt x="318" y="12"/>
                  </a:lnTo>
                  <a:lnTo>
                    <a:pt x="352" y="27"/>
                  </a:lnTo>
                  <a:lnTo>
                    <a:pt x="384" y="47"/>
                  </a:lnTo>
                  <a:lnTo>
                    <a:pt x="412" y="70"/>
                  </a:lnTo>
                  <a:lnTo>
                    <a:pt x="436" y="99"/>
                  </a:lnTo>
                  <a:lnTo>
                    <a:pt x="455" y="130"/>
                  </a:lnTo>
                  <a:lnTo>
                    <a:pt x="470" y="164"/>
                  </a:lnTo>
                  <a:lnTo>
                    <a:pt x="480" y="201"/>
                  </a:lnTo>
                  <a:lnTo>
                    <a:pt x="483" y="241"/>
                  </a:lnTo>
                  <a:lnTo>
                    <a:pt x="480" y="281"/>
                  </a:lnTo>
                  <a:lnTo>
                    <a:pt x="470" y="318"/>
                  </a:lnTo>
                  <a:lnTo>
                    <a:pt x="455" y="352"/>
                  </a:lnTo>
                  <a:lnTo>
                    <a:pt x="436" y="383"/>
                  </a:lnTo>
                  <a:lnTo>
                    <a:pt x="412" y="412"/>
                  </a:lnTo>
                  <a:lnTo>
                    <a:pt x="384" y="435"/>
                  </a:lnTo>
                  <a:lnTo>
                    <a:pt x="352" y="455"/>
                  </a:lnTo>
                  <a:lnTo>
                    <a:pt x="318" y="470"/>
                  </a:lnTo>
                  <a:lnTo>
                    <a:pt x="281" y="480"/>
                  </a:lnTo>
                  <a:lnTo>
                    <a:pt x="241" y="482"/>
                  </a:lnTo>
                  <a:lnTo>
                    <a:pt x="203" y="480"/>
                  </a:lnTo>
                  <a:lnTo>
                    <a:pt x="165" y="470"/>
                  </a:lnTo>
                  <a:lnTo>
                    <a:pt x="130" y="455"/>
                  </a:lnTo>
                  <a:lnTo>
                    <a:pt x="99" y="435"/>
                  </a:lnTo>
                  <a:lnTo>
                    <a:pt x="71" y="412"/>
                  </a:lnTo>
                  <a:lnTo>
                    <a:pt x="47" y="383"/>
                  </a:lnTo>
                  <a:lnTo>
                    <a:pt x="27" y="352"/>
                  </a:lnTo>
                  <a:lnTo>
                    <a:pt x="13" y="318"/>
                  </a:lnTo>
                  <a:lnTo>
                    <a:pt x="4" y="281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3" y="164"/>
                  </a:lnTo>
                  <a:lnTo>
                    <a:pt x="27" y="130"/>
                  </a:lnTo>
                  <a:lnTo>
                    <a:pt x="47" y="99"/>
                  </a:lnTo>
                  <a:lnTo>
                    <a:pt x="71" y="70"/>
                  </a:lnTo>
                  <a:lnTo>
                    <a:pt x="99" y="47"/>
                  </a:lnTo>
                  <a:lnTo>
                    <a:pt x="130" y="27"/>
                  </a:lnTo>
                  <a:lnTo>
                    <a:pt x="165" y="12"/>
                  </a:lnTo>
                  <a:lnTo>
                    <a:pt x="203" y="2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76" name="Freeform 63"/>
            <p:cNvSpPr>
              <a:spLocks noEditPoints="1"/>
            </p:cNvSpPr>
            <p:nvPr/>
          </p:nvSpPr>
          <p:spPr bwMode="auto">
            <a:xfrm>
              <a:off x="-823" y="1271"/>
              <a:ext cx="635" cy="525"/>
            </a:xfrm>
            <a:custGeom>
              <a:avLst/>
              <a:gdLst>
                <a:gd name="T0" fmla="*/ 2177 w 3811"/>
                <a:gd name="T1" fmla="*/ 2266 h 3148"/>
                <a:gd name="T2" fmla="*/ 1927 w 3811"/>
                <a:gd name="T3" fmla="*/ 2409 h 3148"/>
                <a:gd name="T4" fmla="*/ 1790 w 3811"/>
                <a:gd name="T5" fmla="*/ 2634 h 3148"/>
                <a:gd name="T6" fmla="*/ 1754 w 3811"/>
                <a:gd name="T7" fmla="*/ 2850 h 3148"/>
                <a:gd name="T8" fmla="*/ 940 w 3811"/>
                <a:gd name="T9" fmla="*/ 2125 h 3148"/>
                <a:gd name="T10" fmla="*/ 1196 w 3811"/>
                <a:gd name="T11" fmla="*/ 2266 h 3148"/>
                <a:gd name="T12" fmla="*/ 976 w 3811"/>
                <a:gd name="T13" fmla="*/ 2159 h 3148"/>
                <a:gd name="T14" fmla="*/ 635 w 3811"/>
                <a:gd name="T15" fmla="*/ 2307 h 3148"/>
                <a:gd name="T16" fmla="*/ 815 w 3811"/>
                <a:gd name="T17" fmla="*/ 1895 h 3148"/>
                <a:gd name="T18" fmla="*/ 2395 w 3811"/>
                <a:gd name="T19" fmla="*/ 1651 h 3148"/>
                <a:gd name="T20" fmla="*/ 1756 w 3811"/>
                <a:gd name="T21" fmla="*/ 1956 h 3148"/>
                <a:gd name="T22" fmla="*/ 1586 w 3811"/>
                <a:gd name="T23" fmla="*/ 2180 h 3148"/>
                <a:gd name="T24" fmla="*/ 1299 w 3811"/>
                <a:gd name="T25" fmla="*/ 2999 h 3148"/>
                <a:gd name="T26" fmla="*/ 1706 w 3811"/>
                <a:gd name="T27" fmla="*/ 2814 h 3148"/>
                <a:gd name="T28" fmla="*/ 1761 w 3811"/>
                <a:gd name="T29" fmla="*/ 2570 h 3148"/>
                <a:gd name="T30" fmla="*/ 1936 w 3811"/>
                <a:gd name="T31" fmla="*/ 2336 h 3148"/>
                <a:gd name="T32" fmla="*/ 2223 w 3811"/>
                <a:gd name="T33" fmla="*/ 2202 h 3148"/>
                <a:gd name="T34" fmla="*/ 2531 w 3811"/>
                <a:gd name="T35" fmla="*/ 1632 h 3148"/>
                <a:gd name="T36" fmla="*/ 3389 w 3811"/>
                <a:gd name="T37" fmla="*/ 2052 h 3148"/>
                <a:gd name="T38" fmla="*/ 3518 w 3811"/>
                <a:gd name="T39" fmla="*/ 1757 h 3148"/>
                <a:gd name="T40" fmla="*/ 1140 w 3811"/>
                <a:gd name="T41" fmla="*/ 1419 h 3148"/>
                <a:gd name="T42" fmla="*/ 953 w 3811"/>
                <a:gd name="T43" fmla="*/ 1584 h 3148"/>
                <a:gd name="T44" fmla="*/ 903 w 3811"/>
                <a:gd name="T45" fmla="*/ 1837 h 3148"/>
                <a:gd name="T46" fmla="*/ 1015 w 3811"/>
                <a:gd name="T47" fmla="*/ 2062 h 3148"/>
                <a:gd name="T48" fmla="*/ 1240 w 3811"/>
                <a:gd name="T49" fmla="*/ 2174 h 3148"/>
                <a:gd name="T50" fmla="*/ 1493 w 3811"/>
                <a:gd name="T51" fmla="*/ 2124 h 3148"/>
                <a:gd name="T52" fmla="*/ 1658 w 3811"/>
                <a:gd name="T53" fmla="*/ 1937 h 3148"/>
                <a:gd name="T54" fmla="*/ 1676 w 3811"/>
                <a:gd name="T55" fmla="*/ 1678 h 3148"/>
                <a:gd name="T56" fmla="*/ 1536 w 3811"/>
                <a:gd name="T57" fmla="*/ 1470 h 3148"/>
                <a:gd name="T58" fmla="*/ 1294 w 3811"/>
                <a:gd name="T59" fmla="*/ 1387 h 3148"/>
                <a:gd name="T60" fmla="*/ 2557 w 3811"/>
                <a:gd name="T61" fmla="*/ 880 h 3148"/>
                <a:gd name="T62" fmla="*/ 1736 w 3811"/>
                <a:gd name="T63" fmla="*/ 1008 h 3148"/>
                <a:gd name="T64" fmla="*/ 1671 w 3811"/>
                <a:gd name="T65" fmla="*/ 1197 h 3148"/>
                <a:gd name="T66" fmla="*/ 1584 w 3811"/>
                <a:gd name="T67" fmla="*/ 1385 h 3148"/>
                <a:gd name="T68" fmla="*/ 1740 w 3811"/>
                <a:gd name="T69" fmla="*/ 1573 h 3148"/>
                <a:gd name="T70" fmla="*/ 734 w 3811"/>
                <a:gd name="T71" fmla="*/ 640 h 3148"/>
                <a:gd name="T72" fmla="*/ 664 w 3811"/>
                <a:gd name="T73" fmla="*/ 846 h 3148"/>
                <a:gd name="T74" fmla="*/ 474 w 3811"/>
                <a:gd name="T75" fmla="*/ 1005 h 3148"/>
                <a:gd name="T76" fmla="*/ 293 w 3811"/>
                <a:gd name="T77" fmla="*/ 1550 h 3148"/>
                <a:gd name="T78" fmla="*/ 937 w 3811"/>
                <a:gd name="T79" fmla="*/ 1444 h 3148"/>
                <a:gd name="T80" fmla="*/ 1171 w 3811"/>
                <a:gd name="T81" fmla="*/ 1306 h 3148"/>
                <a:gd name="T82" fmla="*/ 236 w 3811"/>
                <a:gd name="T83" fmla="*/ 1009 h 3148"/>
                <a:gd name="T84" fmla="*/ 493 w 3811"/>
                <a:gd name="T85" fmla="*/ 941 h 3148"/>
                <a:gd name="T86" fmla="*/ 642 w 3811"/>
                <a:gd name="T87" fmla="*/ 785 h 3148"/>
                <a:gd name="T88" fmla="*/ 688 w 3811"/>
                <a:gd name="T89" fmla="*/ 613 h 3148"/>
                <a:gd name="T90" fmla="*/ 1354 w 3811"/>
                <a:gd name="T91" fmla="*/ 1294 h 3148"/>
                <a:gd name="T92" fmla="*/ 1559 w 3811"/>
                <a:gd name="T93" fmla="*/ 1330 h 3148"/>
                <a:gd name="T94" fmla="*/ 1635 w 3811"/>
                <a:gd name="T95" fmla="*/ 1154 h 3148"/>
                <a:gd name="T96" fmla="*/ 1692 w 3811"/>
                <a:gd name="T97" fmla="*/ 984 h 3148"/>
                <a:gd name="T98" fmla="*/ 1714 w 3811"/>
                <a:gd name="T99" fmla="*/ 908 h 3148"/>
                <a:gd name="T100" fmla="*/ 2630 w 3811"/>
                <a:gd name="T101" fmla="*/ 137 h 3148"/>
                <a:gd name="T102" fmla="*/ 2633 w 3811"/>
                <a:gd name="T103" fmla="*/ 0 h 3148"/>
                <a:gd name="T104" fmla="*/ 1310 w 3811"/>
                <a:gd name="T105" fmla="*/ 3130 h 3148"/>
                <a:gd name="T106" fmla="*/ 2633 w 3811"/>
                <a:gd name="T107" fmla="*/ 0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11" h="3148">
                  <a:moveTo>
                    <a:pt x="2451" y="2221"/>
                  </a:moveTo>
                  <a:lnTo>
                    <a:pt x="2376" y="2226"/>
                  </a:lnTo>
                  <a:lnTo>
                    <a:pt x="2305" y="2236"/>
                  </a:lnTo>
                  <a:lnTo>
                    <a:pt x="2239" y="2249"/>
                  </a:lnTo>
                  <a:lnTo>
                    <a:pt x="2177" y="2266"/>
                  </a:lnTo>
                  <a:lnTo>
                    <a:pt x="2119" y="2287"/>
                  </a:lnTo>
                  <a:lnTo>
                    <a:pt x="2064" y="2311"/>
                  </a:lnTo>
                  <a:lnTo>
                    <a:pt x="2014" y="2340"/>
                  </a:lnTo>
                  <a:lnTo>
                    <a:pt x="1969" y="2373"/>
                  </a:lnTo>
                  <a:lnTo>
                    <a:pt x="1927" y="2409"/>
                  </a:lnTo>
                  <a:lnTo>
                    <a:pt x="1890" y="2450"/>
                  </a:lnTo>
                  <a:lnTo>
                    <a:pt x="1857" y="2494"/>
                  </a:lnTo>
                  <a:lnTo>
                    <a:pt x="1829" y="2541"/>
                  </a:lnTo>
                  <a:lnTo>
                    <a:pt x="1807" y="2587"/>
                  </a:lnTo>
                  <a:lnTo>
                    <a:pt x="1790" y="2634"/>
                  </a:lnTo>
                  <a:lnTo>
                    <a:pt x="1776" y="2680"/>
                  </a:lnTo>
                  <a:lnTo>
                    <a:pt x="1766" y="2727"/>
                  </a:lnTo>
                  <a:lnTo>
                    <a:pt x="1759" y="2771"/>
                  </a:lnTo>
                  <a:lnTo>
                    <a:pt x="1756" y="2812"/>
                  </a:lnTo>
                  <a:lnTo>
                    <a:pt x="1754" y="2850"/>
                  </a:lnTo>
                  <a:lnTo>
                    <a:pt x="1754" y="2885"/>
                  </a:lnTo>
                  <a:lnTo>
                    <a:pt x="1755" y="2917"/>
                  </a:lnTo>
                  <a:lnTo>
                    <a:pt x="2504" y="2773"/>
                  </a:lnTo>
                  <a:lnTo>
                    <a:pt x="2451" y="2221"/>
                  </a:lnTo>
                  <a:close/>
                  <a:moveTo>
                    <a:pt x="940" y="2125"/>
                  </a:moveTo>
                  <a:lnTo>
                    <a:pt x="681" y="2334"/>
                  </a:lnTo>
                  <a:lnTo>
                    <a:pt x="598" y="2868"/>
                  </a:lnTo>
                  <a:lnTo>
                    <a:pt x="1174" y="2976"/>
                  </a:lnTo>
                  <a:lnTo>
                    <a:pt x="1247" y="2273"/>
                  </a:lnTo>
                  <a:lnTo>
                    <a:pt x="1196" y="2266"/>
                  </a:lnTo>
                  <a:lnTo>
                    <a:pt x="1147" y="2253"/>
                  </a:lnTo>
                  <a:lnTo>
                    <a:pt x="1101" y="2236"/>
                  </a:lnTo>
                  <a:lnTo>
                    <a:pt x="1057" y="2215"/>
                  </a:lnTo>
                  <a:lnTo>
                    <a:pt x="1015" y="2188"/>
                  </a:lnTo>
                  <a:lnTo>
                    <a:pt x="976" y="2159"/>
                  </a:lnTo>
                  <a:lnTo>
                    <a:pt x="940" y="2125"/>
                  </a:lnTo>
                  <a:close/>
                  <a:moveTo>
                    <a:pt x="278" y="1676"/>
                  </a:moveTo>
                  <a:lnTo>
                    <a:pt x="147" y="2783"/>
                  </a:lnTo>
                  <a:lnTo>
                    <a:pt x="550" y="2858"/>
                  </a:lnTo>
                  <a:lnTo>
                    <a:pt x="635" y="2307"/>
                  </a:lnTo>
                  <a:lnTo>
                    <a:pt x="908" y="2088"/>
                  </a:lnTo>
                  <a:lnTo>
                    <a:pt x="877" y="2045"/>
                  </a:lnTo>
                  <a:lnTo>
                    <a:pt x="851" y="1997"/>
                  </a:lnTo>
                  <a:lnTo>
                    <a:pt x="830" y="1947"/>
                  </a:lnTo>
                  <a:lnTo>
                    <a:pt x="815" y="1895"/>
                  </a:lnTo>
                  <a:lnTo>
                    <a:pt x="804" y="1840"/>
                  </a:lnTo>
                  <a:lnTo>
                    <a:pt x="802" y="1783"/>
                  </a:lnTo>
                  <a:lnTo>
                    <a:pt x="803" y="1757"/>
                  </a:lnTo>
                  <a:lnTo>
                    <a:pt x="278" y="1676"/>
                  </a:lnTo>
                  <a:close/>
                  <a:moveTo>
                    <a:pt x="2395" y="1651"/>
                  </a:moveTo>
                  <a:lnTo>
                    <a:pt x="1785" y="1743"/>
                  </a:lnTo>
                  <a:lnTo>
                    <a:pt x="1787" y="1783"/>
                  </a:lnTo>
                  <a:lnTo>
                    <a:pt x="1784" y="1843"/>
                  </a:lnTo>
                  <a:lnTo>
                    <a:pt x="1772" y="1901"/>
                  </a:lnTo>
                  <a:lnTo>
                    <a:pt x="1756" y="1956"/>
                  </a:lnTo>
                  <a:lnTo>
                    <a:pt x="1733" y="2009"/>
                  </a:lnTo>
                  <a:lnTo>
                    <a:pt x="1704" y="2058"/>
                  </a:lnTo>
                  <a:lnTo>
                    <a:pt x="1669" y="2103"/>
                  </a:lnTo>
                  <a:lnTo>
                    <a:pt x="1629" y="2144"/>
                  </a:lnTo>
                  <a:lnTo>
                    <a:pt x="1586" y="2180"/>
                  </a:lnTo>
                  <a:lnTo>
                    <a:pt x="1538" y="2210"/>
                  </a:lnTo>
                  <a:lnTo>
                    <a:pt x="1487" y="2236"/>
                  </a:lnTo>
                  <a:lnTo>
                    <a:pt x="1432" y="2256"/>
                  </a:lnTo>
                  <a:lnTo>
                    <a:pt x="1375" y="2268"/>
                  </a:lnTo>
                  <a:lnTo>
                    <a:pt x="1299" y="2999"/>
                  </a:lnTo>
                  <a:lnTo>
                    <a:pt x="1309" y="3002"/>
                  </a:lnTo>
                  <a:lnTo>
                    <a:pt x="1706" y="2926"/>
                  </a:lnTo>
                  <a:lnTo>
                    <a:pt x="1705" y="2893"/>
                  </a:lnTo>
                  <a:lnTo>
                    <a:pt x="1705" y="2856"/>
                  </a:lnTo>
                  <a:lnTo>
                    <a:pt x="1706" y="2814"/>
                  </a:lnTo>
                  <a:lnTo>
                    <a:pt x="1711" y="2770"/>
                  </a:lnTo>
                  <a:lnTo>
                    <a:pt x="1716" y="2722"/>
                  </a:lnTo>
                  <a:lnTo>
                    <a:pt x="1727" y="2672"/>
                  </a:lnTo>
                  <a:lnTo>
                    <a:pt x="1742" y="2621"/>
                  </a:lnTo>
                  <a:lnTo>
                    <a:pt x="1761" y="2570"/>
                  </a:lnTo>
                  <a:lnTo>
                    <a:pt x="1785" y="2519"/>
                  </a:lnTo>
                  <a:lnTo>
                    <a:pt x="1815" y="2467"/>
                  </a:lnTo>
                  <a:lnTo>
                    <a:pt x="1853" y="2418"/>
                  </a:lnTo>
                  <a:lnTo>
                    <a:pt x="1892" y="2375"/>
                  </a:lnTo>
                  <a:lnTo>
                    <a:pt x="1936" y="2336"/>
                  </a:lnTo>
                  <a:lnTo>
                    <a:pt x="1985" y="2301"/>
                  </a:lnTo>
                  <a:lnTo>
                    <a:pt x="2039" y="2269"/>
                  </a:lnTo>
                  <a:lnTo>
                    <a:pt x="2096" y="2243"/>
                  </a:lnTo>
                  <a:lnTo>
                    <a:pt x="2157" y="2221"/>
                  </a:lnTo>
                  <a:lnTo>
                    <a:pt x="2223" y="2202"/>
                  </a:lnTo>
                  <a:lnTo>
                    <a:pt x="2294" y="2188"/>
                  </a:lnTo>
                  <a:lnTo>
                    <a:pt x="2367" y="2178"/>
                  </a:lnTo>
                  <a:lnTo>
                    <a:pt x="2445" y="2172"/>
                  </a:lnTo>
                  <a:lnTo>
                    <a:pt x="2395" y="1651"/>
                  </a:lnTo>
                  <a:close/>
                  <a:moveTo>
                    <a:pt x="2531" y="1632"/>
                  </a:moveTo>
                  <a:lnTo>
                    <a:pt x="2519" y="1633"/>
                  </a:lnTo>
                  <a:lnTo>
                    <a:pt x="2626" y="2750"/>
                  </a:lnTo>
                  <a:lnTo>
                    <a:pt x="3003" y="2832"/>
                  </a:lnTo>
                  <a:lnTo>
                    <a:pt x="2917" y="1996"/>
                  </a:lnTo>
                  <a:lnTo>
                    <a:pt x="3389" y="2052"/>
                  </a:lnTo>
                  <a:lnTo>
                    <a:pt x="3392" y="2101"/>
                  </a:lnTo>
                  <a:lnTo>
                    <a:pt x="2973" y="2052"/>
                  </a:lnTo>
                  <a:lnTo>
                    <a:pt x="3053" y="2843"/>
                  </a:lnTo>
                  <a:lnTo>
                    <a:pt x="3664" y="2984"/>
                  </a:lnTo>
                  <a:lnTo>
                    <a:pt x="3518" y="1757"/>
                  </a:lnTo>
                  <a:lnTo>
                    <a:pt x="2531" y="1632"/>
                  </a:lnTo>
                  <a:close/>
                  <a:moveTo>
                    <a:pt x="1294" y="1387"/>
                  </a:moveTo>
                  <a:lnTo>
                    <a:pt x="1240" y="1392"/>
                  </a:lnTo>
                  <a:lnTo>
                    <a:pt x="1189" y="1402"/>
                  </a:lnTo>
                  <a:lnTo>
                    <a:pt x="1140" y="1419"/>
                  </a:lnTo>
                  <a:lnTo>
                    <a:pt x="1095" y="1442"/>
                  </a:lnTo>
                  <a:lnTo>
                    <a:pt x="1053" y="1470"/>
                  </a:lnTo>
                  <a:lnTo>
                    <a:pt x="1015" y="1504"/>
                  </a:lnTo>
                  <a:lnTo>
                    <a:pt x="982" y="1542"/>
                  </a:lnTo>
                  <a:lnTo>
                    <a:pt x="953" y="1584"/>
                  </a:lnTo>
                  <a:lnTo>
                    <a:pt x="930" y="1629"/>
                  </a:lnTo>
                  <a:lnTo>
                    <a:pt x="913" y="1678"/>
                  </a:lnTo>
                  <a:lnTo>
                    <a:pt x="903" y="1729"/>
                  </a:lnTo>
                  <a:lnTo>
                    <a:pt x="899" y="1783"/>
                  </a:lnTo>
                  <a:lnTo>
                    <a:pt x="903" y="1837"/>
                  </a:lnTo>
                  <a:lnTo>
                    <a:pt x="913" y="1888"/>
                  </a:lnTo>
                  <a:lnTo>
                    <a:pt x="930" y="1937"/>
                  </a:lnTo>
                  <a:lnTo>
                    <a:pt x="953" y="1982"/>
                  </a:lnTo>
                  <a:lnTo>
                    <a:pt x="982" y="2024"/>
                  </a:lnTo>
                  <a:lnTo>
                    <a:pt x="1015" y="2062"/>
                  </a:lnTo>
                  <a:lnTo>
                    <a:pt x="1053" y="2096"/>
                  </a:lnTo>
                  <a:lnTo>
                    <a:pt x="1095" y="2124"/>
                  </a:lnTo>
                  <a:lnTo>
                    <a:pt x="1140" y="2147"/>
                  </a:lnTo>
                  <a:lnTo>
                    <a:pt x="1189" y="2164"/>
                  </a:lnTo>
                  <a:lnTo>
                    <a:pt x="1240" y="2174"/>
                  </a:lnTo>
                  <a:lnTo>
                    <a:pt x="1294" y="2179"/>
                  </a:lnTo>
                  <a:lnTo>
                    <a:pt x="1347" y="2174"/>
                  </a:lnTo>
                  <a:lnTo>
                    <a:pt x="1399" y="2164"/>
                  </a:lnTo>
                  <a:lnTo>
                    <a:pt x="1448" y="2147"/>
                  </a:lnTo>
                  <a:lnTo>
                    <a:pt x="1493" y="2124"/>
                  </a:lnTo>
                  <a:lnTo>
                    <a:pt x="1536" y="2096"/>
                  </a:lnTo>
                  <a:lnTo>
                    <a:pt x="1573" y="2062"/>
                  </a:lnTo>
                  <a:lnTo>
                    <a:pt x="1607" y="2024"/>
                  </a:lnTo>
                  <a:lnTo>
                    <a:pt x="1635" y="1982"/>
                  </a:lnTo>
                  <a:lnTo>
                    <a:pt x="1658" y="1937"/>
                  </a:lnTo>
                  <a:lnTo>
                    <a:pt x="1676" y="1888"/>
                  </a:lnTo>
                  <a:lnTo>
                    <a:pt x="1686" y="1837"/>
                  </a:lnTo>
                  <a:lnTo>
                    <a:pt x="1690" y="1783"/>
                  </a:lnTo>
                  <a:lnTo>
                    <a:pt x="1686" y="1729"/>
                  </a:lnTo>
                  <a:lnTo>
                    <a:pt x="1676" y="1678"/>
                  </a:lnTo>
                  <a:lnTo>
                    <a:pt x="1658" y="1629"/>
                  </a:lnTo>
                  <a:lnTo>
                    <a:pt x="1635" y="1584"/>
                  </a:lnTo>
                  <a:lnTo>
                    <a:pt x="1607" y="1542"/>
                  </a:lnTo>
                  <a:lnTo>
                    <a:pt x="1573" y="1504"/>
                  </a:lnTo>
                  <a:lnTo>
                    <a:pt x="1536" y="1470"/>
                  </a:lnTo>
                  <a:lnTo>
                    <a:pt x="1493" y="1442"/>
                  </a:lnTo>
                  <a:lnTo>
                    <a:pt x="1448" y="1419"/>
                  </a:lnTo>
                  <a:lnTo>
                    <a:pt x="1399" y="1402"/>
                  </a:lnTo>
                  <a:lnTo>
                    <a:pt x="1347" y="1392"/>
                  </a:lnTo>
                  <a:lnTo>
                    <a:pt x="1294" y="1387"/>
                  </a:lnTo>
                  <a:close/>
                  <a:moveTo>
                    <a:pt x="2557" y="880"/>
                  </a:moveTo>
                  <a:lnTo>
                    <a:pt x="2508" y="1507"/>
                  </a:lnTo>
                  <a:lnTo>
                    <a:pt x="3529" y="1630"/>
                  </a:lnTo>
                  <a:lnTo>
                    <a:pt x="3591" y="1142"/>
                  </a:lnTo>
                  <a:lnTo>
                    <a:pt x="2557" y="880"/>
                  </a:lnTo>
                  <a:close/>
                  <a:moveTo>
                    <a:pt x="2432" y="848"/>
                  </a:moveTo>
                  <a:lnTo>
                    <a:pt x="1757" y="936"/>
                  </a:lnTo>
                  <a:lnTo>
                    <a:pt x="1752" y="954"/>
                  </a:lnTo>
                  <a:lnTo>
                    <a:pt x="1745" y="979"/>
                  </a:lnTo>
                  <a:lnTo>
                    <a:pt x="1736" y="1008"/>
                  </a:lnTo>
                  <a:lnTo>
                    <a:pt x="1726" y="1040"/>
                  </a:lnTo>
                  <a:lnTo>
                    <a:pt x="1714" y="1078"/>
                  </a:lnTo>
                  <a:lnTo>
                    <a:pt x="1701" y="1116"/>
                  </a:lnTo>
                  <a:lnTo>
                    <a:pt x="1687" y="1157"/>
                  </a:lnTo>
                  <a:lnTo>
                    <a:pt x="1671" y="1197"/>
                  </a:lnTo>
                  <a:lnTo>
                    <a:pt x="1656" y="1239"/>
                  </a:lnTo>
                  <a:lnTo>
                    <a:pt x="1638" y="1279"/>
                  </a:lnTo>
                  <a:lnTo>
                    <a:pt x="1621" y="1317"/>
                  </a:lnTo>
                  <a:lnTo>
                    <a:pt x="1602" y="1352"/>
                  </a:lnTo>
                  <a:lnTo>
                    <a:pt x="1584" y="1385"/>
                  </a:lnTo>
                  <a:lnTo>
                    <a:pt x="1622" y="1416"/>
                  </a:lnTo>
                  <a:lnTo>
                    <a:pt x="1657" y="1450"/>
                  </a:lnTo>
                  <a:lnTo>
                    <a:pt x="1688" y="1488"/>
                  </a:lnTo>
                  <a:lnTo>
                    <a:pt x="1716" y="1529"/>
                  </a:lnTo>
                  <a:lnTo>
                    <a:pt x="1740" y="1573"/>
                  </a:lnTo>
                  <a:lnTo>
                    <a:pt x="1758" y="1620"/>
                  </a:lnTo>
                  <a:lnTo>
                    <a:pt x="2382" y="1526"/>
                  </a:lnTo>
                  <a:lnTo>
                    <a:pt x="2432" y="848"/>
                  </a:lnTo>
                  <a:close/>
                  <a:moveTo>
                    <a:pt x="738" y="604"/>
                  </a:moveTo>
                  <a:lnTo>
                    <a:pt x="734" y="640"/>
                  </a:lnTo>
                  <a:lnTo>
                    <a:pt x="728" y="680"/>
                  </a:lnTo>
                  <a:lnTo>
                    <a:pt x="719" y="720"/>
                  </a:lnTo>
                  <a:lnTo>
                    <a:pt x="706" y="762"/>
                  </a:lnTo>
                  <a:lnTo>
                    <a:pt x="688" y="804"/>
                  </a:lnTo>
                  <a:lnTo>
                    <a:pt x="664" y="846"/>
                  </a:lnTo>
                  <a:lnTo>
                    <a:pt x="635" y="887"/>
                  </a:lnTo>
                  <a:lnTo>
                    <a:pt x="602" y="923"/>
                  </a:lnTo>
                  <a:lnTo>
                    <a:pt x="563" y="954"/>
                  </a:lnTo>
                  <a:lnTo>
                    <a:pt x="520" y="982"/>
                  </a:lnTo>
                  <a:lnTo>
                    <a:pt x="474" y="1005"/>
                  </a:lnTo>
                  <a:lnTo>
                    <a:pt x="421" y="1025"/>
                  </a:lnTo>
                  <a:lnTo>
                    <a:pt x="367" y="1040"/>
                  </a:lnTo>
                  <a:lnTo>
                    <a:pt x="306" y="1051"/>
                  </a:lnTo>
                  <a:lnTo>
                    <a:pt x="242" y="1058"/>
                  </a:lnTo>
                  <a:lnTo>
                    <a:pt x="293" y="1550"/>
                  </a:lnTo>
                  <a:lnTo>
                    <a:pt x="825" y="1633"/>
                  </a:lnTo>
                  <a:lnTo>
                    <a:pt x="845" y="1580"/>
                  </a:lnTo>
                  <a:lnTo>
                    <a:pt x="870" y="1532"/>
                  </a:lnTo>
                  <a:lnTo>
                    <a:pt x="901" y="1486"/>
                  </a:lnTo>
                  <a:lnTo>
                    <a:pt x="937" y="1444"/>
                  </a:lnTo>
                  <a:lnTo>
                    <a:pt x="976" y="1407"/>
                  </a:lnTo>
                  <a:lnTo>
                    <a:pt x="1019" y="1374"/>
                  </a:lnTo>
                  <a:lnTo>
                    <a:pt x="1067" y="1346"/>
                  </a:lnTo>
                  <a:lnTo>
                    <a:pt x="1117" y="1323"/>
                  </a:lnTo>
                  <a:lnTo>
                    <a:pt x="1171" y="1306"/>
                  </a:lnTo>
                  <a:lnTo>
                    <a:pt x="1226" y="1295"/>
                  </a:lnTo>
                  <a:lnTo>
                    <a:pt x="1169" y="785"/>
                  </a:lnTo>
                  <a:lnTo>
                    <a:pt x="738" y="604"/>
                  </a:lnTo>
                  <a:close/>
                  <a:moveTo>
                    <a:pt x="154" y="357"/>
                  </a:moveTo>
                  <a:lnTo>
                    <a:pt x="236" y="1009"/>
                  </a:lnTo>
                  <a:lnTo>
                    <a:pt x="296" y="1003"/>
                  </a:lnTo>
                  <a:lnTo>
                    <a:pt x="351" y="994"/>
                  </a:lnTo>
                  <a:lnTo>
                    <a:pt x="403" y="980"/>
                  </a:lnTo>
                  <a:lnTo>
                    <a:pt x="449" y="962"/>
                  </a:lnTo>
                  <a:lnTo>
                    <a:pt x="493" y="941"/>
                  </a:lnTo>
                  <a:lnTo>
                    <a:pt x="532" y="916"/>
                  </a:lnTo>
                  <a:lnTo>
                    <a:pt x="567" y="888"/>
                  </a:lnTo>
                  <a:lnTo>
                    <a:pt x="598" y="855"/>
                  </a:lnTo>
                  <a:lnTo>
                    <a:pt x="623" y="820"/>
                  </a:lnTo>
                  <a:lnTo>
                    <a:pt x="642" y="785"/>
                  </a:lnTo>
                  <a:lnTo>
                    <a:pt x="659" y="749"/>
                  </a:lnTo>
                  <a:lnTo>
                    <a:pt x="670" y="714"/>
                  </a:lnTo>
                  <a:lnTo>
                    <a:pt x="678" y="678"/>
                  </a:lnTo>
                  <a:lnTo>
                    <a:pt x="684" y="645"/>
                  </a:lnTo>
                  <a:lnTo>
                    <a:pt x="688" y="613"/>
                  </a:lnTo>
                  <a:lnTo>
                    <a:pt x="689" y="583"/>
                  </a:lnTo>
                  <a:lnTo>
                    <a:pt x="154" y="357"/>
                  </a:lnTo>
                  <a:close/>
                  <a:moveTo>
                    <a:pt x="2491" y="208"/>
                  </a:moveTo>
                  <a:lnTo>
                    <a:pt x="1296" y="780"/>
                  </a:lnTo>
                  <a:lnTo>
                    <a:pt x="1354" y="1294"/>
                  </a:lnTo>
                  <a:lnTo>
                    <a:pt x="1405" y="1302"/>
                  </a:lnTo>
                  <a:lnTo>
                    <a:pt x="1452" y="1316"/>
                  </a:lnTo>
                  <a:lnTo>
                    <a:pt x="1499" y="1335"/>
                  </a:lnTo>
                  <a:lnTo>
                    <a:pt x="1543" y="1358"/>
                  </a:lnTo>
                  <a:lnTo>
                    <a:pt x="1559" y="1330"/>
                  </a:lnTo>
                  <a:lnTo>
                    <a:pt x="1576" y="1299"/>
                  </a:lnTo>
                  <a:lnTo>
                    <a:pt x="1591" y="1265"/>
                  </a:lnTo>
                  <a:lnTo>
                    <a:pt x="1607" y="1229"/>
                  </a:lnTo>
                  <a:lnTo>
                    <a:pt x="1621" y="1192"/>
                  </a:lnTo>
                  <a:lnTo>
                    <a:pt x="1635" y="1154"/>
                  </a:lnTo>
                  <a:lnTo>
                    <a:pt x="1649" y="1117"/>
                  </a:lnTo>
                  <a:lnTo>
                    <a:pt x="1662" y="1081"/>
                  </a:lnTo>
                  <a:lnTo>
                    <a:pt x="1672" y="1047"/>
                  </a:lnTo>
                  <a:lnTo>
                    <a:pt x="1683" y="1015"/>
                  </a:lnTo>
                  <a:lnTo>
                    <a:pt x="1692" y="984"/>
                  </a:lnTo>
                  <a:lnTo>
                    <a:pt x="1700" y="959"/>
                  </a:lnTo>
                  <a:lnTo>
                    <a:pt x="1706" y="938"/>
                  </a:lnTo>
                  <a:lnTo>
                    <a:pt x="1711" y="922"/>
                  </a:lnTo>
                  <a:lnTo>
                    <a:pt x="1713" y="911"/>
                  </a:lnTo>
                  <a:lnTo>
                    <a:pt x="1714" y="908"/>
                  </a:lnTo>
                  <a:lnTo>
                    <a:pt x="1719" y="891"/>
                  </a:lnTo>
                  <a:lnTo>
                    <a:pt x="2435" y="798"/>
                  </a:lnTo>
                  <a:lnTo>
                    <a:pt x="2437" y="799"/>
                  </a:lnTo>
                  <a:lnTo>
                    <a:pt x="2491" y="208"/>
                  </a:lnTo>
                  <a:close/>
                  <a:moveTo>
                    <a:pt x="2630" y="137"/>
                  </a:moveTo>
                  <a:lnTo>
                    <a:pt x="2561" y="831"/>
                  </a:lnTo>
                  <a:lnTo>
                    <a:pt x="3597" y="1093"/>
                  </a:lnTo>
                  <a:lnTo>
                    <a:pt x="3669" y="528"/>
                  </a:lnTo>
                  <a:lnTo>
                    <a:pt x="2630" y="137"/>
                  </a:lnTo>
                  <a:close/>
                  <a:moveTo>
                    <a:pt x="2633" y="0"/>
                  </a:moveTo>
                  <a:lnTo>
                    <a:pt x="3806" y="446"/>
                  </a:lnTo>
                  <a:lnTo>
                    <a:pt x="3643" y="1735"/>
                  </a:lnTo>
                  <a:lnTo>
                    <a:pt x="3811" y="3148"/>
                  </a:lnTo>
                  <a:lnTo>
                    <a:pt x="2639" y="2877"/>
                  </a:lnTo>
                  <a:lnTo>
                    <a:pt x="1310" y="3130"/>
                  </a:lnTo>
                  <a:lnTo>
                    <a:pt x="7" y="2886"/>
                  </a:lnTo>
                  <a:lnTo>
                    <a:pt x="165" y="1530"/>
                  </a:lnTo>
                  <a:lnTo>
                    <a:pt x="0" y="155"/>
                  </a:lnTo>
                  <a:lnTo>
                    <a:pt x="1226" y="673"/>
                  </a:lnTo>
                  <a:lnTo>
                    <a:pt x="2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16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7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696233" y="3499976"/>
            <a:ext cx="7469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/>
              <a:t>Проект ЗУ «Про приєднання до електричних мереж»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3529" y="3068960"/>
            <a:ext cx="1226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dirty="0">
                <a:solidFill>
                  <a:srgbClr val="255286"/>
                </a:solidFill>
              </a:rPr>
              <a:t>Мережі</a:t>
            </a:r>
          </a:p>
        </p:txBody>
      </p:sp>
    </p:spTree>
    <p:extLst>
      <p:ext uri="{BB962C8B-B14F-4D97-AF65-F5344CB8AC3E}">
        <p14:creationId xmlns:p14="http://schemas.microsoft.com/office/powerpoint/2010/main" val="33417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5236" y="213745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</a:rPr>
              <a:t>ПЛАН </a:t>
            </a:r>
            <a:r>
              <a:rPr lang="uk-UA" dirty="0" smtClean="0">
                <a:solidFill>
                  <a:srgbClr val="255286"/>
                </a:solidFill>
              </a:rPr>
              <a:t>ДІЙ. </a:t>
            </a:r>
            <a:r>
              <a:rPr lang="uk-UA" dirty="0" smtClean="0">
                <a:solidFill>
                  <a:srgbClr val="255286"/>
                </a:solidFill>
              </a:rPr>
              <a:t>ДЕРЖГЕОКАДАСТР</a:t>
            </a:r>
            <a:endParaRPr lang="ru-RU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550" y="3807038"/>
            <a:ext cx="10175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Детінізація використання земель, що перебувають у користуванні державних підприємств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Запровадження механізмів ефективного контролю за використанням земель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Запровадження транспарентності при передачі земель у власність (користування)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Демонополізація, скорочення термінів та здешевлення адміністративних послуг, в тому числі через електронне урядування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000" dirty="0" smtClean="0"/>
              <a:t>Оновлення планово-картографічних матеріалів населених пунктів</a:t>
            </a:r>
          </a:p>
        </p:txBody>
      </p:sp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01921" y="1404962"/>
            <a:ext cx="796057" cy="731520"/>
            <a:chOff x="2640" y="1057"/>
            <a:chExt cx="2393" cy="2199"/>
          </a:xfrm>
          <a:solidFill>
            <a:srgbClr val="C43D59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26" y="2020"/>
              <a:ext cx="1031" cy="622"/>
            </a:xfrm>
            <a:custGeom>
              <a:avLst/>
              <a:gdLst>
                <a:gd name="T0" fmla="*/ 396 w 2061"/>
                <a:gd name="T1" fmla="*/ 0 h 1245"/>
                <a:gd name="T2" fmla="*/ 1816 w 2061"/>
                <a:gd name="T3" fmla="*/ 0 h 1245"/>
                <a:gd name="T4" fmla="*/ 1869 w 2061"/>
                <a:gd name="T5" fmla="*/ 137 h 1245"/>
                <a:gd name="T6" fmla="*/ 1928 w 2061"/>
                <a:gd name="T7" fmla="*/ 271 h 1245"/>
                <a:gd name="T8" fmla="*/ 1993 w 2061"/>
                <a:gd name="T9" fmla="*/ 402 h 1245"/>
                <a:gd name="T10" fmla="*/ 2061 w 2061"/>
                <a:gd name="T11" fmla="*/ 528 h 1245"/>
                <a:gd name="T12" fmla="*/ 1912 w 2061"/>
                <a:gd name="T13" fmla="*/ 1245 h 1245"/>
                <a:gd name="T14" fmla="*/ 0 w 2061"/>
                <a:gd name="T15" fmla="*/ 1037 h 1245"/>
                <a:gd name="T16" fmla="*/ 272 w 2061"/>
                <a:gd name="T17" fmla="*/ 93 h 1245"/>
                <a:gd name="T18" fmla="*/ 284 w 2061"/>
                <a:gd name="T19" fmla="*/ 67 h 1245"/>
                <a:gd name="T20" fmla="*/ 299 w 2061"/>
                <a:gd name="T21" fmla="*/ 45 h 1245"/>
                <a:gd name="T22" fmla="*/ 319 w 2061"/>
                <a:gd name="T23" fmla="*/ 26 h 1245"/>
                <a:gd name="T24" fmla="*/ 342 w 2061"/>
                <a:gd name="T25" fmla="*/ 13 h 1245"/>
                <a:gd name="T26" fmla="*/ 368 w 2061"/>
                <a:gd name="T27" fmla="*/ 5 h 1245"/>
                <a:gd name="T28" fmla="*/ 396 w 2061"/>
                <a:gd name="T29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1" h="1245">
                  <a:moveTo>
                    <a:pt x="396" y="0"/>
                  </a:moveTo>
                  <a:lnTo>
                    <a:pt x="1816" y="0"/>
                  </a:lnTo>
                  <a:lnTo>
                    <a:pt x="1869" y="137"/>
                  </a:lnTo>
                  <a:lnTo>
                    <a:pt x="1928" y="271"/>
                  </a:lnTo>
                  <a:lnTo>
                    <a:pt x="1993" y="402"/>
                  </a:lnTo>
                  <a:lnTo>
                    <a:pt x="2061" y="528"/>
                  </a:lnTo>
                  <a:lnTo>
                    <a:pt x="1912" y="1245"/>
                  </a:lnTo>
                  <a:lnTo>
                    <a:pt x="0" y="1037"/>
                  </a:lnTo>
                  <a:lnTo>
                    <a:pt x="272" y="93"/>
                  </a:lnTo>
                  <a:lnTo>
                    <a:pt x="284" y="67"/>
                  </a:lnTo>
                  <a:lnTo>
                    <a:pt x="299" y="45"/>
                  </a:lnTo>
                  <a:lnTo>
                    <a:pt x="319" y="26"/>
                  </a:lnTo>
                  <a:lnTo>
                    <a:pt x="342" y="13"/>
                  </a:lnTo>
                  <a:lnTo>
                    <a:pt x="368" y="5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626" y="2470"/>
              <a:ext cx="287" cy="297"/>
            </a:xfrm>
            <a:custGeom>
              <a:avLst/>
              <a:gdLst>
                <a:gd name="T0" fmla="*/ 403 w 575"/>
                <a:gd name="T1" fmla="*/ 0 h 593"/>
                <a:gd name="T2" fmla="*/ 575 w 575"/>
                <a:gd name="T3" fmla="*/ 593 h 593"/>
                <a:gd name="T4" fmla="*/ 0 w 575"/>
                <a:gd name="T5" fmla="*/ 531 h 593"/>
                <a:gd name="T6" fmla="*/ 63 w 575"/>
                <a:gd name="T7" fmla="*/ 453 h 593"/>
                <a:gd name="T8" fmla="*/ 128 w 575"/>
                <a:gd name="T9" fmla="*/ 372 h 593"/>
                <a:gd name="T10" fmla="*/ 197 w 575"/>
                <a:gd name="T11" fmla="*/ 285 h 593"/>
                <a:gd name="T12" fmla="*/ 265 w 575"/>
                <a:gd name="T13" fmla="*/ 195 h 593"/>
                <a:gd name="T14" fmla="*/ 335 w 575"/>
                <a:gd name="T15" fmla="*/ 99 h 593"/>
                <a:gd name="T16" fmla="*/ 403 w 575"/>
                <a:gd name="T1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593">
                  <a:moveTo>
                    <a:pt x="403" y="0"/>
                  </a:moveTo>
                  <a:lnTo>
                    <a:pt x="575" y="593"/>
                  </a:lnTo>
                  <a:lnTo>
                    <a:pt x="0" y="531"/>
                  </a:lnTo>
                  <a:lnTo>
                    <a:pt x="63" y="453"/>
                  </a:lnTo>
                  <a:lnTo>
                    <a:pt x="128" y="372"/>
                  </a:lnTo>
                  <a:lnTo>
                    <a:pt x="197" y="285"/>
                  </a:lnTo>
                  <a:lnTo>
                    <a:pt x="265" y="195"/>
                  </a:lnTo>
                  <a:lnTo>
                    <a:pt x="335" y="99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973" y="2516"/>
              <a:ext cx="156" cy="165"/>
            </a:xfrm>
            <a:custGeom>
              <a:avLst/>
              <a:gdLst>
                <a:gd name="T0" fmla="*/ 63 w 311"/>
                <a:gd name="T1" fmla="*/ 0 h 328"/>
                <a:gd name="T2" fmla="*/ 67 w 311"/>
                <a:gd name="T3" fmla="*/ 6 h 328"/>
                <a:gd name="T4" fmla="*/ 150 w 311"/>
                <a:gd name="T5" fmla="*/ 120 h 328"/>
                <a:gd name="T6" fmla="*/ 231 w 311"/>
                <a:gd name="T7" fmla="*/ 227 h 328"/>
                <a:gd name="T8" fmla="*/ 311 w 311"/>
                <a:gd name="T9" fmla="*/ 328 h 328"/>
                <a:gd name="T10" fmla="*/ 0 w 311"/>
                <a:gd name="T11" fmla="*/ 294 h 328"/>
                <a:gd name="T12" fmla="*/ 63 w 311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328">
                  <a:moveTo>
                    <a:pt x="63" y="0"/>
                  </a:moveTo>
                  <a:lnTo>
                    <a:pt x="67" y="6"/>
                  </a:lnTo>
                  <a:lnTo>
                    <a:pt x="150" y="120"/>
                  </a:lnTo>
                  <a:lnTo>
                    <a:pt x="231" y="227"/>
                  </a:lnTo>
                  <a:lnTo>
                    <a:pt x="311" y="328"/>
                  </a:lnTo>
                  <a:lnTo>
                    <a:pt x="0" y="29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40" y="2725"/>
              <a:ext cx="1102" cy="531"/>
            </a:xfrm>
            <a:custGeom>
              <a:avLst/>
              <a:gdLst>
                <a:gd name="T0" fmla="*/ 265 w 2204"/>
                <a:gd name="T1" fmla="*/ 0 h 1062"/>
                <a:gd name="T2" fmla="*/ 2204 w 2204"/>
                <a:gd name="T3" fmla="*/ 213 h 1062"/>
                <a:gd name="T4" fmla="*/ 2026 w 2204"/>
                <a:gd name="T5" fmla="*/ 1062 h 1062"/>
                <a:gd name="T6" fmla="*/ 128 w 2204"/>
                <a:gd name="T7" fmla="*/ 1062 h 1062"/>
                <a:gd name="T8" fmla="*/ 99 w 2204"/>
                <a:gd name="T9" fmla="*/ 1059 h 1062"/>
                <a:gd name="T10" fmla="*/ 71 w 2204"/>
                <a:gd name="T11" fmla="*/ 1049 h 1062"/>
                <a:gd name="T12" fmla="*/ 47 w 2204"/>
                <a:gd name="T13" fmla="*/ 1033 h 1062"/>
                <a:gd name="T14" fmla="*/ 26 w 2204"/>
                <a:gd name="T15" fmla="*/ 1011 h 1062"/>
                <a:gd name="T16" fmla="*/ 10 w 2204"/>
                <a:gd name="T17" fmla="*/ 985 h 1062"/>
                <a:gd name="T18" fmla="*/ 1 w 2204"/>
                <a:gd name="T19" fmla="*/ 957 h 1062"/>
                <a:gd name="T20" fmla="*/ 0 w 2204"/>
                <a:gd name="T21" fmla="*/ 928 h 1062"/>
                <a:gd name="T22" fmla="*/ 4 w 2204"/>
                <a:gd name="T23" fmla="*/ 899 h 1062"/>
                <a:gd name="T24" fmla="*/ 265 w 2204"/>
                <a:gd name="T2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4" h="1062">
                  <a:moveTo>
                    <a:pt x="265" y="0"/>
                  </a:moveTo>
                  <a:lnTo>
                    <a:pt x="2204" y="213"/>
                  </a:lnTo>
                  <a:lnTo>
                    <a:pt x="2026" y="1062"/>
                  </a:lnTo>
                  <a:lnTo>
                    <a:pt x="128" y="1062"/>
                  </a:lnTo>
                  <a:lnTo>
                    <a:pt x="99" y="1059"/>
                  </a:lnTo>
                  <a:lnTo>
                    <a:pt x="71" y="1049"/>
                  </a:lnTo>
                  <a:lnTo>
                    <a:pt x="47" y="1033"/>
                  </a:lnTo>
                  <a:lnTo>
                    <a:pt x="26" y="1011"/>
                  </a:lnTo>
                  <a:lnTo>
                    <a:pt x="10" y="985"/>
                  </a:lnTo>
                  <a:lnTo>
                    <a:pt x="1" y="957"/>
                  </a:lnTo>
                  <a:lnTo>
                    <a:pt x="0" y="928"/>
                  </a:lnTo>
                  <a:lnTo>
                    <a:pt x="4" y="89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849" y="2852"/>
              <a:ext cx="1184" cy="404"/>
            </a:xfrm>
            <a:custGeom>
              <a:avLst/>
              <a:gdLst>
                <a:gd name="T0" fmla="*/ 169 w 2368"/>
                <a:gd name="T1" fmla="*/ 0 h 807"/>
                <a:gd name="T2" fmla="*/ 2243 w 2368"/>
                <a:gd name="T3" fmla="*/ 227 h 807"/>
                <a:gd name="T4" fmla="*/ 2361 w 2368"/>
                <a:gd name="T5" fmla="*/ 635 h 807"/>
                <a:gd name="T6" fmla="*/ 2366 w 2368"/>
                <a:gd name="T7" fmla="*/ 657 h 807"/>
                <a:gd name="T8" fmla="*/ 2368 w 2368"/>
                <a:gd name="T9" fmla="*/ 679 h 807"/>
                <a:gd name="T10" fmla="*/ 2365 w 2368"/>
                <a:gd name="T11" fmla="*/ 708 h 807"/>
                <a:gd name="T12" fmla="*/ 2355 w 2368"/>
                <a:gd name="T13" fmla="*/ 736 h 807"/>
                <a:gd name="T14" fmla="*/ 2340 w 2368"/>
                <a:gd name="T15" fmla="*/ 759 h 807"/>
                <a:gd name="T16" fmla="*/ 2320 w 2368"/>
                <a:gd name="T17" fmla="*/ 779 h 807"/>
                <a:gd name="T18" fmla="*/ 2297 w 2368"/>
                <a:gd name="T19" fmla="*/ 794 h 807"/>
                <a:gd name="T20" fmla="*/ 2269 w 2368"/>
                <a:gd name="T21" fmla="*/ 804 h 807"/>
                <a:gd name="T22" fmla="*/ 2240 w 2368"/>
                <a:gd name="T23" fmla="*/ 807 h 807"/>
                <a:gd name="T24" fmla="*/ 0 w 2368"/>
                <a:gd name="T25" fmla="*/ 807 h 807"/>
                <a:gd name="T26" fmla="*/ 169 w 2368"/>
                <a:gd name="T2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8" h="807">
                  <a:moveTo>
                    <a:pt x="169" y="0"/>
                  </a:moveTo>
                  <a:lnTo>
                    <a:pt x="2243" y="227"/>
                  </a:lnTo>
                  <a:lnTo>
                    <a:pt x="2361" y="635"/>
                  </a:lnTo>
                  <a:lnTo>
                    <a:pt x="2366" y="657"/>
                  </a:lnTo>
                  <a:lnTo>
                    <a:pt x="2368" y="679"/>
                  </a:lnTo>
                  <a:lnTo>
                    <a:pt x="2365" y="708"/>
                  </a:lnTo>
                  <a:lnTo>
                    <a:pt x="2355" y="736"/>
                  </a:lnTo>
                  <a:lnTo>
                    <a:pt x="2340" y="759"/>
                  </a:lnTo>
                  <a:lnTo>
                    <a:pt x="2320" y="779"/>
                  </a:lnTo>
                  <a:lnTo>
                    <a:pt x="2297" y="794"/>
                  </a:lnTo>
                  <a:lnTo>
                    <a:pt x="2269" y="804"/>
                  </a:lnTo>
                  <a:lnTo>
                    <a:pt x="2240" y="807"/>
                  </a:lnTo>
                  <a:lnTo>
                    <a:pt x="0" y="807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3766" y="1057"/>
              <a:ext cx="1267" cy="1771"/>
            </a:xfrm>
            <a:custGeom>
              <a:avLst/>
              <a:gdLst>
                <a:gd name="T0" fmla="*/ 1102 w 2535"/>
                <a:gd name="T1" fmla="*/ 494 h 3540"/>
                <a:gd name="T2" fmla="*/ 877 w 2535"/>
                <a:gd name="T3" fmla="*/ 583 h 3540"/>
                <a:gd name="T4" fmla="*/ 693 w 2535"/>
                <a:gd name="T5" fmla="*/ 733 h 3540"/>
                <a:gd name="T6" fmla="*/ 563 w 2535"/>
                <a:gd name="T7" fmla="*/ 931 h 3540"/>
                <a:gd name="T8" fmla="*/ 499 w 2535"/>
                <a:gd name="T9" fmla="*/ 1166 h 3540"/>
                <a:gd name="T10" fmla="*/ 512 w 2535"/>
                <a:gd name="T11" fmla="*/ 1417 h 3540"/>
                <a:gd name="T12" fmla="*/ 599 w 2535"/>
                <a:gd name="T13" fmla="*/ 1641 h 3540"/>
                <a:gd name="T14" fmla="*/ 749 w 2535"/>
                <a:gd name="T15" fmla="*/ 1825 h 3540"/>
                <a:gd name="T16" fmla="*/ 948 w 2535"/>
                <a:gd name="T17" fmla="*/ 1956 h 3540"/>
                <a:gd name="T18" fmla="*/ 1184 w 2535"/>
                <a:gd name="T19" fmla="*/ 2020 h 3540"/>
                <a:gd name="T20" fmla="*/ 1434 w 2535"/>
                <a:gd name="T21" fmla="*/ 2007 h 3540"/>
                <a:gd name="T22" fmla="*/ 1658 w 2535"/>
                <a:gd name="T23" fmla="*/ 1920 h 3540"/>
                <a:gd name="T24" fmla="*/ 1843 w 2535"/>
                <a:gd name="T25" fmla="*/ 1769 h 3540"/>
                <a:gd name="T26" fmla="*/ 1972 w 2535"/>
                <a:gd name="T27" fmla="*/ 1571 h 3540"/>
                <a:gd name="T28" fmla="*/ 2037 w 2535"/>
                <a:gd name="T29" fmla="*/ 1335 h 3540"/>
                <a:gd name="T30" fmla="*/ 2023 w 2535"/>
                <a:gd name="T31" fmla="*/ 1085 h 3540"/>
                <a:gd name="T32" fmla="*/ 1936 w 2535"/>
                <a:gd name="T33" fmla="*/ 861 h 3540"/>
                <a:gd name="T34" fmla="*/ 1786 w 2535"/>
                <a:gd name="T35" fmla="*/ 676 h 3540"/>
                <a:gd name="T36" fmla="*/ 1587 w 2535"/>
                <a:gd name="T37" fmla="*/ 545 h 3540"/>
                <a:gd name="T38" fmla="*/ 1351 w 2535"/>
                <a:gd name="T39" fmla="*/ 481 h 3540"/>
                <a:gd name="T40" fmla="*/ 1377 w 2535"/>
                <a:gd name="T41" fmla="*/ 4 h 3540"/>
                <a:gd name="T42" fmla="*/ 1687 w 2535"/>
                <a:gd name="T43" fmla="*/ 71 h 3540"/>
                <a:gd name="T44" fmla="*/ 1965 w 2535"/>
                <a:gd name="T45" fmla="*/ 209 h 3540"/>
                <a:gd name="T46" fmla="*/ 2199 w 2535"/>
                <a:gd name="T47" fmla="*/ 409 h 3540"/>
                <a:gd name="T48" fmla="*/ 2379 w 2535"/>
                <a:gd name="T49" fmla="*/ 657 h 3540"/>
                <a:gd name="T50" fmla="*/ 2494 w 2535"/>
                <a:gd name="T51" fmla="*/ 948 h 3540"/>
                <a:gd name="T52" fmla="*/ 2535 w 2535"/>
                <a:gd name="T53" fmla="*/ 1267 h 3540"/>
                <a:gd name="T54" fmla="*/ 2497 w 2535"/>
                <a:gd name="T55" fmla="*/ 1594 h 3540"/>
                <a:gd name="T56" fmla="*/ 2395 w 2535"/>
                <a:gd name="T57" fmla="*/ 1924 h 3540"/>
                <a:gd name="T58" fmla="*/ 2248 w 2535"/>
                <a:gd name="T59" fmla="*/ 2246 h 3540"/>
                <a:gd name="T60" fmla="*/ 2075 w 2535"/>
                <a:gd name="T61" fmla="*/ 2545 h 3540"/>
                <a:gd name="T62" fmla="*/ 1898 w 2535"/>
                <a:gd name="T63" fmla="*/ 2812 h 3540"/>
                <a:gd name="T64" fmla="*/ 1726 w 2535"/>
                <a:gd name="T65" fmla="*/ 3041 h 3540"/>
                <a:gd name="T66" fmla="*/ 1566 w 2535"/>
                <a:gd name="T67" fmla="*/ 3241 h 3540"/>
                <a:gd name="T68" fmla="*/ 1428 w 2535"/>
                <a:gd name="T69" fmla="*/ 3401 h 3540"/>
                <a:gd name="T70" fmla="*/ 1320 w 2535"/>
                <a:gd name="T71" fmla="*/ 3517 h 3540"/>
                <a:gd name="T72" fmla="*/ 1268 w 2535"/>
                <a:gd name="T73" fmla="*/ 3540 h 3540"/>
                <a:gd name="T74" fmla="*/ 1214 w 2535"/>
                <a:gd name="T75" fmla="*/ 3517 h 3540"/>
                <a:gd name="T76" fmla="*/ 1108 w 2535"/>
                <a:gd name="T77" fmla="*/ 3401 h 3540"/>
                <a:gd name="T78" fmla="*/ 968 w 2535"/>
                <a:gd name="T79" fmla="*/ 3241 h 3540"/>
                <a:gd name="T80" fmla="*/ 808 w 2535"/>
                <a:gd name="T81" fmla="*/ 3043 h 3540"/>
                <a:gd name="T82" fmla="*/ 638 w 2535"/>
                <a:gd name="T83" fmla="*/ 2813 h 3540"/>
                <a:gd name="T84" fmla="*/ 459 w 2535"/>
                <a:gd name="T85" fmla="*/ 2547 h 3540"/>
                <a:gd name="T86" fmla="*/ 288 w 2535"/>
                <a:gd name="T87" fmla="*/ 2246 h 3540"/>
                <a:gd name="T88" fmla="*/ 141 w 2535"/>
                <a:gd name="T89" fmla="*/ 1924 h 3540"/>
                <a:gd name="T90" fmla="*/ 37 w 2535"/>
                <a:gd name="T91" fmla="*/ 1594 h 3540"/>
                <a:gd name="T92" fmla="*/ 0 w 2535"/>
                <a:gd name="T93" fmla="*/ 1267 h 3540"/>
                <a:gd name="T94" fmla="*/ 40 w 2535"/>
                <a:gd name="T95" fmla="*/ 948 h 3540"/>
                <a:gd name="T96" fmla="*/ 155 w 2535"/>
                <a:gd name="T97" fmla="*/ 657 h 3540"/>
                <a:gd name="T98" fmla="*/ 336 w 2535"/>
                <a:gd name="T99" fmla="*/ 409 h 3540"/>
                <a:gd name="T100" fmla="*/ 570 w 2535"/>
                <a:gd name="T101" fmla="*/ 209 h 3540"/>
                <a:gd name="T102" fmla="*/ 848 w 2535"/>
                <a:gd name="T103" fmla="*/ 71 h 3540"/>
                <a:gd name="T104" fmla="*/ 1157 w 2535"/>
                <a:gd name="T105" fmla="*/ 4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35" h="3540">
                  <a:moveTo>
                    <a:pt x="1268" y="477"/>
                  </a:moveTo>
                  <a:lnTo>
                    <a:pt x="1184" y="481"/>
                  </a:lnTo>
                  <a:lnTo>
                    <a:pt x="1102" y="494"/>
                  </a:lnTo>
                  <a:lnTo>
                    <a:pt x="1024" y="516"/>
                  </a:lnTo>
                  <a:lnTo>
                    <a:pt x="948" y="545"/>
                  </a:lnTo>
                  <a:lnTo>
                    <a:pt x="877" y="583"/>
                  </a:lnTo>
                  <a:lnTo>
                    <a:pt x="810" y="627"/>
                  </a:lnTo>
                  <a:lnTo>
                    <a:pt x="749" y="676"/>
                  </a:lnTo>
                  <a:lnTo>
                    <a:pt x="693" y="733"/>
                  </a:lnTo>
                  <a:lnTo>
                    <a:pt x="643" y="794"/>
                  </a:lnTo>
                  <a:lnTo>
                    <a:pt x="599" y="861"/>
                  </a:lnTo>
                  <a:lnTo>
                    <a:pt x="563" y="931"/>
                  </a:lnTo>
                  <a:lnTo>
                    <a:pt x="533" y="1006"/>
                  </a:lnTo>
                  <a:lnTo>
                    <a:pt x="512" y="1085"/>
                  </a:lnTo>
                  <a:lnTo>
                    <a:pt x="499" y="1166"/>
                  </a:lnTo>
                  <a:lnTo>
                    <a:pt x="493" y="1251"/>
                  </a:lnTo>
                  <a:lnTo>
                    <a:pt x="499" y="1335"/>
                  </a:lnTo>
                  <a:lnTo>
                    <a:pt x="512" y="1417"/>
                  </a:lnTo>
                  <a:lnTo>
                    <a:pt x="533" y="1495"/>
                  </a:lnTo>
                  <a:lnTo>
                    <a:pt x="563" y="1571"/>
                  </a:lnTo>
                  <a:lnTo>
                    <a:pt x="599" y="1641"/>
                  </a:lnTo>
                  <a:lnTo>
                    <a:pt x="643" y="1708"/>
                  </a:lnTo>
                  <a:lnTo>
                    <a:pt x="693" y="1769"/>
                  </a:lnTo>
                  <a:lnTo>
                    <a:pt x="749" y="1825"/>
                  </a:lnTo>
                  <a:lnTo>
                    <a:pt x="810" y="1875"/>
                  </a:lnTo>
                  <a:lnTo>
                    <a:pt x="877" y="1920"/>
                  </a:lnTo>
                  <a:lnTo>
                    <a:pt x="948" y="1956"/>
                  </a:lnTo>
                  <a:lnTo>
                    <a:pt x="1024" y="1985"/>
                  </a:lnTo>
                  <a:lnTo>
                    <a:pt x="1102" y="2007"/>
                  </a:lnTo>
                  <a:lnTo>
                    <a:pt x="1184" y="2020"/>
                  </a:lnTo>
                  <a:lnTo>
                    <a:pt x="1268" y="2025"/>
                  </a:lnTo>
                  <a:lnTo>
                    <a:pt x="1351" y="2020"/>
                  </a:lnTo>
                  <a:lnTo>
                    <a:pt x="1434" y="2007"/>
                  </a:lnTo>
                  <a:lnTo>
                    <a:pt x="1512" y="1985"/>
                  </a:lnTo>
                  <a:lnTo>
                    <a:pt x="1587" y="1956"/>
                  </a:lnTo>
                  <a:lnTo>
                    <a:pt x="1658" y="1920"/>
                  </a:lnTo>
                  <a:lnTo>
                    <a:pt x="1725" y="1875"/>
                  </a:lnTo>
                  <a:lnTo>
                    <a:pt x="1786" y="1825"/>
                  </a:lnTo>
                  <a:lnTo>
                    <a:pt x="1843" y="1769"/>
                  </a:lnTo>
                  <a:lnTo>
                    <a:pt x="1892" y="1708"/>
                  </a:lnTo>
                  <a:lnTo>
                    <a:pt x="1936" y="1641"/>
                  </a:lnTo>
                  <a:lnTo>
                    <a:pt x="1972" y="1571"/>
                  </a:lnTo>
                  <a:lnTo>
                    <a:pt x="2003" y="1495"/>
                  </a:lnTo>
                  <a:lnTo>
                    <a:pt x="2023" y="1417"/>
                  </a:lnTo>
                  <a:lnTo>
                    <a:pt x="2037" y="1335"/>
                  </a:lnTo>
                  <a:lnTo>
                    <a:pt x="2042" y="1251"/>
                  </a:lnTo>
                  <a:lnTo>
                    <a:pt x="2037" y="1166"/>
                  </a:lnTo>
                  <a:lnTo>
                    <a:pt x="2023" y="1085"/>
                  </a:lnTo>
                  <a:lnTo>
                    <a:pt x="2003" y="1006"/>
                  </a:lnTo>
                  <a:lnTo>
                    <a:pt x="1972" y="931"/>
                  </a:lnTo>
                  <a:lnTo>
                    <a:pt x="1936" y="861"/>
                  </a:lnTo>
                  <a:lnTo>
                    <a:pt x="1892" y="794"/>
                  </a:lnTo>
                  <a:lnTo>
                    <a:pt x="1843" y="733"/>
                  </a:lnTo>
                  <a:lnTo>
                    <a:pt x="1786" y="676"/>
                  </a:lnTo>
                  <a:lnTo>
                    <a:pt x="1725" y="627"/>
                  </a:lnTo>
                  <a:lnTo>
                    <a:pt x="1658" y="583"/>
                  </a:lnTo>
                  <a:lnTo>
                    <a:pt x="1587" y="545"/>
                  </a:lnTo>
                  <a:lnTo>
                    <a:pt x="1512" y="516"/>
                  </a:lnTo>
                  <a:lnTo>
                    <a:pt x="1434" y="494"/>
                  </a:lnTo>
                  <a:lnTo>
                    <a:pt x="1351" y="481"/>
                  </a:lnTo>
                  <a:lnTo>
                    <a:pt x="1268" y="477"/>
                  </a:lnTo>
                  <a:close/>
                  <a:moveTo>
                    <a:pt x="1268" y="0"/>
                  </a:moveTo>
                  <a:lnTo>
                    <a:pt x="1377" y="4"/>
                  </a:lnTo>
                  <a:lnTo>
                    <a:pt x="1483" y="17"/>
                  </a:lnTo>
                  <a:lnTo>
                    <a:pt x="1587" y="41"/>
                  </a:lnTo>
                  <a:lnTo>
                    <a:pt x="1687" y="71"/>
                  </a:lnTo>
                  <a:lnTo>
                    <a:pt x="1784" y="110"/>
                  </a:lnTo>
                  <a:lnTo>
                    <a:pt x="1877" y="156"/>
                  </a:lnTo>
                  <a:lnTo>
                    <a:pt x="1965" y="209"/>
                  </a:lnTo>
                  <a:lnTo>
                    <a:pt x="2049" y="269"/>
                  </a:lnTo>
                  <a:lnTo>
                    <a:pt x="2126" y="336"/>
                  </a:lnTo>
                  <a:lnTo>
                    <a:pt x="2199" y="409"/>
                  </a:lnTo>
                  <a:lnTo>
                    <a:pt x="2266" y="486"/>
                  </a:lnTo>
                  <a:lnTo>
                    <a:pt x="2325" y="570"/>
                  </a:lnTo>
                  <a:lnTo>
                    <a:pt x="2379" y="657"/>
                  </a:lnTo>
                  <a:lnTo>
                    <a:pt x="2424" y="750"/>
                  </a:lnTo>
                  <a:lnTo>
                    <a:pt x="2464" y="848"/>
                  </a:lnTo>
                  <a:lnTo>
                    <a:pt x="2494" y="948"/>
                  </a:lnTo>
                  <a:lnTo>
                    <a:pt x="2517" y="1052"/>
                  </a:lnTo>
                  <a:lnTo>
                    <a:pt x="2531" y="1158"/>
                  </a:lnTo>
                  <a:lnTo>
                    <a:pt x="2535" y="1267"/>
                  </a:lnTo>
                  <a:lnTo>
                    <a:pt x="2531" y="1376"/>
                  </a:lnTo>
                  <a:lnTo>
                    <a:pt x="2517" y="1485"/>
                  </a:lnTo>
                  <a:lnTo>
                    <a:pt x="2497" y="1594"/>
                  </a:lnTo>
                  <a:lnTo>
                    <a:pt x="2469" y="1705"/>
                  </a:lnTo>
                  <a:lnTo>
                    <a:pt x="2435" y="1815"/>
                  </a:lnTo>
                  <a:lnTo>
                    <a:pt x="2395" y="1924"/>
                  </a:lnTo>
                  <a:lnTo>
                    <a:pt x="2350" y="2033"/>
                  </a:lnTo>
                  <a:lnTo>
                    <a:pt x="2301" y="2140"/>
                  </a:lnTo>
                  <a:lnTo>
                    <a:pt x="2248" y="2246"/>
                  </a:lnTo>
                  <a:lnTo>
                    <a:pt x="2193" y="2349"/>
                  </a:lnTo>
                  <a:lnTo>
                    <a:pt x="2135" y="2448"/>
                  </a:lnTo>
                  <a:lnTo>
                    <a:pt x="2075" y="2545"/>
                  </a:lnTo>
                  <a:lnTo>
                    <a:pt x="2016" y="2638"/>
                  </a:lnTo>
                  <a:lnTo>
                    <a:pt x="1957" y="2727"/>
                  </a:lnTo>
                  <a:lnTo>
                    <a:pt x="1898" y="2812"/>
                  </a:lnTo>
                  <a:lnTo>
                    <a:pt x="1841" y="2892"/>
                  </a:lnTo>
                  <a:lnTo>
                    <a:pt x="1783" y="2969"/>
                  </a:lnTo>
                  <a:lnTo>
                    <a:pt x="1726" y="3041"/>
                  </a:lnTo>
                  <a:lnTo>
                    <a:pt x="1671" y="3111"/>
                  </a:lnTo>
                  <a:lnTo>
                    <a:pt x="1619" y="3178"/>
                  </a:lnTo>
                  <a:lnTo>
                    <a:pt x="1566" y="3241"/>
                  </a:lnTo>
                  <a:lnTo>
                    <a:pt x="1517" y="3297"/>
                  </a:lnTo>
                  <a:lnTo>
                    <a:pt x="1470" y="3351"/>
                  </a:lnTo>
                  <a:lnTo>
                    <a:pt x="1428" y="3401"/>
                  </a:lnTo>
                  <a:lnTo>
                    <a:pt x="1387" y="3444"/>
                  </a:lnTo>
                  <a:lnTo>
                    <a:pt x="1352" y="3484"/>
                  </a:lnTo>
                  <a:lnTo>
                    <a:pt x="1320" y="3517"/>
                  </a:lnTo>
                  <a:lnTo>
                    <a:pt x="1304" y="3530"/>
                  </a:lnTo>
                  <a:lnTo>
                    <a:pt x="1287" y="3537"/>
                  </a:lnTo>
                  <a:lnTo>
                    <a:pt x="1268" y="3540"/>
                  </a:lnTo>
                  <a:lnTo>
                    <a:pt x="1248" y="3537"/>
                  </a:lnTo>
                  <a:lnTo>
                    <a:pt x="1230" y="3530"/>
                  </a:lnTo>
                  <a:lnTo>
                    <a:pt x="1214" y="3517"/>
                  </a:lnTo>
                  <a:lnTo>
                    <a:pt x="1184" y="3484"/>
                  </a:lnTo>
                  <a:lnTo>
                    <a:pt x="1147" y="3444"/>
                  </a:lnTo>
                  <a:lnTo>
                    <a:pt x="1108" y="3401"/>
                  </a:lnTo>
                  <a:lnTo>
                    <a:pt x="1064" y="3353"/>
                  </a:lnTo>
                  <a:lnTo>
                    <a:pt x="1018" y="3299"/>
                  </a:lnTo>
                  <a:lnTo>
                    <a:pt x="968" y="3241"/>
                  </a:lnTo>
                  <a:lnTo>
                    <a:pt x="917" y="3178"/>
                  </a:lnTo>
                  <a:lnTo>
                    <a:pt x="864" y="3113"/>
                  </a:lnTo>
                  <a:lnTo>
                    <a:pt x="808" y="3043"/>
                  </a:lnTo>
                  <a:lnTo>
                    <a:pt x="752" y="2969"/>
                  </a:lnTo>
                  <a:lnTo>
                    <a:pt x="695" y="2893"/>
                  </a:lnTo>
                  <a:lnTo>
                    <a:pt x="638" y="2813"/>
                  </a:lnTo>
                  <a:lnTo>
                    <a:pt x="579" y="2729"/>
                  </a:lnTo>
                  <a:lnTo>
                    <a:pt x="519" y="2640"/>
                  </a:lnTo>
                  <a:lnTo>
                    <a:pt x="459" y="2547"/>
                  </a:lnTo>
                  <a:lnTo>
                    <a:pt x="401" y="2449"/>
                  </a:lnTo>
                  <a:lnTo>
                    <a:pt x="343" y="2349"/>
                  </a:lnTo>
                  <a:lnTo>
                    <a:pt x="288" y="2246"/>
                  </a:lnTo>
                  <a:lnTo>
                    <a:pt x="234" y="2141"/>
                  </a:lnTo>
                  <a:lnTo>
                    <a:pt x="186" y="2033"/>
                  </a:lnTo>
                  <a:lnTo>
                    <a:pt x="141" y="1924"/>
                  </a:lnTo>
                  <a:lnTo>
                    <a:pt x="100" y="1815"/>
                  </a:lnTo>
                  <a:lnTo>
                    <a:pt x="67" y="1705"/>
                  </a:lnTo>
                  <a:lnTo>
                    <a:pt x="37" y="1594"/>
                  </a:lnTo>
                  <a:lnTo>
                    <a:pt x="17" y="1485"/>
                  </a:lnTo>
                  <a:lnTo>
                    <a:pt x="4" y="1376"/>
                  </a:lnTo>
                  <a:lnTo>
                    <a:pt x="0" y="1267"/>
                  </a:lnTo>
                  <a:lnTo>
                    <a:pt x="4" y="1158"/>
                  </a:lnTo>
                  <a:lnTo>
                    <a:pt x="19" y="1052"/>
                  </a:lnTo>
                  <a:lnTo>
                    <a:pt x="40" y="948"/>
                  </a:lnTo>
                  <a:lnTo>
                    <a:pt x="71" y="848"/>
                  </a:lnTo>
                  <a:lnTo>
                    <a:pt x="110" y="750"/>
                  </a:lnTo>
                  <a:lnTo>
                    <a:pt x="155" y="657"/>
                  </a:lnTo>
                  <a:lnTo>
                    <a:pt x="209" y="570"/>
                  </a:lnTo>
                  <a:lnTo>
                    <a:pt x="269" y="486"/>
                  </a:lnTo>
                  <a:lnTo>
                    <a:pt x="336" y="409"/>
                  </a:lnTo>
                  <a:lnTo>
                    <a:pt x="408" y="336"/>
                  </a:lnTo>
                  <a:lnTo>
                    <a:pt x="487" y="269"/>
                  </a:lnTo>
                  <a:lnTo>
                    <a:pt x="570" y="209"/>
                  </a:lnTo>
                  <a:lnTo>
                    <a:pt x="659" y="156"/>
                  </a:lnTo>
                  <a:lnTo>
                    <a:pt x="750" y="110"/>
                  </a:lnTo>
                  <a:lnTo>
                    <a:pt x="848" y="71"/>
                  </a:lnTo>
                  <a:lnTo>
                    <a:pt x="948" y="41"/>
                  </a:lnTo>
                  <a:lnTo>
                    <a:pt x="1051" y="17"/>
                  </a:lnTo>
                  <a:lnTo>
                    <a:pt x="1157" y="4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50838" y="1315214"/>
            <a:ext cx="47052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cap="all" dirty="0">
                <a:solidFill>
                  <a:srgbClr val="255286"/>
                </a:solidFill>
              </a:rPr>
              <a:t>Передача повноважень місцевим органам </a:t>
            </a:r>
            <a:r>
              <a:rPr lang="uk-UA" sz="2800" cap="all" dirty="0" smtClean="0">
                <a:solidFill>
                  <a:srgbClr val="255286"/>
                </a:solidFill>
              </a:rPr>
              <a:t>влади</a:t>
            </a:r>
          </a:p>
          <a:p>
            <a:pPr>
              <a:spcAft>
                <a:spcPts val="1200"/>
              </a:spcAft>
            </a:pPr>
            <a:endParaRPr lang="uk-UA" sz="400" cap="all" dirty="0">
              <a:solidFill>
                <a:srgbClr val="255286"/>
              </a:solidFill>
            </a:endParaRPr>
          </a:p>
          <a:p>
            <a:pPr>
              <a:spcAft>
                <a:spcPts val="1200"/>
              </a:spcAft>
            </a:pPr>
            <a:r>
              <a:rPr lang="uk-UA" sz="2800" cap="all" dirty="0">
                <a:solidFill>
                  <a:srgbClr val="255286"/>
                </a:solidFill>
              </a:rPr>
              <a:t>Перехід від 7 до 2 розпорядників землею 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736928" y="1315214"/>
            <a:ext cx="814698" cy="822960"/>
            <a:chOff x="3386" y="1703"/>
            <a:chExt cx="493" cy="498"/>
          </a:xfrm>
          <a:solidFill>
            <a:srgbClr val="C43D59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730" y="2158"/>
              <a:ext cx="2" cy="2"/>
            </a:xfrm>
            <a:custGeom>
              <a:avLst/>
              <a:gdLst>
                <a:gd name="T0" fmla="*/ 7 w 10"/>
                <a:gd name="T1" fmla="*/ 0 h 11"/>
                <a:gd name="T2" fmla="*/ 9 w 10"/>
                <a:gd name="T3" fmla="*/ 3 h 11"/>
                <a:gd name="T4" fmla="*/ 10 w 10"/>
                <a:gd name="T5" fmla="*/ 6 h 11"/>
                <a:gd name="T6" fmla="*/ 7 w 10"/>
                <a:gd name="T7" fmla="*/ 7 h 11"/>
                <a:gd name="T8" fmla="*/ 4 w 10"/>
                <a:gd name="T9" fmla="*/ 9 h 11"/>
                <a:gd name="T10" fmla="*/ 0 w 10"/>
                <a:gd name="T11" fmla="*/ 11 h 11"/>
                <a:gd name="T12" fmla="*/ 2 w 10"/>
                <a:gd name="T13" fmla="*/ 7 h 11"/>
                <a:gd name="T14" fmla="*/ 5 w 10"/>
                <a:gd name="T15" fmla="*/ 4 h 11"/>
                <a:gd name="T16" fmla="*/ 7 w 1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7" y="0"/>
                  </a:moveTo>
                  <a:lnTo>
                    <a:pt x="9" y="3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386" y="1703"/>
              <a:ext cx="487" cy="478"/>
            </a:xfrm>
            <a:custGeom>
              <a:avLst/>
              <a:gdLst>
                <a:gd name="T0" fmla="*/ 2470 w 2920"/>
                <a:gd name="T1" fmla="*/ 1076 h 3352"/>
                <a:gd name="T2" fmla="*/ 2421 w 2920"/>
                <a:gd name="T3" fmla="*/ 1225 h 3352"/>
                <a:gd name="T4" fmla="*/ 2461 w 2920"/>
                <a:gd name="T5" fmla="*/ 1432 h 3352"/>
                <a:gd name="T6" fmla="*/ 2571 w 2920"/>
                <a:gd name="T7" fmla="*/ 1588 h 3352"/>
                <a:gd name="T8" fmla="*/ 2714 w 2920"/>
                <a:gd name="T9" fmla="*/ 1846 h 3352"/>
                <a:gd name="T10" fmla="*/ 2731 w 2920"/>
                <a:gd name="T11" fmla="*/ 1493 h 3352"/>
                <a:gd name="T12" fmla="*/ 2592 w 2920"/>
                <a:gd name="T13" fmla="*/ 989 h 3352"/>
                <a:gd name="T14" fmla="*/ 1833 w 2920"/>
                <a:gd name="T15" fmla="*/ 55 h 3352"/>
                <a:gd name="T16" fmla="*/ 2322 w 2920"/>
                <a:gd name="T17" fmla="*/ 323 h 3352"/>
                <a:gd name="T18" fmla="*/ 2689 w 2920"/>
                <a:gd name="T19" fmla="*/ 772 h 3352"/>
                <a:gd name="T20" fmla="*/ 2893 w 2920"/>
                <a:gd name="T21" fmla="*/ 1352 h 3352"/>
                <a:gd name="T22" fmla="*/ 2894 w 2920"/>
                <a:gd name="T23" fmla="*/ 1992 h 3352"/>
                <a:gd name="T24" fmla="*/ 2249 w 2920"/>
                <a:gd name="T25" fmla="*/ 1630 h 3352"/>
                <a:gd name="T26" fmla="*/ 2342 w 2920"/>
                <a:gd name="T27" fmla="*/ 1445 h 3352"/>
                <a:gd name="T28" fmla="*/ 2319 w 2920"/>
                <a:gd name="T29" fmla="*/ 1218 h 3352"/>
                <a:gd name="T30" fmla="*/ 2245 w 2920"/>
                <a:gd name="T31" fmla="*/ 1007 h 3352"/>
                <a:gd name="T32" fmla="*/ 2140 w 2920"/>
                <a:gd name="T33" fmla="*/ 913 h 3352"/>
                <a:gd name="T34" fmla="*/ 1967 w 2920"/>
                <a:gd name="T35" fmla="*/ 750 h 3352"/>
                <a:gd name="T36" fmla="*/ 1802 w 2920"/>
                <a:gd name="T37" fmla="*/ 612 h 3352"/>
                <a:gd name="T38" fmla="*/ 1718 w 2920"/>
                <a:gd name="T39" fmla="*/ 395 h 3352"/>
                <a:gd name="T40" fmla="*/ 1537 w 2920"/>
                <a:gd name="T41" fmla="*/ 208 h 3352"/>
                <a:gd name="T42" fmla="*/ 1042 w 2920"/>
                <a:gd name="T43" fmla="*/ 286 h 3352"/>
                <a:gd name="T44" fmla="*/ 696 w 2920"/>
                <a:gd name="T45" fmla="*/ 535 h 3352"/>
                <a:gd name="T46" fmla="*/ 781 w 2920"/>
                <a:gd name="T47" fmla="*/ 714 h 3352"/>
                <a:gd name="T48" fmla="*/ 802 w 2920"/>
                <a:gd name="T49" fmla="*/ 884 h 3352"/>
                <a:gd name="T50" fmla="*/ 688 w 2920"/>
                <a:gd name="T51" fmla="*/ 994 h 3352"/>
                <a:gd name="T52" fmla="*/ 548 w 2920"/>
                <a:gd name="T53" fmla="*/ 1068 h 3352"/>
                <a:gd name="T54" fmla="*/ 494 w 2920"/>
                <a:gd name="T55" fmla="*/ 1199 h 3352"/>
                <a:gd name="T56" fmla="*/ 488 w 2920"/>
                <a:gd name="T57" fmla="*/ 1416 h 3352"/>
                <a:gd name="T58" fmla="*/ 524 w 2920"/>
                <a:gd name="T59" fmla="*/ 1504 h 3352"/>
                <a:gd name="T60" fmla="*/ 574 w 2920"/>
                <a:gd name="T61" fmla="*/ 1567 h 3352"/>
                <a:gd name="T62" fmla="*/ 522 w 2920"/>
                <a:gd name="T63" fmla="*/ 1660 h 3352"/>
                <a:gd name="T64" fmla="*/ 328 w 2920"/>
                <a:gd name="T65" fmla="*/ 1794 h 3352"/>
                <a:gd name="T66" fmla="*/ 221 w 2920"/>
                <a:gd name="T67" fmla="*/ 2044 h 3352"/>
                <a:gd name="T68" fmla="*/ 340 w 2920"/>
                <a:gd name="T69" fmla="*/ 2311 h 3352"/>
                <a:gd name="T70" fmla="*/ 428 w 2920"/>
                <a:gd name="T71" fmla="*/ 2109 h 3352"/>
                <a:gd name="T72" fmla="*/ 541 w 2920"/>
                <a:gd name="T73" fmla="*/ 1977 h 3352"/>
                <a:gd name="T74" fmla="*/ 691 w 2920"/>
                <a:gd name="T75" fmla="*/ 1962 h 3352"/>
                <a:gd name="T76" fmla="*/ 846 w 2920"/>
                <a:gd name="T77" fmla="*/ 2099 h 3352"/>
                <a:gd name="T78" fmla="*/ 1037 w 2920"/>
                <a:gd name="T79" fmla="*/ 2229 h 3352"/>
                <a:gd name="T80" fmla="*/ 1137 w 2920"/>
                <a:gd name="T81" fmla="*/ 2259 h 3352"/>
                <a:gd name="T82" fmla="*/ 1103 w 2920"/>
                <a:gd name="T83" fmla="*/ 2387 h 3352"/>
                <a:gd name="T84" fmla="*/ 972 w 2920"/>
                <a:gd name="T85" fmla="*/ 2533 h 3352"/>
                <a:gd name="T86" fmla="*/ 816 w 2920"/>
                <a:gd name="T87" fmla="*/ 2604 h 3352"/>
                <a:gd name="T88" fmla="*/ 801 w 2920"/>
                <a:gd name="T89" fmla="*/ 2708 h 3352"/>
                <a:gd name="T90" fmla="*/ 839 w 2920"/>
                <a:gd name="T91" fmla="*/ 2830 h 3352"/>
                <a:gd name="T92" fmla="*/ 837 w 2920"/>
                <a:gd name="T93" fmla="*/ 2916 h 3352"/>
                <a:gd name="T94" fmla="*/ 997 w 2920"/>
                <a:gd name="T95" fmla="*/ 3046 h 3352"/>
                <a:gd name="T96" fmla="*/ 1460 w 2920"/>
                <a:gd name="T97" fmla="*/ 3146 h 3352"/>
                <a:gd name="T98" fmla="*/ 1365 w 2920"/>
                <a:gd name="T99" fmla="*/ 3349 h 3352"/>
                <a:gd name="T100" fmla="*/ 830 w 2920"/>
                <a:gd name="T101" fmla="*/ 3188 h 3352"/>
                <a:gd name="T102" fmla="*/ 397 w 2920"/>
                <a:gd name="T103" fmla="*/ 2824 h 3352"/>
                <a:gd name="T104" fmla="*/ 106 w 2920"/>
                <a:gd name="T105" fmla="*/ 2304 h 3352"/>
                <a:gd name="T106" fmla="*/ 0 w 2920"/>
                <a:gd name="T107" fmla="*/ 1676 h 3352"/>
                <a:gd name="T108" fmla="*/ 106 w 2920"/>
                <a:gd name="T109" fmla="*/ 1048 h 3352"/>
                <a:gd name="T110" fmla="*/ 397 w 2920"/>
                <a:gd name="T111" fmla="*/ 528 h 3352"/>
                <a:gd name="T112" fmla="*/ 830 w 2920"/>
                <a:gd name="T113" fmla="*/ 164 h 3352"/>
                <a:gd name="T114" fmla="*/ 1365 w 2920"/>
                <a:gd name="T115" fmla="*/ 3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0" h="3352">
                  <a:moveTo>
                    <a:pt x="2592" y="989"/>
                  </a:moveTo>
                  <a:lnTo>
                    <a:pt x="2568" y="1003"/>
                  </a:lnTo>
                  <a:lnTo>
                    <a:pt x="2543" y="1019"/>
                  </a:lnTo>
                  <a:lnTo>
                    <a:pt x="2518" y="1037"/>
                  </a:lnTo>
                  <a:lnTo>
                    <a:pt x="2492" y="1055"/>
                  </a:lnTo>
                  <a:lnTo>
                    <a:pt x="2470" y="1076"/>
                  </a:lnTo>
                  <a:lnTo>
                    <a:pt x="2451" y="1098"/>
                  </a:lnTo>
                  <a:lnTo>
                    <a:pt x="2436" y="1121"/>
                  </a:lnTo>
                  <a:lnTo>
                    <a:pt x="2429" y="1141"/>
                  </a:lnTo>
                  <a:lnTo>
                    <a:pt x="2423" y="1165"/>
                  </a:lnTo>
                  <a:lnTo>
                    <a:pt x="2421" y="1194"/>
                  </a:lnTo>
                  <a:lnTo>
                    <a:pt x="2421" y="1225"/>
                  </a:lnTo>
                  <a:lnTo>
                    <a:pt x="2423" y="1259"/>
                  </a:lnTo>
                  <a:lnTo>
                    <a:pt x="2427" y="1293"/>
                  </a:lnTo>
                  <a:lnTo>
                    <a:pt x="2433" y="1328"/>
                  </a:lnTo>
                  <a:lnTo>
                    <a:pt x="2441" y="1364"/>
                  </a:lnTo>
                  <a:lnTo>
                    <a:pt x="2450" y="1399"/>
                  </a:lnTo>
                  <a:lnTo>
                    <a:pt x="2461" y="1432"/>
                  </a:lnTo>
                  <a:lnTo>
                    <a:pt x="2473" y="1463"/>
                  </a:lnTo>
                  <a:lnTo>
                    <a:pt x="2486" y="1491"/>
                  </a:lnTo>
                  <a:lnTo>
                    <a:pt x="2501" y="1516"/>
                  </a:lnTo>
                  <a:lnTo>
                    <a:pt x="2516" y="1536"/>
                  </a:lnTo>
                  <a:lnTo>
                    <a:pt x="2531" y="1552"/>
                  </a:lnTo>
                  <a:lnTo>
                    <a:pt x="2571" y="1588"/>
                  </a:lnTo>
                  <a:lnTo>
                    <a:pt x="2605" y="1627"/>
                  </a:lnTo>
                  <a:lnTo>
                    <a:pt x="2635" y="1668"/>
                  </a:lnTo>
                  <a:lnTo>
                    <a:pt x="2661" y="1711"/>
                  </a:lnTo>
                  <a:lnTo>
                    <a:pt x="2682" y="1755"/>
                  </a:lnTo>
                  <a:lnTo>
                    <a:pt x="2700" y="1800"/>
                  </a:lnTo>
                  <a:lnTo>
                    <a:pt x="2714" y="1846"/>
                  </a:lnTo>
                  <a:lnTo>
                    <a:pt x="2726" y="1893"/>
                  </a:lnTo>
                  <a:lnTo>
                    <a:pt x="2733" y="1822"/>
                  </a:lnTo>
                  <a:lnTo>
                    <a:pt x="2739" y="1749"/>
                  </a:lnTo>
                  <a:lnTo>
                    <a:pt x="2741" y="1676"/>
                  </a:lnTo>
                  <a:lnTo>
                    <a:pt x="2738" y="1583"/>
                  </a:lnTo>
                  <a:lnTo>
                    <a:pt x="2731" y="1493"/>
                  </a:lnTo>
                  <a:lnTo>
                    <a:pt x="2719" y="1403"/>
                  </a:lnTo>
                  <a:lnTo>
                    <a:pt x="2702" y="1316"/>
                  </a:lnTo>
                  <a:lnTo>
                    <a:pt x="2681" y="1231"/>
                  </a:lnTo>
                  <a:lnTo>
                    <a:pt x="2656" y="1149"/>
                  </a:lnTo>
                  <a:lnTo>
                    <a:pt x="2626" y="1068"/>
                  </a:lnTo>
                  <a:lnTo>
                    <a:pt x="2592" y="989"/>
                  </a:lnTo>
                  <a:close/>
                  <a:moveTo>
                    <a:pt x="1460" y="0"/>
                  </a:moveTo>
                  <a:lnTo>
                    <a:pt x="1460" y="0"/>
                  </a:lnTo>
                  <a:lnTo>
                    <a:pt x="1556" y="3"/>
                  </a:lnTo>
                  <a:lnTo>
                    <a:pt x="1651" y="14"/>
                  </a:lnTo>
                  <a:lnTo>
                    <a:pt x="1742" y="31"/>
                  </a:lnTo>
                  <a:lnTo>
                    <a:pt x="1833" y="55"/>
                  </a:lnTo>
                  <a:lnTo>
                    <a:pt x="1921" y="85"/>
                  </a:lnTo>
                  <a:lnTo>
                    <a:pt x="2007" y="121"/>
                  </a:lnTo>
                  <a:lnTo>
                    <a:pt x="2090" y="164"/>
                  </a:lnTo>
                  <a:lnTo>
                    <a:pt x="2170" y="211"/>
                  </a:lnTo>
                  <a:lnTo>
                    <a:pt x="2248" y="264"/>
                  </a:lnTo>
                  <a:lnTo>
                    <a:pt x="2322" y="323"/>
                  </a:lnTo>
                  <a:lnTo>
                    <a:pt x="2393" y="387"/>
                  </a:lnTo>
                  <a:lnTo>
                    <a:pt x="2460" y="455"/>
                  </a:lnTo>
                  <a:lnTo>
                    <a:pt x="2524" y="528"/>
                  </a:lnTo>
                  <a:lnTo>
                    <a:pt x="2583" y="605"/>
                  </a:lnTo>
                  <a:lnTo>
                    <a:pt x="2638" y="686"/>
                  </a:lnTo>
                  <a:lnTo>
                    <a:pt x="2689" y="772"/>
                  </a:lnTo>
                  <a:lnTo>
                    <a:pt x="2736" y="861"/>
                  </a:lnTo>
                  <a:lnTo>
                    <a:pt x="2777" y="952"/>
                  </a:lnTo>
                  <a:lnTo>
                    <a:pt x="2814" y="1048"/>
                  </a:lnTo>
                  <a:lnTo>
                    <a:pt x="2846" y="1146"/>
                  </a:lnTo>
                  <a:lnTo>
                    <a:pt x="2872" y="1248"/>
                  </a:lnTo>
                  <a:lnTo>
                    <a:pt x="2893" y="1352"/>
                  </a:lnTo>
                  <a:lnTo>
                    <a:pt x="2908" y="1457"/>
                  </a:lnTo>
                  <a:lnTo>
                    <a:pt x="2917" y="1566"/>
                  </a:lnTo>
                  <a:lnTo>
                    <a:pt x="2920" y="1676"/>
                  </a:lnTo>
                  <a:lnTo>
                    <a:pt x="2917" y="1783"/>
                  </a:lnTo>
                  <a:lnTo>
                    <a:pt x="2908" y="1889"/>
                  </a:lnTo>
                  <a:lnTo>
                    <a:pt x="2894" y="1992"/>
                  </a:lnTo>
                  <a:lnTo>
                    <a:pt x="2874" y="2093"/>
                  </a:lnTo>
                  <a:lnTo>
                    <a:pt x="2849" y="2192"/>
                  </a:lnTo>
                  <a:lnTo>
                    <a:pt x="2196" y="1725"/>
                  </a:lnTo>
                  <a:lnTo>
                    <a:pt x="2212" y="1693"/>
                  </a:lnTo>
                  <a:lnTo>
                    <a:pt x="2230" y="1662"/>
                  </a:lnTo>
                  <a:lnTo>
                    <a:pt x="2249" y="1630"/>
                  </a:lnTo>
                  <a:lnTo>
                    <a:pt x="2270" y="1599"/>
                  </a:lnTo>
                  <a:lnTo>
                    <a:pt x="2290" y="1566"/>
                  </a:lnTo>
                  <a:lnTo>
                    <a:pt x="2308" y="1535"/>
                  </a:lnTo>
                  <a:lnTo>
                    <a:pt x="2324" y="1505"/>
                  </a:lnTo>
                  <a:lnTo>
                    <a:pt x="2336" y="1474"/>
                  </a:lnTo>
                  <a:lnTo>
                    <a:pt x="2342" y="1445"/>
                  </a:lnTo>
                  <a:lnTo>
                    <a:pt x="2344" y="1415"/>
                  </a:lnTo>
                  <a:lnTo>
                    <a:pt x="2343" y="1380"/>
                  </a:lnTo>
                  <a:lnTo>
                    <a:pt x="2340" y="1343"/>
                  </a:lnTo>
                  <a:lnTo>
                    <a:pt x="2335" y="1303"/>
                  </a:lnTo>
                  <a:lnTo>
                    <a:pt x="2328" y="1261"/>
                  </a:lnTo>
                  <a:lnTo>
                    <a:pt x="2319" y="1218"/>
                  </a:lnTo>
                  <a:lnTo>
                    <a:pt x="2309" y="1177"/>
                  </a:lnTo>
                  <a:lnTo>
                    <a:pt x="2298" y="1136"/>
                  </a:lnTo>
                  <a:lnTo>
                    <a:pt x="2285" y="1098"/>
                  </a:lnTo>
                  <a:lnTo>
                    <a:pt x="2272" y="1063"/>
                  </a:lnTo>
                  <a:lnTo>
                    <a:pt x="2259" y="1032"/>
                  </a:lnTo>
                  <a:lnTo>
                    <a:pt x="2245" y="1007"/>
                  </a:lnTo>
                  <a:lnTo>
                    <a:pt x="2231" y="988"/>
                  </a:lnTo>
                  <a:lnTo>
                    <a:pt x="2218" y="977"/>
                  </a:lnTo>
                  <a:lnTo>
                    <a:pt x="2202" y="966"/>
                  </a:lnTo>
                  <a:lnTo>
                    <a:pt x="2184" y="952"/>
                  </a:lnTo>
                  <a:lnTo>
                    <a:pt x="2163" y="934"/>
                  </a:lnTo>
                  <a:lnTo>
                    <a:pt x="2140" y="913"/>
                  </a:lnTo>
                  <a:lnTo>
                    <a:pt x="2115" y="889"/>
                  </a:lnTo>
                  <a:lnTo>
                    <a:pt x="2088" y="862"/>
                  </a:lnTo>
                  <a:lnTo>
                    <a:pt x="2058" y="836"/>
                  </a:lnTo>
                  <a:lnTo>
                    <a:pt x="2029" y="807"/>
                  </a:lnTo>
                  <a:lnTo>
                    <a:pt x="1998" y="779"/>
                  </a:lnTo>
                  <a:lnTo>
                    <a:pt x="1967" y="750"/>
                  </a:lnTo>
                  <a:lnTo>
                    <a:pt x="1936" y="723"/>
                  </a:lnTo>
                  <a:lnTo>
                    <a:pt x="1903" y="697"/>
                  </a:lnTo>
                  <a:lnTo>
                    <a:pt x="1872" y="674"/>
                  </a:lnTo>
                  <a:lnTo>
                    <a:pt x="1842" y="653"/>
                  </a:lnTo>
                  <a:lnTo>
                    <a:pt x="1821" y="636"/>
                  </a:lnTo>
                  <a:lnTo>
                    <a:pt x="1802" y="612"/>
                  </a:lnTo>
                  <a:lnTo>
                    <a:pt x="1784" y="585"/>
                  </a:lnTo>
                  <a:lnTo>
                    <a:pt x="1767" y="552"/>
                  </a:lnTo>
                  <a:lnTo>
                    <a:pt x="1753" y="516"/>
                  </a:lnTo>
                  <a:lnTo>
                    <a:pt x="1740" y="478"/>
                  </a:lnTo>
                  <a:lnTo>
                    <a:pt x="1728" y="438"/>
                  </a:lnTo>
                  <a:lnTo>
                    <a:pt x="1718" y="395"/>
                  </a:lnTo>
                  <a:lnTo>
                    <a:pt x="1708" y="352"/>
                  </a:lnTo>
                  <a:lnTo>
                    <a:pt x="1700" y="311"/>
                  </a:lnTo>
                  <a:lnTo>
                    <a:pt x="1693" y="269"/>
                  </a:lnTo>
                  <a:lnTo>
                    <a:pt x="1688" y="229"/>
                  </a:lnTo>
                  <a:lnTo>
                    <a:pt x="1613" y="216"/>
                  </a:lnTo>
                  <a:lnTo>
                    <a:pt x="1537" y="208"/>
                  </a:lnTo>
                  <a:lnTo>
                    <a:pt x="1460" y="204"/>
                  </a:lnTo>
                  <a:lnTo>
                    <a:pt x="1373" y="208"/>
                  </a:lnTo>
                  <a:lnTo>
                    <a:pt x="1287" y="218"/>
                  </a:lnTo>
                  <a:lnTo>
                    <a:pt x="1203" y="234"/>
                  </a:lnTo>
                  <a:lnTo>
                    <a:pt x="1122" y="257"/>
                  </a:lnTo>
                  <a:lnTo>
                    <a:pt x="1042" y="286"/>
                  </a:lnTo>
                  <a:lnTo>
                    <a:pt x="965" y="320"/>
                  </a:lnTo>
                  <a:lnTo>
                    <a:pt x="889" y="360"/>
                  </a:lnTo>
                  <a:lnTo>
                    <a:pt x="817" y="405"/>
                  </a:lnTo>
                  <a:lnTo>
                    <a:pt x="747" y="455"/>
                  </a:lnTo>
                  <a:lnTo>
                    <a:pt x="681" y="511"/>
                  </a:lnTo>
                  <a:lnTo>
                    <a:pt x="696" y="535"/>
                  </a:lnTo>
                  <a:lnTo>
                    <a:pt x="710" y="562"/>
                  </a:lnTo>
                  <a:lnTo>
                    <a:pt x="726" y="589"/>
                  </a:lnTo>
                  <a:lnTo>
                    <a:pt x="741" y="619"/>
                  </a:lnTo>
                  <a:lnTo>
                    <a:pt x="755" y="651"/>
                  </a:lnTo>
                  <a:lnTo>
                    <a:pt x="769" y="682"/>
                  </a:lnTo>
                  <a:lnTo>
                    <a:pt x="781" y="714"/>
                  </a:lnTo>
                  <a:lnTo>
                    <a:pt x="792" y="745"/>
                  </a:lnTo>
                  <a:lnTo>
                    <a:pt x="800" y="777"/>
                  </a:lnTo>
                  <a:lnTo>
                    <a:pt x="806" y="807"/>
                  </a:lnTo>
                  <a:lnTo>
                    <a:pt x="808" y="834"/>
                  </a:lnTo>
                  <a:lnTo>
                    <a:pt x="807" y="861"/>
                  </a:lnTo>
                  <a:lnTo>
                    <a:pt x="802" y="884"/>
                  </a:lnTo>
                  <a:lnTo>
                    <a:pt x="792" y="905"/>
                  </a:lnTo>
                  <a:lnTo>
                    <a:pt x="775" y="927"/>
                  </a:lnTo>
                  <a:lnTo>
                    <a:pt x="756" y="946"/>
                  </a:lnTo>
                  <a:lnTo>
                    <a:pt x="735" y="964"/>
                  </a:lnTo>
                  <a:lnTo>
                    <a:pt x="712" y="980"/>
                  </a:lnTo>
                  <a:lnTo>
                    <a:pt x="688" y="994"/>
                  </a:lnTo>
                  <a:lnTo>
                    <a:pt x="664" y="1007"/>
                  </a:lnTo>
                  <a:lnTo>
                    <a:pt x="638" y="1018"/>
                  </a:lnTo>
                  <a:lnTo>
                    <a:pt x="613" y="1031"/>
                  </a:lnTo>
                  <a:lnTo>
                    <a:pt x="590" y="1042"/>
                  </a:lnTo>
                  <a:lnTo>
                    <a:pt x="568" y="1055"/>
                  </a:lnTo>
                  <a:lnTo>
                    <a:pt x="548" y="1068"/>
                  </a:lnTo>
                  <a:lnTo>
                    <a:pt x="530" y="1082"/>
                  </a:lnTo>
                  <a:lnTo>
                    <a:pt x="516" y="1098"/>
                  </a:lnTo>
                  <a:lnTo>
                    <a:pt x="505" y="1115"/>
                  </a:lnTo>
                  <a:lnTo>
                    <a:pt x="496" y="1135"/>
                  </a:lnTo>
                  <a:lnTo>
                    <a:pt x="494" y="1157"/>
                  </a:lnTo>
                  <a:lnTo>
                    <a:pt x="494" y="1199"/>
                  </a:lnTo>
                  <a:lnTo>
                    <a:pt x="492" y="1240"/>
                  </a:lnTo>
                  <a:lnTo>
                    <a:pt x="491" y="1279"/>
                  </a:lnTo>
                  <a:lnTo>
                    <a:pt x="489" y="1318"/>
                  </a:lnTo>
                  <a:lnTo>
                    <a:pt x="488" y="1353"/>
                  </a:lnTo>
                  <a:lnTo>
                    <a:pt x="487" y="1387"/>
                  </a:lnTo>
                  <a:lnTo>
                    <a:pt x="488" y="1416"/>
                  </a:lnTo>
                  <a:lnTo>
                    <a:pt x="490" y="1441"/>
                  </a:lnTo>
                  <a:lnTo>
                    <a:pt x="494" y="1462"/>
                  </a:lnTo>
                  <a:lnTo>
                    <a:pt x="498" y="1472"/>
                  </a:lnTo>
                  <a:lnTo>
                    <a:pt x="506" y="1483"/>
                  </a:lnTo>
                  <a:lnTo>
                    <a:pt x="515" y="1493"/>
                  </a:lnTo>
                  <a:lnTo>
                    <a:pt x="524" y="1504"/>
                  </a:lnTo>
                  <a:lnTo>
                    <a:pt x="535" y="1513"/>
                  </a:lnTo>
                  <a:lnTo>
                    <a:pt x="545" y="1523"/>
                  </a:lnTo>
                  <a:lnTo>
                    <a:pt x="555" y="1534"/>
                  </a:lnTo>
                  <a:lnTo>
                    <a:pt x="563" y="1544"/>
                  </a:lnTo>
                  <a:lnTo>
                    <a:pt x="570" y="1556"/>
                  </a:lnTo>
                  <a:lnTo>
                    <a:pt x="574" y="1567"/>
                  </a:lnTo>
                  <a:lnTo>
                    <a:pt x="576" y="1581"/>
                  </a:lnTo>
                  <a:lnTo>
                    <a:pt x="574" y="1594"/>
                  </a:lnTo>
                  <a:lnTo>
                    <a:pt x="568" y="1609"/>
                  </a:lnTo>
                  <a:lnTo>
                    <a:pt x="557" y="1625"/>
                  </a:lnTo>
                  <a:lnTo>
                    <a:pt x="542" y="1642"/>
                  </a:lnTo>
                  <a:lnTo>
                    <a:pt x="522" y="1660"/>
                  </a:lnTo>
                  <a:lnTo>
                    <a:pt x="496" y="1679"/>
                  </a:lnTo>
                  <a:lnTo>
                    <a:pt x="467" y="1700"/>
                  </a:lnTo>
                  <a:lnTo>
                    <a:pt x="435" y="1723"/>
                  </a:lnTo>
                  <a:lnTo>
                    <a:pt x="401" y="1746"/>
                  </a:lnTo>
                  <a:lnTo>
                    <a:pt x="366" y="1770"/>
                  </a:lnTo>
                  <a:lnTo>
                    <a:pt x="328" y="1794"/>
                  </a:lnTo>
                  <a:lnTo>
                    <a:pt x="292" y="1816"/>
                  </a:lnTo>
                  <a:lnTo>
                    <a:pt x="257" y="1838"/>
                  </a:lnTo>
                  <a:lnTo>
                    <a:pt x="224" y="1859"/>
                  </a:lnTo>
                  <a:lnTo>
                    <a:pt x="192" y="1877"/>
                  </a:lnTo>
                  <a:lnTo>
                    <a:pt x="204" y="1962"/>
                  </a:lnTo>
                  <a:lnTo>
                    <a:pt x="221" y="2044"/>
                  </a:lnTo>
                  <a:lnTo>
                    <a:pt x="241" y="2125"/>
                  </a:lnTo>
                  <a:lnTo>
                    <a:pt x="265" y="2203"/>
                  </a:lnTo>
                  <a:lnTo>
                    <a:pt x="293" y="2279"/>
                  </a:lnTo>
                  <a:lnTo>
                    <a:pt x="324" y="2355"/>
                  </a:lnTo>
                  <a:lnTo>
                    <a:pt x="331" y="2335"/>
                  </a:lnTo>
                  <a:lnTo>
                    <a:pt x="340" y="2311"/>
                  </a:lnTo>
                  <a:lnTo>
                    <a:pt x="350" y="2282"/>
                  </a:lnTo>
                  <a:lnTo>
                    <a:pt x="364" y="2251"/>
                  </a:lnTo>
                  <a:lnTo>
                    <a:pt x="378" y="2216"/>
                  </a:lnTo>
                  <a:lnTo>
                    <a:pt x="394" y="2180"/>
                  </a:lnTo>
                  <a:lnTo>
                    <a:pt x="410" y="2144"/>
                  </a:lnTo>
                  <a:lnTo>
                    <a:pt x="428" y="2109"/>
                  </a:lnTo>
                  <a:lnTo>
                    <a:pt x="446" y="2077"/>
                  </a:lnTo>
                  <a:lnTo>
                    <a:pt x="465" y="2047"/>
                  </a:lnTo>
                  <a:lnTo>
                    <a:pt x="484" y="2020"/>
                  </a:lnTo>
                  <a:lnTo>
                    <a:pt x="504" y="2000"/>
                  </a:lnTo>
                  <a:lnTo>
                    <a:pt x="522" y="1985"/>
                  </a:lnTo>
                  <a:lnTo>
                    <a:pt x="541" y="1977"/>
                  </a:lnTo>
                  <a:lnTo>
                    <a:pt x="567" y="1971"/>
                  </a:lnTo>
                  <a:lnTo>
                    <a:pt x="592" y="1965"/>
                  </a:lnTo>
                  <a:lnTo>
                    <a:pt x="617" y="1960"/>
                  </a:lnTo>
                  <a:lnTo>
                    <a:pt x="643" y="1958"/>
                  </a:lnTo>
                  <a:lnTo>
                    <a:pt x="667" y="1958"/>
                  </a:lnTo>
                  <a:lnTo>
                    <a:pt x="691" y="1962"/>
                  </a:lnTo>
                  <a:lnTo>
                    <a:pt x="716" y="1970"/>
                  </a:lnTo>
                  <a:lnTo>
                    <a:pt x="740" y="1982"/>
                  </a:lnTo>
                  <a:lnTo>
                    <a:pt x="765" y="2002"/>
                  </a:lnTo>
                  <a:lnTo>
                    <a:pt x="791" y="2027"/>
                  </a:lnTo>
                  <a:lnTo>
                    <a:pt x="816" y="2061"/>
                  </a:lnTo>
                  <a:lnTo>
                    <a:pt x="846" y="2099"/>
                  </a:lnTo>
                  <a:lnTo>
                    <a:pt x="877" y="2133"/>
                  </a:lnTo>
                  <a:lnTo>
                    <a:pt x="909" y="2160"/>
                  </a:lnTo>
                  <a:lnTo>
                    <a:pt x="942" y="2183"/>
                  </a:lnTo>
                  <a:lnTo>
                    <a:pt x="975" y="2203"/>
                  </a:lnTo>
                  <a:lnTo>
                    <a:pt x="1007" y="2217"/>
                  </a:lnTo>
                  <a:lnTo>
                    <a:pt x="1037" y="2229"/>
                  </a:lnTo>
                  <a:lnTo>
                    <a:pt x="1066" y="2235"/>
                  </a:lnTo>
                  <a:lnTo>
                    <a:pt x="1093" y="2239"/>
                  </a:lnTo>
                  <a:lnTo>
                    <a:pt x="1116" y="2239"/>
                  </a:lnTo>
                  <a:lnTo>
                    <a:pt x="1126" y="2241"/>
                  </a:lnTo>
                  <a:lnTo>
                    <a:pt x="1133" y="2248"/>
                  </a:lnTo>
                  <a:lnTo>
                    <a:pt x="1137" y="2259"/>
                  </a:lnTo>
                  <a:lnTo>
                    <a:pt x="1139" y="2274"/>
                  </a:lnTo>
                  <a:lnTo>
                    <a:pt x="1137" y="2292"/>
                  </a:lnTo>
                  <a:lnTo>
                    <a:pt x="1133" y="2313"/>
                  </a:lnTo>
                  <a:lnTo>
                    <a:pt x="1126" y="2336"/>
                  </a:lnTo>
                  <a:lnTo>
                    <a:pt x="1116" y="2362"/>
                  </a:lnTo>
                  <a:lnTo>
                    <a:pt x="1103" y="2387"/>
                  </a:lnTo>
                  <a:lnTo>
                    <a:pt x="1088" y="2412"/>
                  </a:lnTo>
                  <a:lnTo>
                    <a:pt x="1069" y="2439"/>
                  </a:lnTo>
                  <a:lnTo>
                    <a:pt x="1049" y="2464"/>
                  </a:lnTo>
                  <a:lnTo>
                    <a:pt x="1026" y="2489"/>
                  </a:lnTo>
                  <a:lnTo>
                    <a:pt x="1000" y="2512"/>
                  </a:lnTo>
                  <a:lnTo>
                    <a:pt x="972" y="2533"/>
                  </a:lnTo>
                  <a:lnTo>
                    <a:pt x="942" y="2550"/>
                  </a:lnTo>
                  <a:lnTo>
                    <a:pt x="908" y="2565"/>
                  </a:lnTo>
                  <a:lnTo>
                    <a:pt x="872" y="2575"/>
                  </a:lnTo>
                  <a:lnTo>
                    <a:pt x="849" y="2582"/>
                  </a:lnTo>
                  <a:lnTo>
                    <a:pt x="830" y="2592"/>
                  </a:lnTo>
                  <a:lnTo>
                    <a:pt x="816" y="2604"/>
                  </a:lnTo>
                  <a:lnTo>
                    <a:pt x="806" y="2618"/>
                  </a:lnTo>
                  <a:lnTo>
                    <a:pt x="799" y="2633"/>
                  </a:lnTo>
                  <a:lnTo>
                    <a:pt x="796" y="2651"/>
                  </a:lnTo>
                  <a:lnTo>
                    <a:pt x="795" y="2669"/>
                  </a:lnTo>
                  <a:lnTo>
                    <a:pt x="797" y="2689"/>
                  </a:lnTo>
                  <a:lnTo>
                    <a:pt x="801" y="2708"/>
                  </a:lnTo>
                  <a:lnTo>
                    <a:pt x="806" y="2729"/>
                  </a:lnTo>
                  <a:lnTo>
                    <a:pt x="812" y="2750"/>
                  </a:lnTo>
                  <a:lnTo>
                    <a:pt x="819" y="2771"/>
                  </a:lnTo>
                  <a:lnTo>
                    <a:pt x="826" y="2790"/>
                  </a:lnTo>
                  <a:lnTo>
                    <a:pt x="833" y="2811"/>
                  </a:lnTo>
                  <a:lnTo>
                    <a:pt x="839" y="2830"/>
                  </a:lnTo>
                  <a:lnTo>
                    <a:pt x="844" y="2848"/>
                  </a:lnTo>
                  <a:lnTo>
                    <a:pt x="847" y="2866"/>
                  </a:lnTo>
                  <a:lnTo>
                    <a:pt x="849" y="2881"/>
                  </a:lnTo>
                  <a:lnTo>
                    <a:pt x="848" y="2894"/>
                  </a:lnTo>
                  <a:lnTo>
                    <a:pt x="844" y="2906"/>
                  </a:lnTo>
                  <a:lnTo>
                    <a:pt x="837" y="2916"/>
                  </a:lnTo>
                  <a:lnTo>
                    <a:pt x="826" y="2923"/>
                  </a:lnTo>
                  <a:lnTo>
                    <a:pt x="811" y="2927"/>
                  </a:lnTo>
                  <a:lnTo>
                    <a:pt x="792" y="2929"/>
                  </a:lnTo>
                  <a:lnTo>
                    <a:pt x="858" y="2972"/>
                  </a:lnTo>
                  <a:lnTo>
                    <a:pt x="926" y="3011"/>
                  </a:lnTo>
                  <a:lnTo>
                    <a:pt x="997" y="3046"/>
                  </a:lnTo>
                  <a:lnTo>
                    <a:pt x="1069" y="3076"/>
                  </a:lnTo>
                  <a:lnTo>
                    <a:pt x="1144" y="3101"/>
                  </a:lnTo>
                  <a:lnTo>
                    <a:pt x="1221" y="3121"/>
                  </a:lnTo>
                  <a:lnTo>
                    <a:pt x="1299" y="3135"/>
                  </a:lnTo>
                  <a:lnTo>
                    <a:pt x="1379" y="3143"/>
                  </a:lnTo>
                  <a:lnTo>
                    <a:pt x="1460" y="3146"/>
                  </a:lnTo>
                  <a:lnTo>
                    <a:pt x="1488" y="3145"/>
                  </a:lnTo>
                  <a:lnTo>
                    <a:pt x="1517" y="3143"/>
                  </a:lnTo>
                  <a:lnTo>
                    <a:pt x="1551" y="3348"/>
                  </a:lnTo>
                  <a:lnTo>
                    <a:pt x="1506" y="3351"/>
                  </a:lnTo>
                  <a:lnTo>
                    <a:pt x="1460" y="3352"/>
                  </a:lnTo>
                  <a:lnTo>
                    <a:pt x="1365" y="3349"/>
                  </a:lnTo>
                  <a:lnTo>
                    <a:pt x="1270" y="3338"/>
                  </a:lnTo>
                  <a:lnTo>
                    <a:pt x="1177" y="3321"/>
                  </a:lnTo>
                  <a:lnTo>
                    <a:pt x="1087" y="3297"/>
                  </a:lnTo>
                  <a:lnTo>
                    <a:pt x="999" y="3267"/>
                  </a:lnTo>
                  <a:lnTo>
                    <a:pt x="913" y="3231"/>
                  </a:lnTo>
                  <a:lnTo>
                    <a:pt x="830" y="3188"/>
                  </a:lnTo>
                  <a:lnTo>
                    <a:pt x="749" y="3141"/>
                  </a:lnTo>
                  <a:lnTo>
                    <a:pt x="672" y="3088"/>
                  </a:lnTo>
                  <a:lnTo>
                    <a:pt x="598" y="3029"/>
                  </a:lnTo>
                  <a:lnTo>
                    <a:pt x="528" y="2965"/>
                  </a:lnTo>
                  <a:lnTo>
                    <a:pt x="460" y="2897"/>
                  </a:lnTo>
                  <a:lnTo>
                    <a:pt x="397" y="2824"/>
                  </a:lnTo>
                  <a:lnTo>
                    <a:pt x="337" y="2746"/>
                  </a:lnTo>
                  <a:lnTo>
                    <a:pt x="282" y="2666"/>
                  </a:lnTo>
                  <a:lnTo>
                    <a:pt x="231" y="2580"/>
                  </a:lnTo>
                  <a:lnTo>
                    <a:pt x="184" y="2491"/>
                  </a:lnTo>
                  <a:lnTo>
                    <a:pt x="143" y="2400"/>
                  </a:lnTo>
                  <a:lnTo>
                    <a:pt x="106" y="2304"/>
                  </a:lnTo>
                  <a:lnTo>
                    <a:pt x="75" y="2205"/>
                  </a:lnTo>
                  <a:lnTo>
                    <a:pt x="48" y="2104"/>
                  </a:lnTo>
                  <a:lnTo>
                    <a:pt x="27" y="2001"/>
                  </a:lnTo>
                  <a:lnTo>
                    <a:pt x="12" y="1894"/>
                  </a:lnTo>
                  <a:lnTo>
                    <a:pt x="3" y="1786"/>
                  </a:lnTo>
                  <a:lnTo>
                    <a:pt x="0" y="1676"/>
                  </a:lnTo>
                  <a:lnTo>
                    <a:pt x="3" y="1566"/>
                  </a:lnTo>
                  <a:lnTo>
                    <a:pt x="12" y="1457"/>
                  </a:lnTo>
                  <a:lnTo>
                    <a:pt x="27" y="1352"/>
                  </a:lnTo>
                  <a:lnTo>
                    <a:pt x="48" y="1248"/>
                  </a:lnTo>
                  <a:lnTo>
                    <a:pt x="75" y="1146"/>
                  </a:lnTo>
                  <a:lnTo>
                    <a:pt x="106" y="1048"/>
                  </a:lnTo>
                  <a:lnTo>
                    <a:pt x="143" y="952"/>
                  </a:lnTo>
                  <a:lnTo>
                    <a:pt x="184" y="861"/>
                  </a:lnTo>
                  <a:lnTo>
                    <a:pt x="231" y="772"/>
                  </a:lnTo>
                  <a:lnTo>
                    <a:pt x="282" y="686"/>
                  </a:lnTo>
                  <a:lnTo>
                    <a:pt x="337" y="605"/>
                  </a:lnTo>
                  <a:lnTo>
                    <a:pt x="397" y="528"/>
                  </a:lnTo>
                  <a:lnTo>
                    <a:pt x="460" y="455"/>
                  </a:lnTo>
                  <a:lnTo>
                    <a:pt x="528" y="387"/>
                  </a:lnTo>
                  <a:lnTo>
                    <a:pt x="598" y="323"/>
                  </a:lnTo>
                  <a:lnTo>
                    <a:pt x="672" y="264"/>
                  </a:lnTo>
                  <a:lnTo>
                    <a:pt x="749" y="211"/>
                  </a:lnTo>
                  <a:lnTo>
                    <a:pt x="830" y="164"/>
                  </a:lnTo>
                  <a:lnTo>
                    <a:pt x="913" y="121"/>
                  </a:lnTo>
                  <a:lnTo>
                    <a:pt x="999" y="85"/>
                  </a:lnTo>
                  <a:lnTo>
                    <a:pt x="1087" y="55"/>
                  </a:lnTo>
                  <a:lnTo>
                    <a:pt x="1177" y="31"/>
                  </a:lnTo>
                  <a:lnTo>
                    <a:pt x="1270" y="14"/>
                  </a:lnTo>
                  <a:lnTo>
                    <a:pt x="1365" y="3"/>
                  </a:lnTo>
                  <a:lnTo>
                    <a:pt x="1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3618" y="1902"/>
              <a:ext cx="261" cy="299"/>
            </a:xfrm>
            <a:custGeom>
              <a:avLst/>
              <a:gdLst>
                <a:gd name="T0" fmla="*/ 36 w 1564"/>
                <a:gd name="T1" fmla="*/ 0 h 2096"/>
                <a:gd name="T2" fmla="*/ 1564 w 1564"/>
                <a:gd name="T3" fmla="*/ 1093 h 2096"/>
                <a:gd name="T4" fmla="*/ 953 w 1564"/>
                <a:gd name="T5" fmla="*/ 1233 h 2096"/>
                <a:gd name="T6" fmla="*/ 1276 w 1564"/>
                <a:gd name="T7" fmla="*/ 1771 h 2096"/>
                <a:gd name="T8" fmla="*/ 1292 w 1564"/>
                <a:gd name="T9" fmla="*/ 1802 h 2096"/>
                <a:gd name="T10" fmla="*/ 1303 w 1564"/>
                <a:gd name="T11" fmla="*/ 1835 h 2096"/>
                <a:gd name="T12" fmla="*/ 1310 w 1564"/>
                <a:gd name="T13" fmla="*/ 1868 h 2096"/>
                <a:gd name="T14" fmla="*/ 1313 w 1564"/>
                <a:gd name="T15" fmla="*/ 1901 h 2096"/>
                <a:gd name="T16" fmla="*/ 1312 w 1564"/>
                <a:gd name="T17" fmla="*/ 1933 h 2096"/>
                <a:gd name="T18" fmla="*/ 1307 w 1564"/>
                <a:gd name="T19" fmla="*/ 1964 h 2096"/>
                <a:gd name="T20" fmla="*/ 1297 w 1564"/>
                <a:gd name="T21" fmla="*/ 1994 h 2096"/>
                <a:gd name="T22" fmla="*/ 1284 w 1564"/>
                <a:gd name="T23" fmla="*/ 2021 h 2096"/>
                <a:gd name="T24" fmla="*/ 1267 w 1564"/>
                <a:gd name="T25" fmla="*/ 2045 h 2096"/>
                <a:gd name="T26" fmla="*/ 1246 w 1564"/>
                <a:gd name="T27" fmla="*/ 2066 h 2096"/>
                <a:gd name="T28" fmla="*/ 1221 w 1564"/>
                <a:gd name="T29" fmla="*/ 2081 h 2096"/>
                <a:gd name="T30" fmla="*/ 1195 w 1564"/>
                <a:gd name="T31" fmla="*/ 2092 h 2096"/>
                <a:gd name="T32" fmla="*/ 1168 w 1564"/>
                <a:gd name="T33" fmla="*/ 2096 h 2096"/>
                <a:gd name="T34" fmla="*/ 1141 w 1564"/>
                <a:gd name="T35" fmla="*/ 2096 h 2096"/>
                <a:gd name="T36" fmla="*/ 1114 w 1564"/>
                <a:gd name="T37" fmla="*/ 2090 h 2096"/>
                <a:gd name="T38" fmla="*/ 1086 w 1564"/>
                <a:gd name="T39" fmla="*/ 2080 h 2096"/>
                <a:gd name="T40" fmla="*/ 1060 w 1564"/>
                <a:gd name="T41" fmla="*/ 2065 h 2096"/>
                <a:gd name="T42" fmla="*/ 1036 w 1564"/>
                <a:gd name="T43" fmla="*/ 2045 h 2096"/>
                <a:gd name="T44" fmla="*/ 1014 w 1564"/>
                <a:gd name="T45" fmla="*/ 2021 h 2096"/>
                <a:gd name="T46" fmla="*/ 994 w 1564"/>
                <a:gd name="T47" fmla="*/ 1993 h 2096"/>
                <a:gd name="T48" fmla="*/ 671 w 1564"/>
                <a:gd name="T49" fmla="*/ 1455 h 2096"/>
                <a:gd name="T50" fmla="*/ 340 w 1564"/>
                <a:gd name="T51" fmla="*/ 2058 h 2096"/>
                <a:gd name="T52" fmla="*/ 0 w 1564"/>
                <a:gd name="T53" fmla="*/ 29 h 2096"/>
                <a:gd name="T54" fmla="*/ 36 w 1564"/>
                <a:gd name="T55" fmla="*/ 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4" h="2096">
                  <a:moveTo>
                    <a:pt x="36" y="0"/>
                  </a:moveTo>
                  <a:lnTo>
                    <a:pt x="1564" y="1093"/>
                  </a:lnTo>
                  <a:lnTo>
                    <a:pt x="953" y="1233"/>
                  </a:lnTo>
                  <a:lnTo>
                    <a:pt x="1276" y="1771"/>
                  </a:lnTo>
                  <a:lnTo>
                    <a:pt x="1292" y="1802"/>
                  </a:lnTo>
                  <a:lnTo>
                    <a:pt x="1303" y="1835"/>
                  </a:lnTo>
                  <a:lnTo>
                    <a:pt x="1310" y="1868"/>
                  </a:lnTo>
                  <a:lnTo>
                    <a:pt x="1313" y="1901"/>
                  </a:lnTo>
                  <a:lnTo>
                    <a:pt x="1312" y="1933"/>
                  </a:lnTo>
                  <a:lnTo>
                    <a:pt x="1307" y="1964"/>
                  </a:lnTo>
                  <a:lnTo>
                    <a:pt x="1297" y="1994"/>
                  </a:lnTo>
                  <a:lnTo>
                    <a:pt x="1284" y="2021"/>
                  </a:lnTo>
                  <a:lnTo>
                    <a:pt x="1267" y="2045"/>
                  </a:lnTo>
                  <a:lnTo>
                    <a:pt x="1246" y="2066"/>
                  </a:lnTo>
                  <a:lnTo>
                    <a:pt x="1221" y="2081"/>
                  </a:lnTo>
                  <a:lnTo>
                    <a:pt x="1195" y="2092"/>
                  </a:lnTo>
                  <a:lnTo>
                    <a:pt x="1168" y="2096"/>
                  </a:lnTo>
                  <a:lnTo>
                    <a:pt x="1141" y="2096"/>
                  </a:lnTo>
                  <a:lnTo>
                    <a:pt x="1114" y="2090"/>
                  </a:lnTo>
                  <a:lnTo>
                    <a:pt x="1086" y="2080"/>
                  </a:lnTo>
                  <a:lnTo>
                    <a:pt x="1060" y="2065"/>
                  </a:lnTo>
                  <a:lnTo>
                    <a:pt x="1036" y="2045"/>
                  </a:lnTo>
                  <a:lnTo>
                    <a:pt x="1014" y="2021"/>
                  </a:lnTo>
                  <a:lnTo>
                    <a:pt x="994" y="1993"/>
                  </a:lnTo>
                  <a:lnTo>
                    <a:pt x="671" y="1455"/>
                  </a:lnTo>
                  <a:lnTo>
                    <a:pt x="340" y="2058"/>
                  </a:lnTo>
                  <a:lnTo>
                    <a:pt x="0" y="29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750345" y="1306248"/>
            <a:ext cx="44019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800" cap="all" dirty="0">
                <a:solidFill>
                  <a:srgbClr val="255286"/>
                </a:solidFill>
              </a:rPr>
              <a:t>Створення електронної біржі та проведення лише відкритих аукціонів</a:t>
            </a:r>
          </a:p>
        </p:txBody>
      </p:sp>
    </p:spTree>
    <p:extLst>
      <p:ext uri="{BB962C8B-B14F-4D97-AF65-F5344CB8AC3E}">
        <p14:creationId xmlns:p14="http://schemas.microsoft.com/office/powerpoint/2010/main" val="16560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5236" y="225022"/>
            <a:ext cx="10396081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>
                <a:solidFill>
                  <a:srgbClr val="255286"/>
                </a:solidFill>
              </a:rPr>
              <a:t>ПЛАН ДІЙ </a:t>
            </a:r>
            <a:r>
              <a:rPr lang="uk-UA" dirty="0" smtClean="0">
                <a:solidFill>
                  <a:srgbClr val="255286"/>
                </a:solidFill>
              </a:rPr>
              <a:t>НА. </a:t>
            </a:r>
            <a:r>
              <a:rPr lang="uk-UA" dirty="0" smtClean="0">
                <a:solidFill>
                  <a:srgbClr val="255286"/>
                </a:solidFill>
              </a:rPr>
              <a:t>ЕЛЕКТРОННЕ УРЯДУВАННЯ</a:t>
            </a:r>
            <a:endParaRPr lang="ru-RU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600" y="1630958"/>
            <a:ext cx="9216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dirty="0" smtClean="0"/>
              <a:t>Модернізувати Систему електронної взаємодії державних електронних інформаційних ресурсів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dirty="0" smtClean="0"/>
              <a:t>Ввести у промислову експлуатацію систему міжвідомчого електронного документообігу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dirty="0" smtClean="0"/>
              <a:t>Відкриті пріоритетні набори державних даних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dirty="0" smtClean="0"/>
              <a:t>Запустити єдину систему електронної ідентифікації та автентифікації та Єдиний державний веб-портал відкритих даних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dirty="0" smtClean="0"/>
              <a:t>Доступні та зручні засоби е-ідентифікації (</a:t>
            </a:r>
            <a:r>
              <a:rPr lang="en-US" sz="2200" dirty="0" err="1" smtClean="0"/>
              <a:t>bankID</a:t>
            </a:r>
            <a:r>
              <a:rPr lang="en-US" sz="2200" dirty="0" smtClean="0"/>
              <a:t>, </a:t>
            </a:r>
            <a:r>
              <a:rPr lang="en-US" sz="2200" dirty="0" err="1" smtClean="0"/>
              <a:t>MobileID</a:t>
            </a:r>
            <a:r>
              <a:rPr lang="en-US" sz="2200" dirty="0" smtClean="0"/>
              <a:t>, </a:t>
            </a:r>
            <a:r>
              <a:rPr lang="uk-UA" sz="2200" dirty="0" smtClean="0"/>
              <a:t>ЕЦП тощо) для громадян та бізнесу</a:t>
            </a:r>
          </a:p>
        </p:txBody>
      </p:sp>
      <p:pic>
        <p:nvPicPr>
          <p:cNvPr id="3074" name="Picture 2" descr="C:\Users\Денис Соболев\Downloads\Quest-Internet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5" y="1613555"/>
            <a:ext cx="1656183" cy="15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7448" y="2896096"/>
            <a:ext cx="9873528" cy="1397000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ts val="0"/>
              </a:spcBef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4400" dirty="0" smtClean="0">
                <a:solidFill>
                  <a:srgbClr val="255286"/>
                </a:solidFill>
                <a:latin typeface="Calibri" pitchFamily="34" charset="0"/>
                <a:cs typeface="Arial" pitchFamily="34" charset="0"/>
              </a:rPr>
              <a:t>ДЯКУЮ ЗА УВАГУ</a:t>
            </a:r>
            <a:endParaRPr lang="en-US" altLang="ru-RU" sz="6000" cap="all" dirty="0" smtClean="0">
              <a:solidFill>
                <a:srgbClr val="25528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052736"/>
            <a:ext cx="1549400" cy="154939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07568" y="5373216"/>
            <a:ext cx="7825432" cy="778768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endParaRPr lang="ru-RU" b="1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5236" y="205554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255286"/>
                </a:solidFill>
              </a:rPr>
              <a:t>ДЕЦЕНТРАЛІЗАЦІЯ</a:t>
            </a:r>
            <a:endParaRPr lang="ru-RU" sz="2800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807968" y="4058488"/>
            <a:ext cx="15350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="1" spc="35" dirty="0">
                <a:solidFill>
                  <a:srgbClr val="255286"/>
                </a:solidFill>
                <a:cs typeface="Arial"/>
              </a:rPr>
              <a:t>159</a:t>
            </a:r>
            <a:endParaRPr sz="4800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1773948" y="4809926"/>
            <a:ext cx="302590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120" dirty="0" smtClean="0">
                <a:latin typeface="Calibri" pitchFamily="34" charset="0"/>
                <a:cs typeface="Arial"/>
              </a:rPr>
              <a:t>ОБ’ЄДНАНИХ</a:t>
            </a:r>
            <a:r>
              <a:rPr lang="ru-RU" sz="2000" spc="120" dirty="0" smtClean="0">
                <a:latin typeface="Calibri" pitchFamily="34" charset="0"/>
                <a:cs typeface="Arial"/>
              </a:rPr>
              <a:t> </a:t>
            </a:r>
            <a:r>
              <a:rPr sz="2000" spc="45" dirty="0" smtClean="0">
                <a:latin typeface="Calibri" pitchFamily="34" charset="0"/>
                <a:cs typeface="Arial"/>
              </a:rPr>
              <a:t>ТЕРИ</a:t>
            </a:r>
            <a:r>
              <a:rPr sz="2000" spc="-30" dirty="0" smtClean="0">
                <a:latin typeface="Calibri" pitchFamily="34" charset="0"/>
                <a:cs typeface="Arial"/>
              </a:rPr>
              <a:t>Т</a:t>
            </a:r>
            <a:r>
              <a:rPr sz="2000" spc="110" dirty="0" smtClean="0">
                <a:latin typeface="Calibri" pitchFamily="34" charset="0"/>
                <a:cs typeface="Arial"/>
              </a:rPr>
              <a:t>ОРІАЛЬНИХ</a:t>
            </a:r>
            <a:r>
              <a:rPr lang="ru-RU" sz="2000" spc="110" dirty="0" smtClean="0">
                <a:latin typeface="Calibri" pitchFamily="34" charset="0"/>
                <a:cs typeface="Arial"/>
              </a:rPr>
              <a:t> </a:t>
            </a:r>
            <a:r>
              <a:rPr sz="2000" spc="125" dirty="0" smtClean="0">
                <a:latin typeface="Calibri" pitchFamily="34" charset="0"/>
                <a:cs typeface="Arial"/>
              </a:rPr>
              <a:t>ГРОМАД</a:t>
            </a:r>
            <a:endParaRPr sz="2000" dirty="0">
              <a:latin typeface="Calibri" pitchFamily="34" charset="0"/>
              <a:cs typeface="Arial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9299071" y="4058488"/>
            <a:ext cx="9359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="1" spc="-5" dirty="0">
                <a:solidFill>
                  <a:srgbClr val="255286"/>
                </a:solidFill>
                <a:cs typeface="Arial"/>
              </a:rPr>
              <a:t>22</a:t>
            </a:r>
            <a:endParaRPr sz="4800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9323642" y="4809926"/>
            <a:ext cx="280662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114" dirty="0">
                <a:latin typeface="Calibri" pitchFamily="34" charset="0"/>
                <a:cs typeface="Arial"/>
              </a:rPr>
              <a:t>СХВАЛЕНИХ </a:t>
            </a:r>
            <a:r>
              <a:rPr lang="ru-RU" sz="2000" spc="114" dirty="0" smtClean="0">
                <a:latin typeface="Calibri" pitchFamily="34" charset="0"/>
                <a:cs typeface="Arial"/>
              </a:rPr>
              <a:t> </a:t>
            </a:r>
            <a:r>
              <a:rPr sz="2000" spc="80" dirty="0" smtClean="0">
                <a:latin typeface="Calibri" pitchFamily="34" charset="0"/>
                <a:cs typeface="Arial"/>
              </a:rPr>
              <a:t>ПЕРСПЕКТИВНИ</a:t>
            </a:r>
            <a:r>
              <a:rPr lang="uk-UA" sz="2000" spc="80" dirty="0" smtClean="0">
                <a:latin typeface="Calibri" pitchFamily="34" charset="0"/>
                <a:cs typeface="Arial"/>
              </a:rPr>
              <a:t>Х </a:t>
            </a:r>
            <a:r>
              <a:rPr sz="2000" spc="135" dirty="0" smtClean="0">
                <a:latin typeface="Calibri" pitchFamily="34" charset="0"/>
                <a:cs typeface="Arial"/>
              </a:rPr>
              <a:t>ПЛАНІВ</a:t>
            </a:r>
            <a:r>
              <a:rPr lang="uk-UA" sz="2000" spc="135" dirty="0" smtClean="0">
                <a:latin typeface="Calibri" pitchFamily="34" charset="0"/>
                <a:cs typeface="Arial"/>
              </a:rPr>
              <a:t> ОБЛАСТЕЙ</a:t>
            </a:r>
            <a:endParaRPr sz="2000" dirty="0">
              <a:latin typeface="Calibri" pitchFamily="34" charset="0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5498396" y="4058488"/>
            <a:ext cx="25393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="1" spc="335" dirty="0">
                <a:solidFill>
                  <a:srgbClr val="255286"/>
                </a:solidFill>
                <a:cs typeface="Arial"/>
              </a:rPr>
              <a:t>&gt;</a:t>
            </a:r>
            <a:r>
              <a:rPr sz="4800" b="1" spc="335" dirty="0" smtClean="0">
                <a:solidFill>
                  <a:srgbClr val="255286"/>
                </a:solidFill>
                <a:cs typeface="Arial"/>
              </a:rPr>
              <a:t>6300</a:t>
            </a:r>
            <a:endParaRPr sz="4800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5525439" y="4809926"/>
            <a:ext cx="373642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4690"/>
            <a:r>
              <a:rPr sz="2000" spc="105" dirty="0" smtClean="0">
                <a:latin typeface="Calibri" pitchFamily="34" charset="0"/>
                <a:cs typeface="Arial"/>
              </a:rPr>
              <a:t>ГРОМА</a:t>
            </a:r>
            <a:r>
              <a:rPr lang="ru-RU" sz="2000" spc="105" dirty="0" smtClean="0">
                <a:latin typeface="Calibri" pitchFamily="34" charset="0"/>
                <a:cs typeface="Arial"/>
              </a:rPr>
              <a:t>Д </a:t>
            </a:r>
            <a:r>
              <a:rPr sz="2000" spc="85" dirty="0" smtClean="0">
                <a:latin typeface="Calibri" pitchFamily="34" charset="0"/>
                <a:cs typeface="Arial"/>
              </a:rPr>
              <a:t>З</a:t>
            </a:r>
            <a:r>
              <a:rPr sz="2000" spc="-35" dirty="0" smtClean="0">
                <a:latin typeface="Calibri" pitchFamily="34" charset="0"/>
                <a:cs typeface="Arial"/>
              </a:rPr>
              <a:t> </a:t>
            </a:r>
            <a:r>
              <a:rPr sz="2000" spc="-20" dirty="0" smtClean="0">
                <a:latin typeface="Calibri" pitchFamily="34" charset="0"/>
                <a:cs typeface="Arial"/>
              </a:rPr>
              <a:t>11</a:t>
            </a:r>
            <a:r>
              <a:rPr lang="uk-UA" sz="2000" spc="-20" dirty="0" smtClean="0">
                <a:latin typeface="Calibri" pitchFamily="34" charset="0"/>
                <a:cs typeface="Arial"/>
              </a:rPr>
              <a:t> </a:t>
            </a:r>
            <a:r>
              <a:rPr lang="ru-RU" sz="2000" spc="-20" dirty="0" smtClean="0">
                <a:latin typeface="Calibri" pitchFamily="34" charset="0"/>
                <a:cs typeface="Arial"/>
              </a:rPr>
              <a:t>519</a:t>
            </a:r>
            <a:r>
              <a:rPr lang="ru-RU" sz="2000" dirty="0" smtClean="0">
                <a:latin typeface="Calibri" pitchFamily="34" charset="0"/>
                <a:cs typeface="Arial"/>
              </a:rPr>
              <a:t> </a:t>
            </a:r>
            <a:r>
              <a:rPr sz="2000" spc="114" dirty="0" smtClean="0">
                <a:latin typeface="Calibri" pitchFamily="34" charset="0"/>
                <a:cs typeface="Arial"/>
              </a:rPr>
              <a:t>ІНІЦІЮВАЛИ</a:t>
            </a:r>
            <a:r>
              <a:rPr lang="ru-RU" sz="2000" spc="114" dirty="0" smtClean="0">
                <a:latin typeface="Calibri" pitchFamily="34" charset="0"/>
                <a:cs typeface="Arial"/>
              </a:rPr>
              <a:t> </a:t>
            </a:r>
            <a:r>
              <a:rPr sz="2000" spc="105" dirty="0" smtClean="0">
                <a:latin typeface="Calibri" pitchFamily="34" charset="0"/>
                <a:cs typeface="Arial"/>
              </a:rPr>
              <a:t>ОБ’ЄД</a:t>
            </a:r>
            <a:r>
              <a:rPr lang="ru-RU" sz="2000" spc="105" dirty="0" smtClean="0">
                <a:latin typeface="Calibri" pitchFamily="34" charset="0"/>
                <a:cs typeface="Arial"/>
              </a:rPr>
              <a:t>НА</a:t>
            </a:r>
            <a:r>
              <a:rPr sz="2000" spc="105" dirty="0" smtClean="0">
                <a:latin typeface="Calibri" pitchFamily="34" charset="0"/>
                <a:cs typeface="Arial"/>
              </a:rPr>
              <a:t>ННЯ</a:t>
            </a:r>
            <a:endParaRPr sz="2000" dirty="0">
              <a:latin typeface="Calibri" pitchFamily="34" charset="0"/>
              <a:cs typeface="Arial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2343178" y="1332499"/>
            <a:ext cx="423300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8000" b="1" dirty="0" smtClean="0">
                <a:solidFill>
                  <a:srgbClr val="255286"/>
                </a:solidFill>
                <a:cs typeface="Arial"/>
              </a:rPr>
              <a:t>24</a:t>
            </a:r>
            <a:r>
              <a:rPr lang="uk-UA" sz="2800" b="1" dirty="0" smtClean="0">
                <a:solidFill>
                  <a:srgbClr val="255286"/>
                </a:solidFill>
                <a:cs typeface="Arial"/>
              </a:rPr>
              <a:t> </a:t>
            </a:r>
            <a:r>
              <a:rPr lang="uk-UA" sz="4800" b="1" dirty="0" smtClean="0">
                <a:solidFill>
                  <a:srgbClr val="255286"/>
                </a:solidFill>
                <a:cs typeface="Arial"/>
              </a:rPr>
              <a:t>млрд грн</a:t>
            </a:r>
            <a:endParaRPr sz="13800" dirty="0">
              <a:solidFill>
                <a:srgbClr val="255286"/>
              </a:solidFill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2343179" y="2453407"/>
            <a:ext cx="44034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4690"/>
            <a:r>
              <a:rPr lang="ru-RU" sz="2000" spc="105" dirty="0">
                <a:latin typeface="Calibri" pitchFamily="34" charset="0"/>
                <a:cs typeface="Arial"/>
              </a:rPr>
              <a:t>ДОДАКТОВО ОТРИМАЛИ МІСЦЕВІ </a:t>
            </a:r>
            <a:r>
              <a:rPr lang="ru-RU" sz="2000" spc="105" dirty="0" smtClean="0">
                <a:latin typeface="Calibri" pitchFamily="34" charset="0"/>
                <a:cs typeface="Arial"/>
              </a:rPr>
              <a:t>БЮДЖЕТИ</a:t>
            </a:r>
            <a:endParaRPr lang="ru-RU" sz="2000" dirty="0">
              <a:latin typeface="Calibri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8272" y="1916832"/>
            <a:ext cx="392242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694690">
              <a:defRPr sz="2000" spc="105">
                <a:latin typeface="Calibri" pitchFamily="34" charset="0"/>
                <a:cs typeface="Arial"/>
              </a:defRPr>
            </a:lvl1pPr>
          </a:lstStyle>
          <a:p>
            <a:r>
              <a:rPr lang="uk-UA" dirty="0"/>
              <a:t>СТВОРЕНО ЦЕНТРАЛЬНИЙ ОФІС РЕФОРМ З ДЕЦЕНТРАЛІЗАЦІЇ</a:t>
            </a:r>
          </a:p>
        </p:txBody>
      </p:sp>
      <p:grpSp>
        <p:nvGrpSpPr>
          <p:cNvPr id="1025" name="Group 14"/>
          <p:cNvGrpSpPr>
            <a:grpSpLocks noChangeAspect="1"/>
          </p:cNvGrpSpPr>
          <p:nvPr/>
        </p:nvGrpSpPr>
        <p:grpSpPr bwMode="auto">
          <a:xfrm>
            <a:off x="8328248" y="4102895"/>
            <a:ext cx="758676" cy="731520"/>
            <a:chOff x="-1385" y="914"/>
            <a:chExt cx="2235" cy="2155"/>
          </a:xfrm>
          <a:solidFill>
            <a:srgbClr val="C43D59"/>
          </a:solidFill>
        </p:grpSpPr>
        <p:sp>
          <p:nvSpPr>
            <p:cNvPr id="1029" name="Freeform 16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0" name="Freeform 17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1" name="Freeform 18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2" name="Freeform 19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3" name="Freeform 20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4" name="Freeform 21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</p:grp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538874" y="4230682"/>
            <a:ext cx="1005840" cy="914400"/>
          </a:xfrm>
          <a:custGeom>
            <a:avLst/>
            <a:gdLst>
              <a:gd name="T0" fmla="*/ 2307 w 3591"/>
              <a:gd name="T1" fmla="*/ 1686 h 3021"/>
              <a:gd name="T2" fmla="*/ 2604 w 3591"/>
              <a:gd name="T3" fmla="*/ 1930 h 3021"/>
              <a:gd name="T4" fmla="*/ 2720 w 3591"/>
              <a:gd name="T5" fmla="*/ 2307 h 3021"/>
              <a:gd name="T6" fmla="*/ 2646 w 3591"/>
              <a:gd name="T7" fmla="*/ 2886 h 3021"/>
              <a:gd name="T8" fmla="*/ 2435 w 3591"/>
              <a:gd name="T9" fmla="*/ 2956 h 3021"/>
              <a:gd name="T10" fmla="*/ 2047 w 3591"/>
              <a:gd name="T11" fmla="*/ 3015 h 3021"/>
              <a:gd name="T12" fmla="*/ 1550 w 3591"/>
              <a:gd name="T13" fmla="*/ 3001 h 3021"/>
              <a:gd name="T14" fmla="*/ 963 w 3591"/>
              <a:gd name="T15" fmla="*/ 2873 h 3021"/>
              <a:gd name="T16" fmla="*/ 954 w 3591"/>
              <a:gd name="T17" fmla="*/ 2106 h 3021"/>
              <a:gd name="T18" fmla="*/ 1170 w 3591"/>
              <a:gd name="T19" fmla="*/ 1786 h 3021"/>
              <a:gd name="T20" fmla="*/ 1529 w 3591"/>
              <a:gd name="T21" fmla="*/ 1636 h 3021"/>
              <a:gd name="T22" fmla="*/ 3117 w 3591"/>
              <a:gd name="T23" fmla="*/ 1119 h 3021"/>
              <a:gd name="T24" fmla="*/ 3437 w 3591"/>
              <a:gd name="T25" fmla="*/ 1334 h 3021"/>
              <a:gd name="T26" fmla="*/ 3587 w 3591"/>
              <a:gd name="T27" fmla="*/ 1694 h 3021"/>
              <a:gd name="T28" fmla="*/ 3535 w 3591"/>
              <a:gd name="T29" fmla="*/ 2336 h 3021"/>
              <a:gd name="T30" fmla="*/ 3356 w 3591"/>
              <a:gd name="T31" fmla="*/ 2399 h 3021"/>
              <a:gd name="T32" fmla="*/ 3001 w 3591"/>
              <a:gd name="T33" fmla="*/ 2465 h 3021"/>
              <a:gd name="T34" fmla="*/ 2818 w 3591"/>
              <a:gd name="T35" fmla="*/ 2099 h 3021"/>
              <a:gd name="T36" fmla="*/ 2617 w 3591"/>
              <a:gd name="T37" fmla="*/ 1749 h 3021"/>
              <a:gd name="T38" fmla="*/ 2273 w 3591"/>
              <a:gd name="T39" fmla="*/ 1541 h 3021"/>
              <a:gd name="T40" fmla="*/ 2457 w 3591"/>
              <a:gd name="T41" fmla="*/ 1218 h 3021"/>
              <a:gd name="T42" fmla="*/ 1176 w 3591"/>
              <a:gd name="T43" fmla="*/ 1156 h 3021"/>
              <a:gd name="T44" fmla="*/ 1328 w 3591"/>
              <a:gd name="T45" fmla="*/ 1496 h 3021"/>
              <a:gd name="T46" fmla="*/ 1076 w 3591"/>
              <a:gd name="T47" fmla="*/ 1702 h 3021"/>
              <a:gd name="T48" fmla="*/ 847 w 3591"/>
              <a:gd name="T49" fmla="*/ 2032 h 3021"/>
              <a:gd name="T50" fmla="*/ 714 w 3591"/>
              <a:gd name="T51" fmla="*/ 2466 h 3021"/>
              <a:gd name="T52" fmla="*/ 145 w 3591"/>
              <a:gd name="T53" fmla="*/ 2361 h 3021"/>
              <a:gd name="T54" fmla="*/ 13 w 3591"/>
              <a:gd name="T55" fmla="*/ 1627 h 3021"/>
              <a:gd name="T56" fmla="*/ 198 w 3591"/>
              <a:gd name="T57" fmla="*/ 1287 h 3021"/>
              <a:gd name="T58" fmla="*/ 538 w 3591"/>
              <a:gd name="T59" fmla="*/ 1102 h 3021"/>
              <a:gd name="T60" fmla="*/ 1988 w 3591"/>
              <a:gd name="T61" fmla="*/ 571 h 3021"/>
              <a:gd name="T62" fmla="*/ 2246 w 3591"/>
              <a:gd name="T63" fmla="*/ 759 h 3021"/>
              <a:gd name="T64" fmla="*/ 2349 w 3591"/>
              <a:gd name="T65" fmla="*/ 1070 h 3021"/>
              <a:gd name="T66" fmla="*/ 2246 w 3591"/>
              <a:gd name="T67" fmla="*/ 1380 h 3021"/>
              <a:gd name="T68" fmla="*/ 1988 w 3591"/>
              <a:gd name="T69" fmla="*/ 1570 h 3021"/>
              <a:gd name="T70" fmla="*/ 1655 w 3591"/>
              <a:gd name="T71" fmla="*/ 1570 h 3021"/>
              <a:gd name="T72" fmla="*/ 1397 w 3591"/>
              <a:gd name="T73" fmla="*/ 1381 h 3021"/>
              <a:gd name="T74" fmla="*/ 1295 w 3591"/>
              <a:gd name="T75" fmla="*/ 1070 h 3021"/>
              <a:gd name="T76" fmla="*/ 1397 w 3591"/>
              <a:gd name="T77" fmla="*/ 759 h 3021"/>
              <a:gd name="T78" fmla="*/ 1655 w 3591"/>
              <a:gd name="T79" fmla="*/ 571 h 3021"/>
              <a:gd name="T80" fmla="*/ 2806 w 3591"/>
              <a:gd name="T81" fmla="*/ 12 h 3021"/>
              <a:gd name="T82" fmla="*/ 3084 w 3591"/>
              <a:gd name="T83" fmla="*/ 174 h 3021"/>
              <a:gd name="T84" fmla="*/ 3216 w 3591"/>
              <a:gd name="T85" fmla="*/ 469 h 3021"/>
              <a:gd name="T86" fmla="*/ 3148 w 3591"/>
              <a:gd name="T87" fmla="*/ 792 h 3021"/>
              <a:gd name="T88" fmla="*/ 2911 w 3591"/>
              <a:gd name="T89" fmla="*/ 1006 h 3021"/>
              <a:gd name="T90" fmla="*/ 2577 w 3591"/>
              <a:gd name="T91" fmla="*/ 1039 h 3021"/>
              <a:gd name="T92" fmla="*/ 2402 w 3591"/>
              <a:gd name="T93" fmla="*/ 774 h 3021"/>
              <a:gd name="T94" fmla="*/ 2167 w 3591"/>
              <a:gd name="T95" fmla="*/ 519 h 3021"/>
              <a:gd name="T96" fmla="*/ 2285 w 3591"/>
              <a:gd name="T97" fmla="*/ 193 h 3021"/>
              <a:gd name="T98" fmla="*/ 2573 w 3591"/>
              <a:gd name="T99" fmla="*/ 14 h 3021"/>
              <a:gd name="T100" fmla="*/ 1065 w 3591"/>
              <a:gd name="T101" fmla="*/ 27 h 3021"/>
              <a:gd name="T102" fmla="*/ 1323 w 3591"/>
              <a:gd name="T103" fmla="*/ 215 h 3021"/>
              <a:gd name="T104" fmla="*/ 1424 w 3591"/>
              <a:gd name="T105" fmla="*/ 527 h 3021"/>
              <a:gd name="T106" fmla="*/ 1262 w 3591"/>
              <a:gd name="T107" fmla="*/ 738 h 3021"/>
              <a:gd name="T108" fmla="*/ 1092 w 3591"/>
              <a:gd name="T109" fmla="*/ 1015 h 3021"/>
              <a:gd name="T110" fmla="*/ 784 w 3591"/>
              <a:gd name="T111" fmla="*/ 1041 h 3021"/>
              <a:gd name="T112" fmla="*/ 506 w 3591"/>
              <a:gd name="T113" fmla="*/ 880 h 3021"/>
              <a:gd name="T114" fmla="*/ 374 w 3591"/>
              <a:gd name="T115" fmla="*/ 584 h 3021"/>
              <a:gd name="T116" fmla="*/ 444 w 3591"/>
              <a:gd name="T117" fmla="*/ 261 h 3021"/>
              <a:gd name="T118" fmla="*/ 681 w 3591"/>
              <a:gd name="T119" fmla="*/ 47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91" h="3021">
                <a:moveTo>
                  <a:pt x="1599" y="1632"/>
                </a:moveTo>
                <a:lnTo>
                  <a:pt x="2046" y="1632"/>
                </a:lnTo>
                <a:lnTo>
                  <a:pt x="2114" y="1636"/>
                </a:lnTo>
                <a:lnTo>
                  <a:pt x="2181" y="1646"/>
                </a:lnTo>
                <a:lnTo>
                  <a:pt x="2245" y="1663"/>
                </a:lnTo>
                <a:lnTo>
                  <a:pt x="2307" y="1686"/>
                </a:lnTo>
                <a:lnTo>
                  <a:pt x="2367" y="1714"/>
                </a:lnTo>
                <a:lnTo>
                  <a:pt x="2422" y="1748"/>
                </a:lnTo>
                <a:lnTo>
                  <a:pt x="2474" y="1786"/>
                </a:lnTo>
                <a:lnTo>
                  <a:pt x="2522" y="1830"/>
                </a:lnTo>
                <a:lnTo>
                  <a:pt x="2565" y="1878"/>
                </a:lnTo>
                <a:lnTo>
                  <a:pt x="2604" y="1930"/>
                </a:lnTo>
                <a:lnTo>
                  <a:pt x="2638" y="1986"/>
                </a:lnTo>
                <a:lnTo>
                  <a:pt x="2667" y="2044"/>
                </a:lnTo>
                <a:lnTo>
                  <a:pt x="2689" y="2106"/>
                </a:lnTo>
                <a:lnTo>
                  <a:pt x="2705" y="2171"/>
                </a:lnTo>
                <a:lnTo>
                  <a:pt x="2716" y="2238"/>
                </a:lnTo>
                <a:lnTo>
                  <a:pt x="2720" y="2307"/>
                </a:lnTo>
                <a:lnTo>
                  <a:pt x="2720" y="2853"/>
                </a:lnTo>
                <a:lnTo>
                  <a:pt x="2715" y="2853"/>
                </a:lnTo>
                <a:lnTo>
                  <a:pt x="2681" y="2871"/>
                </a:lnTo>
                <a:lnTo>
                  <a:pt x="2675" y="2874"/>
                </a:lnTo>
                <a:lnTo>
                  <a:pt x="2664" y="2880"/>
                </a:lnTo>
                <a:lnTo>
                  <a:pt x="2646" y="2886"/>
                </a:lnTo>
                <a:lnTo>
                  <a:pt x="2624" y="2896"/>
                </a:lnTo>
                <a:lnTo>
                  <a:pt x="2596" y="2906"/>
                </a:lnTo>
                <a:lnTo>
                  <a:pt x="2564" y="2918"/>
                </a:lnTo>
                <a:lnTo>
                  <a:pt x="2526" y="2930"/>
                </a:lnTo>
                <a:lnTo>
                  <a:pt x="2483" y="2942"/>
                </a:lnTo>
                <a:lnTo>
                  <a:pt x="2435" y="2956"/>
                </a:lnTo>
                <a:lnTo>
                  <a:pt x="2382" y="2969"/>
                </a:lnTo>
                <a:lnTo>
                  <a:pt x="2324" y="2980"/>
                </a:lnTo>
                <a:lnTo>
                  <a:pt x="2262" y="2991"/>
                </a:lnTo>
                <a:lnTo>
                  <a:pt x="2195" y="3001"/>
                </a:lnTo>
                <a:lnTo>
                  <a:pt x="2123" y="3010"/>
                </a:lnTo>
                <a:lnTo>
                  <a:pt x="2047" y="3015"/>
                </a:lnTo>
                <a:lnTo>
                  <a:pt x="1965" y="3020"/>
                </a:lnTo>
                <a:lnTo>
                  <a:pt x="1880" y="3021"/>
                </a:lnTo>
                <a:lnTo>
                  <a:pt x="1802" y="3020"/>
                </a:lnTo>
                <a:lnTo>
                  <a:pt x="1721" y="3016"/>
                </a:lnTo>
                <a:lnTo>
                  <a:pt x="1637" y="3010"/>
                </a:lnTo>
                <a:lnTo>
                  <a:pt x="1550" y="3001"/>
                </a:lnTo>
                <a:lnTo>
                  <a:pt x="1460" y="2989"/>
                </a:lnTo>
                <a:lnTo>
                  <a:pt x="1366" y="2973"/>
                </a:lnTo>
                <a:lnTo>
                  <a:pt x="1270" y="2955"/>
                </a:lnTo>
                <a:lnTo>
                  <a:pt x="1171" y="2931"/>
                </a:lnTo>
                <a:lnTo>
                  <a:pt x="1068" y="2905"/>
                </a:lnTo>
                <a:lnTo>
                  <a:pt x="963" y="2873"/>
                </a:lnTo>
                <a:lnTo>
                  <a:pt x="926" y="2862"/>
                </a:lnTo>
                <a:lnTo>
                  <a:pt x="924" y="2853"/>
                </a:lnTo>
                <a:lnTo>
                  <a:pt x="924" y="2307"/>
                </a:lnTo>
                <a:lnTo>
                  <a:pt x="928" y="2238"/>
                </a:lnTo>
                <a:lnTo>
                  <a:pt x="938" y="2171"/>
                </a:lnTo>
                <a:lnTo>
                  <a:pt x="954" y="2106"/>
                </a:lnTo>
                <a:lnTo>
                  <a:pt x="978" y="2044"/>
                </a:lnTo>
                <a:lnTo>
                  <a:pt x="1005" y="1986"/>
                </a:lnTo>
                <a:lnTo>
                  <a:pt x="1039" y="1930"/>
                </a:lnTo>
                <a:lnTo>
                  <a:pt x="1078" y="1878"/>
                </a:lnTo>
                <a:lnTo>
                  <a:pt x="1122" y="1830"/>
                </a:lnTo>
                <a:lnTo>
                  <a:pt x="1170" y="1786"/>
                </a:lnTo>
                <a:lnTo>
                  <a:pt x="1221" y="1748"/>
                </a:lnTo>
                <a:lnTo>
                  <a:pt x="1278" y="1714"/>
                </a:lnTo>
                <a:lnTo>
                  <a:pt x="1336" y="1686"/>
                </a:lnTo>
                <a:lnTo>
                  <a:pt x="1398" y="1663"/>
                </a:lnTo>
                <a:lnTo>
                  <a:pt x="1463" y="1646"/>
                </a:lnTo>
                <a:lnTo>
                  <a:pt x="1529" y="1636"/>
                </a:lnTo>
                <a:lnTo>
                  <a:pt x="1599" y="1632"/>
                </a:lnTo>
                <a:close/>
                <a:moveTo>
                  <a:pt x="2474" y="1089"/>
                </a:moveTo>
                <a:lnTo>
                  <a:pt x="2916" y="1089"/>
                </a:lnTo>
                <a:lnTo>
                  <a:pt x="2986" y="1092"/>
                </a:lnTo>
                <a:lnTo>
                  <a:pt x="3052" y="1102"/>
                </a:lnTo>
                <a:lnTo>
                  <a:pt x="3117" y="1119"/>
                </a:lnTo>
                <a:lnTo>
                  <a:pt x="3179" y="1142"/>
                </a:lnTo>
                <a:lnTo>
                  <a:pt x="3237" y="1171"/>
                </a:lnTo>
                <a:lnTo>
                  <a:pt x="3294" y="1204"/>
                </a:lnTo>
                <a:lnTo>
                  <a:pt x="3345" y="1242"/>
                </a:lnTo>
                <a:lnTo>
                  <a:pt x="3393" y="1287"/>
                </a:lnTo>
                <a:lnTo>
                  <a:pt x="3437" y="1334"/>
                </a:lnTo>
                <a:lnTo>
                  <a:pt x="3476" y="1386"/>
                </a:lnTo>
                <a:lnTo>
                  <a:pt x="3510" y="1442"/>
                </a:lnTo>
                <a:lnTo>
                  <a:pt x="3537" y="1501"/>
                </a:lnTo>
                <a:lnTo>
                  <a:pt x="3561" y="1562"/>
                </a:lnTo>
                <a:lnTo>
                  <a:pt x="3577" y="1627"/>
                </a:lnTo>
                <a:lnTo>
                  <a:pt x="3587" y="1694"/>
                </a:lnTo>
                <a:lnTo>
                  <a:pt x="3591" y="1763"/>
                </a:lnTo>
                <a:lnTo>
                  <a:pt x="3591" y="2309"/>
                </a:lnTo>
                <a:lnTo>
                  <a:pt x="3587" y="2309"/>
                </a:lnTo>
                <a:lnTo>
                  <a:pt x="3552" y="2327"/>
                </a:lnTo>
                <a:lnTo>
                  <a:pt x="3546" y="2330"/>
                </a:lnTo>
                <a:lnTo>
                  <a:pt x="3535" y="2336"/>
                </a:lnTo>
                <a:lnTo>
                  <a:pt x="3519" y="2342"/>
                </a:lnTo>
                <a:lnTo>
                  <a:pt x="3497" y="2352"/>
                </a:lnTo>
                <a:lnTo>
                  <a:pt x="3469" y="2362"/>
                </a:lnTo>
                <a:lnTo>
                  <a:pt x="3437" y="2374"/>
                </a:lnTo>
                <a:lnTo>
                  <a:pt x="3399" y="2386"/>
                </a:lnTo>
                <a:lnTo>
                  <a:pt x="3356" y="2399"/>
                </a:lnTo>
                <a:lnTo>
                  <a:pt x="3309" y="2412"/>
                </a:lnTo>
                <a:lnTo>
                  <a:pt x="3257" y="2424"/>
                </a:lnTo>
                <a:lnTo>
                  <a:pt x="3200" y="2436"/>
                </a:lnTo>
                <a:lnTo>
                  <a:pt x="3138" y="2447"/>
                </a:lnTo>
                <a:lnTo>
                  <a:pt x="3072" y="2457"/>
                </a:lnTo>
                <a:lnTo>
                  <a:pt x="3001" y="2465"/>
                </a:lnTo>
                <a:lnTo>
                  <a:pt x="2925" y="2471"/>
                </a:lnTo>
                <a:lnTo>
                  <a:pt x="2846" y="2476"/>
                </a:lnTo>
                <a:lnTo>
                  <a:pt x="2846" y="2307"/>
                </a:lnTo>
                <a:lnTo>
                  <a:pt x="2842" y="2236"/>
                </a:lnTo>
                <a:lnTo>
                  <a:pt x="2832" y="2166"/>
                </a:lnTo>
                <a:lnTo>
                  <a:pt x="2818" y="2099"/>
                </a:lnTo>
                <a:lnTo>
                  <a:pt x="2797" y="2032"/>
                </a:lnTo>
                <a:lnTo>
                  <a:pt x="2771" y="1969"/>
                </a:lnTo>
                <a:lnTo>
                  <a:pt x="2739" y="1910"/>
                </a:lnTo>
                <a:lnTo>
                  <a:pt x="2703" y="1853"/>
                </a:lnTo>
                <a:lnTo>
                  <a:pt x="2662" y="1798"/>
                </a:lnTo>
                <a:lnTo>
                  <a:pt x="2617" y="1749"/>
                </a:lnTo>
                <a:lnTo>
                  <a:pt x="2569" y="1702"/>
                </a:lnTo>
                <a:lnTo>
                  <a:pt x="2516" y="1661"/>
                </a:lnTo>
                <a:lnTo>
                  <a:pt x="2459" y="1623"/>
                </a:lnTo>
                <a:lnTo>
                  <a:pt x="2400" y="1591"/>
                </a:lnTo>
                <a:lnTo>
                  <a:pt x="2338" y="1563"/>
                </a:lnTo>
                <a:lnTo>
                  <a:pt x="2273" y="1541"/>
                </a:lnTo>
                <a:lnTo>
                  <a:pt x="2316" y="1496"/>
                </a:lnTo>
                <a:lnTo>
                  <a:pt x="2355" y="1447"/>
                </a:lnTo>
                <a:lnTo>
                  <a:pt x="2388" y="1394"/>
                </a:lnTo>
                <a:lnTo>
                  <a:pt x="2416" y="1338"/>
                </a:lnTo>
                <a:lnTo>
                  <a:pt x="2440" y="1280"/>
                </a:lnTo>
                <a:lnTo>
                  <a:pt x="2457" y="1218"/>
                </a:lnTo>
                <a:lnTo>
                  <a:pt x="2468" y="1154"/>
                </a:lnTo>
                <a:lnTo>
                  <a:pt x="2474" y="1089"/>
                </a:lnTo>
                <a:close/>
                <a:moveTo>
                  <a:pt x="674" y="1089"/>
                </a:moveTo>
                <a:lnTo>
                  <a:pt x="1121" y="1089"/>
                </a:lnTo>
                <a:lnTo>
                  <a:pt x="1171" y="1091"/>
                </a:lnTo>
                <a:lnTo>
                  <a:pt x="1176" y="1156"/>
                </a:lnTo>
                <a:lnTo>
                  <a:pt x="1187" y="1219"/>
                </a:lnTo>
                <a:lnTo>
                  <a:pt x="1205" y="1281"/>
                </a:lnTo>
                <a:lnTo>
                  <a:pt x="1228" y="1340"/>
                </a:lnTo>
                <a:lnTo>
                  <a:pt x="1257" y="1395"/>
                </a:lnTo>
                <a:lnTo>
                  <a:pt x="1290" y="1448"/>
                </a:lnTo>
                <a:lnTo>
                  <a:pt x="1328" y="1496"/>
                </a:lnTo>
                <a:lnTo>
                  <a:pt x="1370" y="1541"/>
                </a:lnTo>
                <a:lnTo>
                  <a:pt x="1306" y="1563"/>
                </a:lnTo>
                <a:lnTo>
                  <a:pt x="1243" y="1591"/>
                </a:lnTo>
                <a:lnTo>
                  <a:pt x="1184" y="1623"/>
                </a:lnTo>
                <a:lnTo>
                  <a:pt x="1129" y="1661"/>
                </a:lnTo>
                <a:lnTo>
                  <a:pt x="1076" y="1702"/>
                </a:lnTo>
                <a:lnTo>
                  <a:pt x="1026" y="1749"/>
                </a:lnTo>
                <a:lnTo>
                  <a:pt x="982" y="1798"/>
                </a:lnTo>
                <a:lnTo>
                  <a:pt x="941" y="1853"/>
                </a:lnTo>
                <a:lnTo>
                  <a:pt x="905" y="1910"/>
                </a:lnTo>
                <a:lnTo>
                  <a:pt x="874" y="1969"/>
                </a:lnTo>
                <a:lnTo>
                  <a:pt x="847" y="2032"/>
                </a:lnTo>
                <a:lnTo>
                  <a:pt x="826" y="2099"/>
                </a:lnTo>
                <a:lnTo>
                  <a:pt x="811" y="2166"/>
                </a:lnTo>
                <a:lnTo>
                  <a:pt x="802" y="2236"/>
                </a:lnTo>
                <a:lnTo>
                  <a:pt x="799" y="2307"/>
                </a:lnTo>
                <a:lnTo>
                  <a:pt x="799" y="2472"/>
                </a:lnTo>
                <a:lnTo>
                  <a:pt x="714" y="2466"/>
                </a:lnTo>
                <a:lnTo>
                  <a:pt x="627" y="2457"/>
                </a:lnTo>
                <a:lnTo>
                  <a:pt x="536" y="2445"/>
                </a:lnTo>
                <a:lnTo>
                  <a:pt x="442" y="2429"/>
                </a:lnTo>
                <a:lnTo>
                  <a:pt x="346" y="2411"/>
                </a:lnTo>
                <a:lnTo>
                  <a:pt x="247" y="2388"/>
                </a:lnTo>
                <a:lnTo>
                  <a:pt x="145" y="2361"/>
                </a:lnTo>
                <a:lnTo>
                  <a:pt x="39" y="2330"/>
                </a:lnTo>
                <a:lnTo>
                  <a:pt x="1" y="2318"/>
                </a:lnTo>
                <a:lnTo>
                  <a:pt x="0" y="2309"/>
                </a:lnTo>
                <a:lnTo>
                  <a:pt x="0" y="1763"/>
                </a:lnTo>
                <a:lnTo>
                  <a:pt x="3" y="1694"/>
                </a:lnTo>
                <a:lnTo>
                  <a:pt x="13" y="1627"/>
                </a:lnTo>
                <a:lnTo>
                  <a:pt x="31" y="1562"/>
                </a:lnTo>
                <a:lnTo>
                  <a:pt x="53" y="1501"/>
                </a:lnTo>
                <a:lnTo>
                  <a:pt x="82" y="1442"/>
                </a:lnTo>
                <a:lnTo>
                  <a:pt x="115" y="1386"/>
                </a:lnTo>
                <a:lnTo>
                  <a:pt x="154" y="1334"/>
                </a:lnTo>
                <a:lnTo>
                  <a:pt x="198" y="1287"/>
                </a:lnTo>
                <a:lnTo>
                  <a:pt x="246" y="1242"/>
                </a:lnTo>
                <a:lnTo>
                  <a:pt x="298" y="1204"/>
                </a:lnTo>
                <a:lnTo>
                  <a:pt x="353" y="1171"/>
                </a:lnTo>
                <a:lnTo>
                  <a:pt x="412" y="1142"/>
                </a:lnTo>
                <a:lnTo>
                  <a:pt x="474" y="1119"/>
                </a:lnTo>
                <a:lnTo>
                  <a:pt x="538" y="1102"/>
                </a:lnTo>
                <a:lnTo>
                  <a:pt x="606" y="1092"/>
                </a:lnTo>
                <a:lnTo>
                  <a:pt x="674" y="1089"/>
                </a:lnTo>
                <a:close/>
                <a:moveTo>
                  <a:pt x="1822" y="543"/>
                </a:moveTo>
                <a:lnTo>
                  <a:pt x="1879" y="546"/>
                </a:lnTo>
                <a:lnTo>
                  <a:pt x="1935" y="555"/>
                </a:lnTo>
                <a:lnTo>
                  <a:pt x="1988" y="571"/>
                </a:lnTo>
                <a:lnTo>
                  <a:pt x="2039" y="590"/>
                </a:lnTo>
                <a:lnTo>
                  <a:pt x="2088" y="616"/>
                </a:lnTo>
                <a:lnTo>
                  <a:pt x="2133" y="645"/>
                </a:lnTo>
                <a:lnTo>
                  <a:pt x="2175" y="679"/>
                </a:lnTo>
                <a:lnTo>
                  <a:pt x="2213" y="717"/>
                </a:lnTo>
                <a:lnTo>
                  <a:pt x="2246" y="759"/>
                </a:lnTo>
                <a:lnTo>
                  <a:pt x="2276" y="805"/>
                </a:lnTo>
                <a:lnTo>
                  <a:pt x="2302" y="852"/>
                </a:lnTo>
                <a:lnTo>
                  <a:pt x="2321" y="904"/>
                </a:lnTo>
                <a:lnTo>
                  <a:pt x="2337" y="957"/>
                </a:lnTo>
                <a:lnTo>
                  <a:pt x="2346" y="1013"/>
                </a:lnTo>
                <a:lnTo>
                  <a:pt x="2349" y="1070"/>
                </a:lnTo>
                <a:lnTo>
                  <a:pt x="2346" y="1128"/>
                </a:lnTo>
                <a:lnTo>
                  <a:pt x="2337" y="1183"/>
                </a:lnTo>
                <a:lnTo>
                  <a:pt x="2321" y="1236"/>
                </a:lnTo>
                <a:lnTo>
                  <a:pt x="2302" y="1288"/>
                </a:lnTo>
                <a:lnTo>
                  <a:pt x="2276" y="1336"/>
                </a:lnTo>
                <a:lnTo>
                  <a:pt x="2246" y="1380"/>
                </a:lnTo>
                <a:lnTo>
                  <a:pt x="2213" y="1422"/>
                </a:lnTo>
                <a:lnTo>
                  <a:pt x="2175" y="1461"/>
                </a:lnTo>
                <a:lnTo>
                  <a:pt x="2133" y="1495"/>
                </a:lnTo>
                <a:lnTo>
                  <a:pt x="2088" y="1525"/>
                </a:lnTo>
                <a:lnTo>
                  <a:pt x="2039" y="1549"/>
                </a:lnTo>
                <a:lnTo>
                  <a:pt x="1988" y="1570"/>
                </a:lnTo>
                <a:lnTo>
                  <a:pt x="1935" y="1584"/>
                </a:lnTo>
                <a:lnTo>
                  <a:pt x="1879" y="1593"/>
                </a:lnTo>
                <a:lnTo>
                  <a:pt x="1822" y="1597"/>
                </a:lnTo>
                <a:lnTo>
                  <a:pt x="1764" y="1593"/>
                </a:lnTo>
                <a:lnTo>
                  <a:pt x="1709" y="1584"/>
                </a:lnTo>
                <a:lnTo>
                  <a:pt x="1655" y="1570"/>
                </a:lnTo>
                <a:lnTo>
                  <a:pt x="1604" y="1549"/>
                </a:lnTo>
                <a:lnTo>
                  <a:pt x="1556" y="1525"/>
                </a:lnTo>
                <a:lnTo>
                  <a:pt x="1511" y="1495"/>
                </a:lnTo>
                <a:lnTo>
                  <a:pt x="1469" y="1461"/>
                </a:lnTo>
                <a:lnTo>
                  <a:pt x="1431" y="1422"/>
                </a:lnTo>
                <a:lnTo>
                  <a:pt x="1397" y="1381"/>
                </a:lnTo>
                <a:lnTo>
                  <a:pt x="1367" y="1336"/>
                </a:lnTo>
                <a:lnTo>
                  <a:pt x="1342" y="1288"/>
                </a:lnTo>
                <a:lnTo>
                  <a:pt x="1322" y="1237"/>
                </a:lnTo>
                <a:lnTo>
                  <a:pt x="1307" y="1183"/>
                </a:lnTo>
                <a:lnTo>
                  <a:pt x="1299" y="1128"/>
                </a:lnTo>
                <a:lnTo>
                  <a:pt x="1295" y="1070"/>
                </a:lnTo>
                <a:lnTo>
                  <a:pt x="1299" y="1013"/>
                </a:lnTo>
                <a:lnTo>
                  <a:pt x="1307" y="957"/>
                </a:lnTo>
                <a:lnTo>
                  <a:pt x="1322" y="904"/>
                </a:lnTo>
                <a:lnTo>
                  <a:pt x="1342" y="853"/>
                </a:lnTo>
                <a:lnTo>
                  <a:pt x="1367" y="805"/>
                </a:lnTo>
                <a:lnTo>
                  <a:pt x="1397" y="759"/>
                </a:lnTo>
                <a:lnTo>
                  <a:pt x="1431" y="717"/>
                </a:lnTo>
                <a:lnTo>
                  <a:pt x="1469" y="679"/>
                </a:lnTo>
                <a:lnTo>
                  <a:pt x="1511" y="645"/>
                </a:lnTo>
                <a:lnTo>
                  <a:pt x="1556" y="616"/>
                </a:lnTo>
                <a:lnTo>
                  <a:pt x="1604" y="590"/>
                </a:lnTo>
                <a:lnTo>
                  <a:pt x="1655" y="571"/>
                </a:lnTo>
                <a:lnTo>
                  <a:pt x="1709" y="555"/>
                </a:lnTo>
                <a:lnTo>
                  <a:pt x="1764" y="546"/>
                </a:lnTo>
                <a:lnTo>
                  <a:pt x="1822" y="543"/>
                </a:lnTo>
                <a:close/>
                <a:moveTo>
                  <a:pt x="2693" y="0"/>
                </a:moveTo>
                <a:lnTo>
                  <a:pt x="2751" y="3"/>
                </a:lnTo>
                <a:lnTo>
                  <a:pt x="2806" y="12"/>
                </a:lnTo>
                <a:lnTo>
                  <a:pt x="2860" y="27"/>
                </a:lnTo>
                <a:lnTo>
                  <a:pt x="2911" y="47"/>
                </a:lnTo>
                <a:lnTo>
                  <a:pt x="2959" y="72"/>
                </a:lnTo>
                <a:lnTo>
                  <a:pt x="3004" y="102"/>
                </a:lnTo>
                <a:lnTo>
                  <a:pt x="3046" y="136"/>
                </a:lnTo>
                <a:lnTo>
                  <a:pt x="3084" y="174"/>
                </a:lnTo>
                <a:lnTo>
                  <a:pt x="3118" y="215"/>
                </a:lnTo>
                <a:lnTo>
                  <a:pt x="3148" y="261"/>
                </a:lnTo>
                <a:lnTo>
                  <a:pt x="3173" y="309"/>
                </a:lnTo>
                <a:lnTo>
                  <a:pt x="3193" y="360"/>
                </a:lnTo>
                <a:lnTo>
                  <a:pt x="3207" y="413"/>
                </a:lnTo>
                <a:lnTo>
                  <a:pt x="3216" y="469"/>
                </a:lnTo>
                <a:lnTo>
                  <a:pt x="3220" y="527"/>
                </a:lnTo>
                <a:lnTo>
                  <a:pt x="3216" y="584"/>
                </a:lnTo>
                <a:lnTo>
                  <a:pt x="3207" y="639"/>
                </a:lnTo>
                <a:lnTo>
                  <a:pt x="3193" y="693"/>
                </a:lnTo>
                <a:lnTo>
                  <a:pt x="3173" y="744"/>
                </a:lnTo>
                <a:lnTo>
                  <a:pt x="3148" y="792"/>
                </a:lnTo>
                <a:lnTo>
                  <a:pt x="3118" y="838"/>
                </a:lnTo>
                <a:lnTo>
                  <a:pt x="3084" y="880"/>
                </a:lnTo>
                <a:lnTo>
                  <a:pt x="3046" y="917"/>
                </a:lnTo>
                <a:lnTo>
                  <a:pt x="3004" y="951"/>
                </a:lnTo>
                <a:lnTo>
                  <a:pt x="2959" y="981"/>
                </a:lnTo>
                <a:lnTo>
                  <a:pt x="2911" y="1006"/>
                </a:lnTo>
                <a:lnTo>
                  <a:pt x="2860" y="1026"/>
                </a:lnTo>
                <a:lnTo>
                  <a:pt x="2806" y="1041"/>
                </a:lnTo>
                <a:lnTo>
                  <a:pt x="2751" y="1049"/>
                </a:lnTo>
                <a:lnTo>
                  <a:pt x="2693" y="1053"/>
                </a:lnTo>
                <a:lnTo>
                  <a:pt x="2635" y="1049"/>
                </a:lnTo>
                <a:lnTo>
                  <a:pt x="2577" y="1039"/>
                </a:lnTo>
                <a:lnTo>
                  <a:pt x="2522" y="1024"/>
                </a:lnTo>
                <a:lnTo>
                  <a:pt x="2470" y="1003"/>
                </a:lnTo>
                <a:lnTo>
                  <a:pt x="2462" y="942"/>
                </a:lnTo>
                <a:lnTo>
                  <a:pt x="2447" y="884"/>
                </a:lnTo>
                <a:lnTo>
                  <a:pt x="2427" y="828"/>
                </a:lnTo>
                <a:lnTo>
                  <a:pt x="2402" y="774"/>
                </a:lnTo>
                <a:lnTo>
                  <a:pt x="2373" y="723"/>
                </a:lnTo>
                <a:lnTo>
                  <a:pt x="2339" y="675"/>
                </a:lnTo>
                <a:lnTo>
                  <a:pt x="2302" y="630"/>
                </a:lnTo>
                <a:lnTo>
                  <a:pt x="2261" y="589"/>
                </a:lnTo>
                <a:lnTo>
                  <a:pt x="2216" y="552"/>
                </a:lnTo>
                <a:lnTo>
                  <a:pt x="2167" y="519"/>
                </a:lnTo>
                <a:lnTo>
                  <a:pt x="2171" y="458"/>
                </a:lnTo>
                <a:lnTo>
                  <a:pt x="2182" y="400"/>
                </a:lnTo>
                <a:lnTo>
                  <a:pt x="2200" y="343"/>
                </a:lnTo>
                <a:lnTo>
                  <a:pt x="2223" y="290"/>
                </a:lnTo>
                <a:lnTo>
                  <a:pt x="2252" y="240"/>
                </a:lnTo>
                <a:lnTo>
                  <a:pt x="2285" y="193"/>
                </a:lnTo>
                <a:lnTo>
                  <a:pt x="2324" y="151"/>
                </a:lnTo>
                <a:lnTo>
                  <a:pt x="2367" y="114"/>
                </a:lnTo>
                <a:lnTo>
                  <a:pt x="2413" y="81"/>
                </a:lnTo>
                <a:lnTo>
                  <a:pt x="2464" y="52"/>
                </a:lnTo>
                <a:lnTo>
                  <a:pt x="2517" y="30"/>
                </a:lnTo>
                <a:lnTo>
                  <a:pt x="2573" y="14"/>
                </a:lnTo>
                <a:lnTo>
                  <a:pt x="2633" y="4"/>
                </a:lnTo>
                <a:lnTo>
                  <a:pt x="2693" y="0"/>
                </a:lnTo>
                <a:close/>
                <a:moveTo>
                  <a:pt x="898" y="0"/>
                </a:moveTo>
                <a:lnTo>
                  <a:pt x="956" y="3"/>
                </a:lnTo>
                <a:lnTo>
                  <a:pt x="1011" y="12"/>
                </a:lnTo>
                <a:lnTo>
                  <a:pt x="1065" y="27"/>
                </a:lnTo>
                <a:lnTo>
                  <a:pt x="1116" y="47"/>
                </a:lnTo>
                <a:lnTo>
                  <a:pt x="1164" y="72"/>
                </a:lnTo>
                <a:lnTo>
                  <a:pt x="1209" y="102"/>
                </a:lnTo>
                <a:lnTo>
                  <a:pt x="1251" y="136"/>
                </a:lnTo>
                <a:lnTo>
                  <a:pt x="1289" y="174"/>
                </a:lnTo>
                <a:lnTo>
                  <a:pt x="1323" y="215"/>
                </a:lnTo>
                <a:lnTo>
                  <a:pt x="1353" y="261"/>
                </a:lnTo>
                <a:lnTo>
                  <a:pt x="1378" y="309"/>
                </a:lnTo>
                <a:lnTo>
                  <a:pt x="1398" y="360"/>
                </a:lnTo>
                <a:lnTo>
                  <a:pt x="1412" y="414"/>
                </a:lnTo>
                <a:lnTo>
                  <a:pt x="1421" y="469"/>
                </a:lnTo>
                <a:lnTo>
                  <a:pt x="1424" y="527"/>
                </a:lnTo>
                <a:lnTo>
                  <a:pt x="1424" y="541"/>
                </a:lnTo>
                <a:lnTo>
                  <a:pt x="1423" y="556"/>
                </a:lnTo>
                <a:lnTo>
                  <a:pt x="1377" y="596"/>
                </a:lnTo>
                <a:lnTo>
                  <a:pt x="1334" y="639"/>
                </a:lnTo>
                <a:lnTo>
                  <a:pt x="1295" y="688"/>
                </a:lnTo>
                <a:lnTo>
                  <a:pt x="1262" y="738"/>
                </a:lnTo>
                <a:lnTo>
                  <a:pt x="1232" y="792"/>
                </a:lnTo>
                <a:lnTo>
                  <a:pt x="1209" y="850"/>
                </a:lnTo>
                <a:lnTo>
                  <a:pt x="1191" y="909"/>
                </a:lnTo>
                <a:lnTo>
                  <a:pt x="1178" y="971"/>
                </a:lnTo>
                <a:lnTo>
                  <a:pt x="1136" y="995"/>
                </a:lnTo>
                <a:lnTo>
                  <a:pt x="1092" y="1015"/>
                </a:lnTo>
                <a:lnTo>
                  <a:pt x="1046" y="1032"/>
                </a:lnTo>
                <a:lnTo>
                  <a:pt x="999" y="1043"/>
                </a:lnTo>
                <a:lnTo>
                  <a:pt x="949" y="1051"/>
                </a:lnTo>
                <a:lnTo>
                  <a:pt x="898" y="1053"/>
                </a:lnTo>
                <a:lnTo>
                  <a:pt x="841" y="1049"/>
                </a:lnTo>
                <a:lnTo>
                  <a:pt x="784" y="1041"/>
                </a:lnTo>
                <a:lnTo>
                  <a:pt x="732" y="1026"/>
                </a:lnTo>
                <a:lnTo>
                  <a:pt x="681" y="1006"/>
                </a:lnTo>
                <a:lnTo>
                  <a:pt x="632" y="981"/>
                </a:lnTo>
                <a:lnTo>
                  <a:pt x="587" y="951"/>
                </a:lnTo>
                <a:lnTo>
                  <a:pt x="545" y="917"/>
                </a:lnTo>
                <a:lnTo>
                  <a:pt x="506" y="880"/>
                </a:lnTo>
                <a:lnTo>
                  <a:pt x="472" y="838"/>
                </a:lnTo>
                <a:lnTo>
                  <a:pt x="444" y="792"/>
                </a:lnTo>
                <a:lnTo>
                  <a:pt x="418" y="744"/>
                </a:lnTo>
                <a:lnTo>
                  <a:pt x="398" y="693"/>
                </a:lnTo>
                <a:lnTo>
                  <a:pt x="383" y="639"/>
                </a:lnTo>
                <a:lnTo>
                  <a:pt x="374" y="584"/>
                </a:lnTo>
                <a:lnTo>
                  <a:pt x="371" y="527"/>
                </a:lnTo>
                <a:lnTo>
                  <a:pt x="374" y="469"/>
                </a:lnTo>
                <a:lnTo>
                  <a:pt x="383" y="414"/>
                </a:lnTo>
                <a:lnTo>
                  <a:pt x="398" y="360"/>
                </a:lnTo>
                <a:lnTo>
                  <a:pt x="418" y="309"/>
                </a:lnTo>
                <a:lnTo>
                  <a:pt x="444" y="261"/>
                </a:lnTo>
                <a:lnTo>
                  <a:pt x="472" y="215"/>
                </a:lnTo>
                <a:lnTo>
                  <a:pt x="506" y="174"/>
                </a:lnTo>
                <a:lnTo>
                  <a:pt x="545" y="136"/>
                </a:lnTo>
                <a:lnTo>
                  <a:pt x="587" y="102"/>
                </a:lnTo>
                <a:lnTo>
                  <a:pt x="632" y="72"/>
                </a:lnTo>
                <a:lnTo>
                  <a:pt x="681" y="47"/>
                </a:lnTo>
                <a:lnTo>
                  <a:pt x="732" y="27"/>
                </a:lnTo>
                <a:lnTo>
                  <a:pt x="784" y="12"/>
                </a:lnTo>
                <a:lnTo>
                  <a:pt x="841" y="3"/>
                </a:lnTo>
                <a:lnTo>
                  <a:pt x="898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4302180" y="4161235"/>
            <a:ext cx="1004069" cy="920839"/>
          </a:xfrm>
          <a:custGeom>
            <a:avLst/>
            <a:gdLst>
              <a:gd name="T0" fmla="*/ 1904 w 3401"/>
              <a:gd name="T1" fmla="*/ 2191 h 3117"/>
              <a:gd name="T2" fmla="*/ 2074 w 3401"/>
              <a:gd name="T3" fmla="*/ 2989 h 3117"/>
              <a:gd name="T4" fmla="*/ 1896 w 3401"/>
              <a:gd name="T5" fmla="*/ 3058 h 3117"/>
              <a:gd name="T6" fmla="*/ 1367 w 3401"/>
              <a:gd name="T7" fmla="*/ 3116 h 3117"/>
              <a:gd name="T8" fmla="*/ 706 w 3401"/>
              <a:gd name="T9" fmla="*/ 2996 h 3117"/>
              <a:gd name="T10" fmla="*/ 838 w 3401"/>
              <a:gd name="T11" fmla="*/ 2228 h 3117"/>
              <a:gd name="T12" fmla="*/ 1886 w 3401"/>
              <a:gd name="T13" fmla="*/ 1643 h 3117"/>
              <a:gd name="T14" fmla="*/ 2607 w 3401"/>
              <a:gd name="T15" fmla="*/ 1813 h 3117"/>
              <a:gd name="T16" fmla="*/ 2736 w 3401"/>
              <a:gd name="T17" fmla="*/ 2575 h 3117"/>
              <a:gd name="T18" fmla="*/ 2519 w 3401"/>
              <a:gd name="T19" fmla="*/ 2654 h 3117"/>
              <a:gd name="T20" fmla="*/ 2157 w 3401"/>
              <a:gd name="T21" fmla="*/ 2449 h 3117"/>
              <a:gd name="T22" fmla="*/ 1844 w 3401"/>
              <a:gd name="T23" fmla="*/ 2034 h 3117"/>
              <a:gd name="T24" fmla="*/ 1883 w 3401"/>
              <a:gd name="T25" fmla="*/ 1693 h 3117"/>
              <a:gd name="T26" fmla="*/ 937 w 3401"/>
              <a:gd name="T27" fmla="*/ 1835 h 3117"/>
              <a:gd name="T28" fmla="*/ 791 w 3401"/>
              <a:gd name="T29" fmla="*/ 2138 h 3117"/>
              <a:gd name="T30" fmla="*/ 609 w 3401"/>
              <a:gd name="T31" fmla="*/ 2699 h 3117"/>
              <a:gd name="T32" fmla="*/ 0 w 3401"/>
              <a:gd name="T33" fmla="*/ 2575 h 3117"/>
              <a:gd name="T34" fmla="*/ 169 w 3401"/>
              <a:gd name="T35" fmla="*/ 1776 h 3117"/>
              <a:gd name="T36" fmla="*/ 2886 w 3401"/>
              <a:gd name="T37" fmla="*/ 1240 h 3117"/>
              <a:gd name="T38" fmla="*/ 3302 w 3401"/>
              <a:gd name="T39" fmla="*/ 1450 h 3117"/>
              <a:gd name="T40" fmla="*/ 3371 w 3401"/>
              <a:gd name="T41" fmla="*/ 2184 h 3117"/>
              <a:gd name="T42" fmla="*/ 3134 w 3401"/>
              <a:gd name="T43" fmla="*/ 2260 h 3117"/>
              <a:gd name="T44" fmla="*/ 2804 w 3401"/>
              <a:gd name="T45" fmla="*/ 1986 h 3117"/>
              <a:gd name="T46" fmla="*/ 2453 w 3401"/>
              <a:gd name="T47" fmla="*/ 1604 h 3117"/>
              <a:gd name="T48" fmla="*/ 2549 w 3401"/>
              <a:gd name="T49" fmla="*/ 1240 h 3117"/>
              <a:gd name="T50" fmla="*/ 1719 w 3401"/>
              <a:gd name="T51" fmla="*/ 1400 h 3117"/>
              <a:gd name="T52" fmla="*/ 1744 w 3401"/>
              <a:gd name="T53" fmla="*/ 1818 h 3117"/>
              <a:gd name="T54" fmla="*/ 1390 w 3401"/>
              <a:gd name="T55" fmla="*/ 2031 h 3117"/>
              <a:gd name="T56" fmla="*/ 1035 w 3401"/>
              <a:gd name="T57" fmla="*/ 1818 h 3117"/>
              <a:gd name="T58" fmla="*/ 1060 w 3401"/>
              <a:gd name="T59" fmla="*/ 1400 h 3117"/>
              <a:gd name="T60" fmla="*/ 1185 w 3401"/>
              <a:gd name="T61" fmla="*/ 902 h 3117"/>
              <a:gd name="T62" fmla="*/ 1579 w 3401"/>
              <a:gd name="T63" fmla="*/ 1169 h 3117"/>
              <a:gd name="T64" fmla="*/ 1161 w 3401"/>
              <a:gd name="T65" fmla="*/ 1189 h 3117"/>
              <a:gd name="T66" fmla="*/ 2054 w 3401"/>
              <a:gd name="T67" fmla="*/ 813 h 3117"/>
              <a:gd name="T68" fmla="*/ 2408 w 3401"/>
              <a:gd name="T69" fmla="*/ 1026 h 3117"/>
              <a:gd name="T70" fmla="*/ 2384 w 3401"/>
              <a:gd name="T71" fmla="*/ 1444 h 3117"/>
              <a:gd name="T72" fmla="*/ 2009 w 3401"/>
              <a:gd name="T73" fmla="*/ 1614 h 3117"/>
              <a:gd name="T74" fmla="*/ 1766 w 3401"/>
              <a:gd name="T75" fmla="*/ 1305 h 3117"/>
              <a:gd name="T76" fmla="*/ 1756 w 3401"/>
              <a:gd name="T77" fmla="*/ 945 h 3117"/>
              <a:gd name="T78" fmla="*/ 735 w 3401"/>
              <a:gd name="T79" fmla="*/ 816 h 3117"/>
              <a:gd name="T80" fmla="*/ 1060 w 3401"/>
              <a:gd name="T81" fmla="*/ 1069 h 3117"/>
              <a:gd name="T82" fmla="*/ 927 w 3401"/>
              <a:gd name="T83" fmla="*/ 1448 h 3117"/>
              <a:gd name="T84" fmla="*/ 586 w 3401"/>
              <a:gd name="T85" fmla="*/ 1604 h 3117"/>
              <a:gd name="T86" fmla="*/ 295 w 3401"/>
              <a:gd name="T87" fmla="*/ 1313 h 3117"/>
              <a:gd name="T88" fmla="*/ 418 w 3401"/>
              <a:gd name="T89" fmla="*/ 914 h 3117"/>
              <a:gd name="T90" fmla="*/ 2815 w 3401"/>
              <a:gd name="T91" fmla="*/ 420 h 3117"/>
              <a:gd name="T92" fmla="*/ 3105 w 3401"/>
              <a:gd name="T93" fmla="*/ 711 h 3117"/>
              <a:gd name="T94" fmla="*/ 2984 w 3401"/>
              <a:gd name="T95" fmla="*/ 1110 h 3117"/>
              <a:gd name="T96" fmla="*/ 2586 w 3401"/>
              <a:gd name="T97" fmla="*/ 1190 h 3117"/>
              <a:gd name="T98" fmla="*/ 2356 w 3401"/>
              <a:gd name="T99" fmla="*/ 833 h 3117"/>
              <a:gd name="T100" fmla="*/ 2489 w 3401"/>
              <a:gd name="T101" fmla="*/ 479 h 3117"/>
              <a:gd name="T102" fmla="*/ 1516 w 3401"/>
              <a:gd name="T103" fmla="*/ 25 h 3117"/>
              <a:gd name="T104" fmla="*/ 1794 w 3401"/>
              <a:gd name="T105" fmla="*/ 336 h 3117"/>
              <a:gd name="T106" fmla="*/ 1678 w 3401"/>
              <a:gd name="T107" fmla="*/ 744 h 3117"/>
              <a:gd name="T108" fmla="*/ 1269 w 3401"/>
              <a:gd name="T109" fmla="*/ 860 h 3117"/>
              <a:gd name="T110" fmla="*/ 958 w 3401"/>
              <a:gd name="T111" fmla="*/ 583 h 3117"/>
              <a:gd name="T112" fmla="*/ 1030 w 3401"/>
              <a:gd name="T113" fmla="*/ 163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01" h="3117">
                <a:moveTo>
                  <a:pt x="1219" y="2058"/>
                </a:moveTo>
                <a:lnTo>
                  <a:pt x="1560" y="2058"/>
                </a:lnTo>
                <a:lnTo>
                  <a:pt x="1616" y="2061"/>
                </a:lnTo>
                <a:lnTo>
                  <a:pt x="1670" y="2070"/>
                </a:lnTo>
                <a:lnTo>
                  <a:pt x="1723" y="2085"/>
                </a:lnTo>
                <a:lnTo>
                  <a:pt x="1772" y="2104"/>
                </a:lnTo>
                <a:lnTo>
                  <a:pt x="1820" y="2129"/>
                </a:lnTo>
                <a:lnTo>
                  <a:pt x="1863" y="2158"/>
                </a:lnTo>
                <a:lnTo>
                  <a:pt x="1904" y="2191"/>
                </a:lnTo>
                <a:lnTo>
                  <a:pt x="1942" y="2228"/>
                </a:lnTo>
                <a:lnTo>
                  <a:pt x="1975" y="2269"/>
                </a:lnTo>
                <a:lnTo>
                  <a:pt x="2003" y="2313"/>
                </a:lnTo>
                <a:lnTo>
                  <a:pt x="2028" y="2360"/>
                </a:lnTo>
                <a:lnTo>
                  <a:pt x="2048" y="2410"/>
                </a:lnTo>
                <a:lnTo>
                  <a:pt x="2062" y="2463"/>
                </a:lnTo>
                <a:lnTo>
                  <a:pt x="2071" y="2516"/>
                </a:lnTo>
                <a:lnTo>
                  <a:pt x="2074" y="2572"/>
                </a:lnTo>
                <a:lnTo>
                  <a:pt x="2074" y="2989"/>
                </a:lnTo>
                <a:lnTo>
                  <a:pt x="2072" y="2989"/>
                </a:lnTo>
                <a:lnTo>
                  <a:pt x="2045" y="3003"/>
                </a:lnTo>
                <a:lnTo>
                  <a:pt x="2039" y="3006"/>
                </a:lnTo>
                <a:lnTo>
                  <a:pt x="2028" y="3011"/>
                </a:lnTo>
                <a:lnTo>
                  <a:pt x="2012" y="3017"/>
                </a:lnTo>
                <a:lnTo>
                  <a:pt x="1991" y="3027"/>
                </a:lnTo>
                <a:lnTo>
                  <a:pt x="1964" y="3036"/>
                </a:lnTo>
                <a:lnTo>
                  <a:pt x="1932" y="3046"/>
                </a:lnTo>
                <a:lnTo>
                  <a:pt x="1896" y="3058"/>
                </a:lnTo>
                <a:lnTo>
                  <a:pt x="1855" y="3069"/>
                </a:lnTo>
                <a:lnTo>
                  <a:pt x="1808" y="3079"/>
                </a:lnTo>
                <a:lnTo>
                  <a:pt x="1757" y="3090"/>
                </a:lnTo>
                <a:lnTo>
                  <a:pt x="1702" y="3099"/>
                </a:lnTo>
                <a:lnTo>
                  <a:pt x="1641" y="3106"/>
                </a:lnTo>
                <a:lnTo>
                  <a:pt x="1576" y="3112"/>
                </a:lnTo>
                <a:lnTo>
                  <a:pt x="1508" y="3116"/>
                </a:lnTo>
                <a:lnTo>
                  <a:pt x="1433" y="3117"/>
                </a:lnTo>
                <a:lnTo>
                  <a:pt x="1367" y="3116"/>
                </a:lnTo>
                <a:lnTo>
                  <a:pt x="1299" y="3113"/>
                </a:lnTo>
                <a:lnTo>
                  <a:pt x="1227" y="3107"/>
                </a:lnTo>
                <a:lnTo>
                  <a:pt x="1151" y="3099"/>
                </a:lnTo>
                <a:lnTo>
                  <a:pt x="1074" y="3086"/>
                </a:lnTo>
                <a:lnTo>
                  <a:pt x="993" y="3072"/>
                </a:lnTo>
                <a:lnTo>
                  <a:pt x="910" y="3053"/>
                </a:lnTo>
                <a:lnTo>
                  <a:pt x="823" y="3031"/>
                </a:lnTo>
                <a:lnTo>
                  <a:pt x="734" y="3005"/>
                </a:lnTo>
                <a:lnTo>
                  <a:pt x="706" y="2996"/>
                </a:lnTo>
                <a:lnTo>
                  <a:pt x="704" y="2989"/>
                </a:lnTo>
                <a:lnTo>
                  <a:pt x="704" y="2572"/>
                </a:lnTo>
                <a:lnTo>
                  <a:pt x="707" y="2516"/>
                </a:lnTo>
                <a:lnTo>
                  <a:pt x="717" y="2463"/>
                </a:lnTo>
                <a:lnTo>
                  <a:pt x="731" y="2410"/>
                </a:lnTo>
                <a:lnTo>
                  <a:pt x="751" y="2360"/>
                </a:lnTo>
                <a:lnTo>
                  <a:pt x="776" y="2313"/>
                </a:lnTo>
                <a:lnTo>
                  <a:pt x="804" y="2269"/>
                </a:lnTo>
                <a:lnTo>
                  <a:pt x="838" y="2228"/>
                </a:lnTo>
                <a:lnTo>
                  <a:pt x="875" y="2191"/>
                </a:lnTo>
                <a:lnTo>
                  <a:pt x="916" y="2158"/>
                </a:lnTo>
                <a:lnTo>
                  <a:pt x="959" y="2129"/>
                </a:lnTo>
                <a:lnTo>
                  <a:pt x="1007" y="2104"/>
                </a:lnTo>
                <a:lnTo>
                  <a:pt x="1056" y="2085"/>
                </a:lnTo>
                <a:lnTo>
                  <a:pt x="1109" y="2070"/>
                </a:lnTo>
                <a:lnTo>
                  <a:pt x="1163" y="2061"/>
                </a:lnTo>
                <a:lnTo>
                  <a:pt x="1219" y="2058"/>
                </a:lnTo>
                <a:close/>
                <a:moveTo>
                  <a:pt x="1886" y="1643"/>
                </a:moveTo>
                <a:lnTo>
                  <a:pt x="2224" y="1643"/>
                </a:lnTo>
                <a:lnTo>
                  <a:pt x="2280" y="1647"/>
                </a:lnTo>
                <a:lnTo>
                  <a:pt x="2335" y="1655"/>
                </a:lnTo>
                <a:lnTo>
                  <a:pt x="2387" y="1669"/>
                </a:lnTo>
                <a:lnTo>
                  <a:pt x="2437" y="1689"/>
                </a:lnTo>
                <a:lnTo>
                  <a:pt x="2484" y="1714"/>
                </a:lnTo>
                <a:lnTo>
                  <a:pt x="2528" y="1743"/>
                </a:lnTo>
                <a:lnTo>
                  <a:pt x="2569" y="1776"/>
                </a:lnTo>
                <a:lnTo>
                  <a:pt x="2607" y="1813"/>
                </a:lnTo>
                <a:lnTo>
                  <a:pt x="2640" y="1854"/>
                </a:lnTo>
                <a:lnTo>
                  <a:pt x="2669" y="1899"/>
                </a:lnTo>
                <a:lnTo>
                  <a:pt x="2693" y="1945"/>
                </a:lnTo>
                <a:lnTo>
                  <a:pt x="2713" y="1996"/>
                </a:lnTo>
                <a:lnTo>
                  <a:pt x="2727" y="2047"/>
                </a:lnTo>
                <a:lnTo>
                  <a:pt x="2736" y="2102"/>
                </a:lnTo>
                <a:lnTo>
                  <a:pt x="2739" y="2158"/>
                </a:lnTo>
                <a:lnTo>
                  <a:pt x="2739" y="2575"/>
                </a:lnTo>
                <a:lnTo>
                  <a:pt x="2736" y="2575"/>
                </a:lnTo>
                <a:lnTo>
                  <a:pt x="2709" y="2589"/>
                </a:lnTo>
                <a:lnTo>
                  <a:pt x="2704" y="2591"/>
                </a:lnTo>
                <a:lnTo>
                  <a:pt x="2692" y="2596"/>
                </a:lnTo>
                <a:lnTo>
                  <a:pt x="2677" y="2603"/>
                </a:lnTo>
                <a:lnTo>
                  <a:pt x="2655" y="2611"/>
                </a:lnTo>
                <a:lnTo>
                  <a:pt x="2628" y="2622"/>
                </a:lnTo>
                <a:lnTo>
                  <a:pt x="2596" y="2632"/>
                </a:lnTo>
                <a:lnTo>
                  <a:pt x="2560" y="2643"/>
                </a:lnTo>
                <a:lnTo>
                  <a:pt x="2519" y="2654"/>
                </a:lnTo>
                <a:lnTo>
                  <a:pt x="2472" y="2665"/>
                </a:lnTo>
                <a:lnTo>
                  <a:pt x="2421" y="2675"/>
                </a:lnTo>
                <a:lnTo>
                  <a:pt x="2365" y="2684"/>
                </a:lnTo>
                <a:lnTo>
                  <a:pt x="2304" y="2692"/>
                </a:lnTo>
                <a:lnTo>
                  <a:pt x="2239" y="2698"/>
                </a:lnTo>
                <a:lnTo>
                  <a:pt x="2170" y="2701"/>
                </a:lnTo>
                <a:lnTo>
                  <a:pt x="2170" y="2573"/>
                </a:lnTo>
                <a:lnTo>
                  <a:pt x="2167" y="2510"/>
                </a:lnTo>
                <a:lnTo>
                  <a:pt x="2157" y="2449"/>
                </a:lnTo>
                <a:lnTo>
                  <a:pt x="2142" y="2390"/>
                </a:lnTo>
                <a:lnTo>
                  <a:pt x="2121" y="2333"/>
                </a:lnTo>
                <a:lnTo>
                  <a:pt x="2094" y="2280"/>
                </a:lnTo>
                <a:lnTo>
                  <a:pt x="2063" y="2229"/>
                </a:lnTo>
                <a:lnTo>
                  <a:pt x="2028" y="2183"/>
                </a:lnTo>
                <a:lnTo>
                  <a:pt x="1988" y="2138"/>
                </a:lnTo>
                <a:lnTo>
                  <a:pt x="1944" y="2099"/>
                </a:lnTo>
                <a:lnTo>
                  <a:pt x="1896" y="2064"/>
                </a:lnTo>
                <a:lnTo>
                  <a:pt x="1844" y="2034"/>
                </a:lnTo>
                <a:lnTo>
                  <a:pt x="1791" y="2008"/>
                </a:lnTo>
                <a:lnTo>
                  <a:pt x="1734" y="1988"/>
                </a:lnTo>
                <a:lnTo>
                  <a:pt x="1766" y="1954"/>
                </a:lnTo>
                <a:lnTo>
                  <a:pt x="1796" y="1916"/>
                </a:lnTo>
                <a:lnTo>
                  <a:pt x="1821" y="1877"/>
                </a:lnTo>
                <a:lnTo>
                  <a:pt x="1842" y="1834"/>
                </a:lnTo>
                <a:lnTo>
                  <a:pt x="1861" y="1789"/>
                </a:lnTo>
                <a:lnTo>
                  <a:pt x="1873" y="1743"/>
                </a:lnTo>
                <a:lnTo>
                  <a:pt x="1883" y="1693"/>
                </a:lnTo>
                <a:lnTo>
                  <a:pt x="1886" y="1643"/>
                </a:lnTo>
                <a:close/>
                <a:moveTo>
                  <a:pt x="514" y="1643"/>
                </a:moveTo>
                <a:lnTo>
                  <a:pt x="855" y="1643"/>
                </a:lnTo>
                <a:lnTo>
                  <a:pt x="874" y="1644"/>
                </a:lnTo>
                <a:lnTo>
                  <a:pt x="893" y="1646"/>
                </a:lnTo>
                <a:lnTo>
                  <a:pt x="896" y="1695"/>
                </a:lnTo>
                <a:lnTo>
                  <a:pt x="906" y="1744"/>
                </a:lnTo>
                <a:lnTo>
                  <a:pt x="919" y="1790"/>
                </a:lnTo>
                <a:lnTo>
                  <a:pt x="937" y="1835"/>
                </a:lnTo>
                <a:lnTo>
                  <a:pt x="958" y="1877"/>
                </a:lnTo>
                <a:lnTo>
                  <a:pt x="984" y="1917"/>
                </a:lnTo>
                <a:lnTo>
                  <a:pt x="1013" y="1954"/>
                </a:lnTo>
                <a:lnTo>
                  <a:pt x="1045" y="1988"/>
                </a:lnTo>
                <a:lnTo>
                  <a:pt x="988" y="2008"/>
                </a:lnTo>
                <a:lnTo>
                  <a:pt x="935" y="2034"/>
                </a:lnTo>
                <a:lnTo>
                  <a:pt x="883" y="2064"/>
                </a:lnTo>
                <a:lnTo>
                  <a:pt x="835" y="2099"/>
                </a:lnTo>
                <a:lnTo>
                  <a:pt x="791" y="2138"/>
                </a:lnTo>
                <a:lnTo>
                  <a:pt x="751" y="2182"/>
                </a:lnTo>
                <a:lnTo>
                  <a:pt x="716" y="2229"/>
                </a:lnTo>
                <a:lnTo>
                  <a:pt x="684" y="2280"/>
                </a:lnTo>
                <a:lnTo>
                  <a:pt x="658" y="2333"/>
                </a:lnTo>
                <a:lnTo>
                  <a:pt x="637" y="2390"/>
                </a:lnTo>
                <a:lnTo>
                  <a:pt x="622" y="2449"/>
                </a:lnTo>
                <a:lnTo>
                  <a:pt x="612" y="2510"/>
                </a:lnTo>
                <a:lnTo>
                  <a:pt x="609" y="2573"/>
                </a:lnTo>
                <a:lnTo>
                  <a:pt x="609" y="2699"/>
                </a:lnTo>
                <a:lnTo>
                  <a:pt x="535" y="2694"/>
                </a:lnTo>
                <a:lnTo>
                  <a:pt x="459" y="2685"/>
                </a:lnTo>
                <a:lnTo>
                  <a:pt x="379" y="2673"/>
                </a:lnTo>
                <a:lnTo>
                  <a:pt x="295" y="2659"/>
                </a:lnTo>
                <a:lnTo>
                  <a:pt x="210" y="2640"/>
                </a:lnTo>
                <a:lnTo>
                  <a:pt x="122" y="2618"/>
                </a:lnTo>
                <a:lnTo>
                  <a:pt x="30" y="2591"/>
                </a:lnTo>
                <a:lnTo>
                  <a:pt x="1" y="2581"/>
                </a:lnTo>
                <a:lnTo>
                  <a:pt x="0" y="2575"/>
                </a:lnTo>
                <a:lnTo>
                  <a:pt x="0" y="2158"/>
                </a:lnTo>
                <a:lnTo>
                  <a:pt x="3" y="2102"/>
                </a:lnTo>
                <a:lnTo>
                  <a:pt x="12" y="2047"/>
                </a:lnTo>
                <a:lnTo>
                  <a:pt x="26" y="1996"/>
                </a:lnTo>
                <a:lnTo>
                  <a:pt x="45" y="1945"/>
                </a:lnTo>
                <a:lnTo>
                  <a:pt x="70" y="1899"/>
                </a:lnTo>
                <a:lnTo>
                  <a:pt x="99" y="1854"/>
                </a:lnTo>
                <a:lnTo>
                  <a:pt x="132" y="1813"/>
                </a:lnTo>
                <a:lnTo>
                  <a:pt x="169" y="1776"/>
                </a:lnTo>
                <a:lnTo>
                  <a:pt x="211" y="1743"/>
                </a:lnTo>
                <a:lnTo>
                  <a:pt x="255" y="1714"/>
                </a:lnTo>
                <a:lnTo>
                  <a:pt x="302" y="1689"/>
                </a:lnTo>
                <a:lnTo>
                  <a:pt x="352" y="1669"/>
                </a:lnTo>
                <a:lnTo>
                  <a:pt x="404" y="1655"/>
                </a:lnTo>
                <a:lnTo>
                  <a:pt x="459" y="1647"/>
                </a:lnTo>
                <a:lnTo>
                  <a:pt x="514" y="1643"/>
                </a:lnTo>
                <a:close/>
                <a:moveTo>
                  <a:pt x="2549" y="1240"/>
                </a:moveTo>
                <a:lnTo>
                  <a:pt x="2886" y="1240"/>
                </a:lnTo>
                <a:lnTo>
                  <a:pt x="2942" y="1242"/>
                </a:lnTo>
                <a:lnTo>
                  <a:pt x="2997" y="1251"/>
                </a:lnTo>
                <a:lnTo>
                  <a:pt x="3049" y="1265"/>
                </a:lnTo>
                <a:lnTo>
                  <a:pt x="3099" y="1285"/>
                </a:lnTo>
                <a:lnTo>
                  <a:pt x="3146" y="1310"/>
                </a:lnTo>
                <a:lnTo>
                  <a:pt x="3190" y="1339"/>
                </a:lnTo>
                <a:lnTo>
                  <a:pt x="3231" y="1372"/>
                </a:lnTo>
                <a:lnTo>
                  <a:pt x="3269" y="1409"/>
                </a:lnTo>
                <a:lnTo>
                  <a:pt x="3302" y="1450"/>
                </a:lnTo>
                <a:lnTo>
                  <a:pt x="3331" y="1494"/>
                </a:lnTo>
                <a:lnTo>
                  <a:pt x="3355" y="1541"/>
                </a:lnTo>
                <a:lnTo>
                  <a:pt x="3375" y="1591"/>
                </a:lnTo>
                <a:lnTo>
                  <a:pt x="3389" y="1643"/>
                </a:lnTo>
                <a:lnTo>
                  <a:pt x="3398" y="1697"/>
                </a:lnTo>
                <a:lnTo>
                  <a:pt x="3401" y="1754"/>
                </a:lnTo>
                <a:lnTo>
                  <a:pt x="3401" y="2170"/>
                </a:lnTo>
                <a:lnTo>
                  <a:pt x="3398" y="2170"/>
                </a:lnTo>
                <a:lnTo>
                  <a:pt x="3371" y="2184"/>
                </a:lnTo>
                <a:lnTo>
                  <a:pt x="3366" y="2187"/>
                </a:lnTo>
                <a:lnTo>
                  <a:pt x="3355" y="2192"/>
                </a:lnTo>
                <a:lnTo>
                  <a:pt x="3339" y="2199"/>
                </a:lnTo>
                <a:lnTo>
                  <a:pt x="3317" y="2207"/>
                </a:lnTo>
                <a:lnTo>
                  <a:pt x="3290" y="2217"/>
                </a:lnTo>
                <a:lnTo>
                  <a:pt x="3259" y="2227"/>
                </a:lnTo>
                <a:lnTo>
                  <a:pt x="3222" y="2238"/>
                </a:lnTo>
                <a:lnTo>
                  <a:pt x="3181" y="2250"/>
                </a:lnTo>
                <a:lnTo>
                  <a:pt x="3134" y="2260"/>
                </a:lnTo>
                <a:lnTo>
                  <a:pt x="3083" y="2270"/>
                </a:lnTo>
                <a:lnTo>
                  <a:pt x="3027" y="2280"/>
                </a:lnTo>
                <a:lnTo>
                  <a:pt x="2967" y="2288"/>
                </a:lnTo>
                <a:lnTo>
                  <a:pt x="2902" y="2293"/>
                </a:lnTo>
                <a:lnTo>
                  <a:pt x="2832" y="2297"/>
                </a:lnTo>
                <a:lnTo>
                  <a:pt x="2832" y="2169"/>
                </a:lnTo>
                <a:lnTo>
                  <a:pt x="2829" y="2106"/>
                </a:lnTo>
                <a:lnTo>
                  <a:pt x="2819" y="2045"/>
                </a:lnTo>
                <a:lnTo>
                  <a:pt x="2804" y="1986"/>
                </a:lnTo>
                <a:lnTo>
                  <a:pt x="2783" y="1930"/>
                </a:lnTo>
                <a:lnTo>
                  <a:pt x="2757" y="1876"/>
                </a:lnTo>
                <a:lnTo>
                  <a:pt x="2725" y="1825"/>
                </a:lnTo>
                <a:lnTo>
                  <a:pt x="2690" y="1778"/>
                </a:lnTo>
                <a:lnTo>
                  <a:pt x="2650" y="1734"/>
                </a:lnTo>
                <a:lnTo>
                  <a:pt x="2606" y="1695"/>
                </a:lnTo>
                <a:lnTo>
                  <a:pt x="2558" y="1660"/>
                </a:lnTo>
                <a:lnTo>
                  <a:pt x="2507" y="1629"/>
                </a:lnTo>
                <a:lnTo>
                  <a:pt x="2453" y="1604"/>
                </a:lnTo>
                <a:lnTo>
                  <a:pt x="2396" y="1584"/>
                </a:lnTo>
                <a:lnTo>
                  <a:pt x="2429" y="1549"/>
                </a:lnTo>
                <a:lnTo>
                  <a:pt x="2458" y="1512"/>
                </a:lnTo>
                <a:lnTo>
                  <a:pt x="2484" y="1472"/>
                </a:lnTo>
                <a:lnTo>
                  <a:pt x="2505" y="1430"/>
                </a:lnTo>
                <a:lnTo>
                  <a:pt x="2523" y="1384"/>
                </a:lnTo>
                <a:lnTo>
                  <a:pt x="2536" y="1338"/>
                </a:lnTo>
                <a:lnTo>
                  <a:pt x="2545" y="1289"/>
                </a:lnTo>
                <a:lnTo>
                  <a:pt x="2549" y="1240"/>
                </a:lnTo>
                <a:close/>
                <a:moveTo>
                  <a:pt x="1390" y="1227"/>
                </a:moveTo>
                <a:lnTo>
                  <a:pt x="1440" y="1230"/>
                </a:lnTo>
                <a:lnTo>
                  <a:pt x="1488" y="1240"/>
                </a:lnTo>
                <a:lnTo>
                  <a:pt x="1535" y="1254"/>
                </a:lnTo>
                <a:lnTo>
                  <a:pt x="1578" y="1275"/>
                </a:lnTo>
                <a:lnTo>
                  <a:pt x="1619" y="1299"/>
                </a:lnTo>
                <a:lnTo>
                  <a:pt x="1656" y="1328"/>
                </a:lnTo>
                <a:lnTo>
                  <a:pt x="1690" y="1363"/>
                </a:lnTo>
                <a:lnTo>
                  <a:pt x="1719" y="1400"/>
                </a:lnTo>
                <a:lnTo>
                  <a:pt x="1744" y="1440"/>
                </a:lnTo>
                <a:lnTo>
                  <a:pt x="1764" y="1483"/>
                </a:lnTo>
                <a:lnTo>
                  <a:pt x="1779" y="1530"/>
                </a:lnTo>
                <a:lnTo>
                  <a:pt x="1788" y="1578"/>
                </a:lnTo>
                <a:lnTo>
                  <a:pt x="1791" y="1629"/>
                </a:lnTo>
                <a:lnTo>
                  <a:pt x="1788" y="1680"/>
                </a:lnTo>
                <a:lnTo>
                  <a:pt x="1779" y="1728"/>
                </a:lnTo>
                <a:lnTo>
                  <a:pt x="1764" y="1775"/>
                </a:lnTo>
                <a:lnTo>
                  <a:pt x="1744" y="1818"/>
                </a:lnTo>
                <a:lnTo>
                  <a:pt x="1719" y="1858"/>
                </a:lnTo>
                <a:lnTo>
                  <a:pt x="1690" y="1895"/>
                </a:lnTo>
                <a:lnTo>
                  <a:pt x="1656" y="1930"/>
                </a:lnTo>
                <a:lnTo>
                  <a:pt x="1619" y="1959"/>
                </a:lnTo>
                <a:lnTo>
                  <a:pt x="1578" y="1983"/>
                </a:lnTo>
                <a:lnTo>
                  <a:pt x="1535" y="2004"/>
                </a:lnTo>
                <a:lnTo>
                  <a:pt x="1488" y="2018"/>
                </a:lnTo>
                <a:lnTo>
                  <a:pt x="1440" y="2028"/>
                </a:lnTo>
                <a:lnTo>
                  <a:pt x="1390" y="2031"/>
                </a:lnTo>
                <a:lnTo>
                  <a:pt x="1339" y="2028"/>
                </a:lnTo>
                <a:lnTo>
                  <a:pt x="1291" y="2018"/>
                </a:lnTo>
                <a:lnTo>
                  <a:pt x="1244" y="2004"/>
                </a:lnTo>
                <a:lnTo>
                  <a:pt x="1201" y="1983"/>
                </a:lnTo>
                <a:lnTo>
                  <a:pt x="1160" y="1959"/>
                </a:lnTo>
                <a:lnTo>
                  <a:pt x="1123" y="1930"/>
                </a:lnTo>
                <a:lnTo>
                  <a:pt x="1090" y="1895"/>
                </a:lnTo>
                <a:lnTo>
                  <a:pt x="1060" y="1858"/>
                </a:lnTo>
                <a:lnTo>
                  <a:pt x="1035" y="1818"/>
                </a:lnTo>
                <a:lnTo>
                  <a:pt x="1015" y="1775"/>
                </a:lnTo>
                <a:lnTo>
                  <a:pt x="1000" y="1728"/>
                </a:lnTo>
                <a:lnTo>
                  <a:pt x="990" y="1680"/>
                </a:lnTo>
                <a:lnTo>
                  <a:pt x="987" y="1629"/>
                </a:lnTo>
                <a:lnTo>
                  <a:pt x="990" y="1578"/>
                </a:lnTo>
                <a:lnTo>
                  <a:pt x="1000" y="1530"/>
                </a:lnTo>
                <a:lnTo>
                  <a:pt x="1015" y="1483"/>
                </a:lnTo>
                <a:lnTo>
                  <a:pt x="1035" y="1440"/>
                </a:lnTo>
                <a:lnTo>
                  <a:pt x="1060" y="1400"/>
                </a:lnTo>
                <a:lnTo>
                  <a:pt x="1090" y="1363"/>
                </a:lnTo>
                <a:lnTo>
                  <a:pt x="1123" y="1328"/>
                </a:lnTo>
                <a:lnTo>
                  <a:pt x="1160" y="1299"/>
                </a:lnTo>
                <a:lnTo>
                  <a:pt x="1201" y="1275"/>
                </a:lnTo>
                <a:lnTo>
                  <a:pt x="1244" y="1254"/>
                </a:lnTo>
                <a:lnTo>
                  <a:pt x="1291" y="1240"/>
                </a:lnTo>
                <a:lnTo>
                  <a:pt x="1339" y="1230"/>
                </a:lnTo>
                <a:lnTo>
                  <a:pt x="1390" y="1227"/>
                </a:lnTo>
                <a:close/>
                <a:moveTo>
                  <a:pt x="1185" y="902"/>
                </a:moveTo>
                <a:lnTo>
                  <a:pt x="1554" y="902"/>
                </a:lnTo>
                <a:lnTo>
                  <a:pt x="1612" y="905"/>
                </a:lnTo>
                <a:lnTo>
                  <a:pt x="1669" y="913"/>
                </a:lnTo>
                <a:lnTo>
                  <a:pt x="1644" y="951"/>
                </a:lnTo>
                <a:lnTo>
                  <a:pt x="1623" y="991"/>
                </a:lnTo>
                <a:lnTo>
                  <a:pt x="1606" y="1033"/>
                </a:lnTo>
                <a:lnTo>
                  <a:pt x="1592" y="1076"/>
                </a:lnTo>
                <a:lnTo>
                  <a:pt x="1583" y="1122"/>
                </a:lnTo>
                <a:lnTo>
                  <a:pt x="1579" y="1169"/>
                </a:lnTo>
                <a:lnTo>
                  <a:pt x="1535" y="1152"/>
                </a:lnTo>
                <a:lnTo>
                  <a:pt x="1488" y="1140"/>
                </a:lnTo>
                <a:lnTo>
                  <a:pt x="1440" y="1132"/>
                </a:lnTo>
                <a:lnTo>
                  <a:pt x="1390" y="1130"/>
                </a:lnTo>
                <a:lnTo>
                  <a:pt x="1340" y="1132"/>
                </a:lnTo>
                <a:lnTo>
                  <a:pt x="1293" y="1139"/>
                </a:lnTo>
                <a:lnTo>
                  <a:pt x="1247" y="1152"/>
                </a:lnTo>
                <a:lnTo>
                  <a:pt x="1203" y="1168"/>
                </a:lnTo>
                <a:lnTo>
                  <a:pt x="1161" y="1189"/>
                </a:lnTo>
                <a:lnTo>
                  <a:pt x="1158" y="1138"/>
                </a:lnTo>
                <a:lnTo>
                  <a:pt x="1149" y="1089"/>
                </a:lnTo>
                <a:lnTo>
                  <a:pt x="1136" y="1041"/>
                </a:lnTo>
                <a:lnTo>
                  <a:pt x="1118" y="997"/>
                </a:lnTo>
                <a:lnTo>
                  <a:pt x="1097" y="953"/>
                </a:lnTo>
                <a:lnTo>
                  <a:pt x="1071" y="913"/>
                </a:lnTo>
                <a:lnTo>
                  <a:pt x="1127" y="905"/>
                </a:lnTo>
                <a:lnTo>
                  <a:pt x="1185" y="902"/>
                </a:lnTo>
                <a:close/>
                <a:moveTo>
                  <a:pt x="2054" y="813"/>
                </a:moveTo>
                <a:lnTo>
                  <a:pt x="2105" y="816"/>
                </a:lnTo>
                <a:lnTo>
                  <a:pt x="2153" y="824"/>
                </a:lnTo>
                <a:lnTo>
                  <a:pt x="2200" y="840"/>
                </a:lnTo>
                <a:lnTo>
                  <a:pt x="2243" y="859"/>
                </a:lnTo>
                <a:lnTo>
                  <a:pt x="2283" y="884"/>
                </a:lnTo>
                <a:lnTo>
                  <a:pt x="2321" y="914"/>
                </a:lnTo>
                <a:lnTo>
                  <a:pt x="2355" y="947"/>
                </a:lnTo>
                <a:lnTo>
                  <a:pt x="2384" y="984"/>
                </a:lnTo>
                <a:lnTo>
                  <a:pt x="2408" y="1026"/>
                </a:lnTo>
                <a:lnTo>
                  <a:pt x="2429" y="1069"/>
                </a:lnTo>
                <a:lnTo>
                  <a:pt x="2443" y="1116"/>
                </a:lnTo>
                <a:lnTo>
                  <a:pt x="2453" y="1164"/>
                </a:lnTo>
                <a:lnTo>
                  <a:pt x="2456" y="1214"/>
                </a:lnTo>
                <a:lnTo>
                  <a:pt x="2453" y="1264"/>
                </a:lnTo>
                <a:lnTo>
                  <a:pt x="2443" y="1313"/>
                </a:lnTo>
                <a:lnTo>
                  <a:pt x="2429" y="1359"/>
                </a:lnTo>
                <a:lnTo>
                  <a:pt x="2408" y="1403"/>
                </a:lnTo>
                <a:lnTo>
                  <a:pt x="2384" y="1444"/>
                </a:lnTo>
                <a:lnTo>
                  <a:pt x="2355" y="1481"/>
                </a:lnTo>
                <a:lnTo>
                  <a:pt x="2321" y="1514"/>
                </a:lnTo>
                <a:lnTo>
                  <a:pt x="2283" y="1544"/>
                </a:lnTo>
                <a:lnTo>
                  <a:pt x="2243" y="1569"/>
                </a:lnTo>
                <a:lnTo>
                  <a:pt x="2200" y="1589"/>
                </a:lnTo>
                <a:lnTo>
                  <a:pt x="2153" y="1604"/>
                </a:lnTo>
                <a:lnTo>
                  <a:pt x="2105" y="1612"/>
                </a:lnTo>
                <a:lnTo>
                  <a:pt x="2054" y="1616"/>
                </a:lnTo>
                <a:lnTo>
                  <a:pt x="2009" y="1614"/>
                </a:lnTo>
                <a:lnTo>
                  <a:pt x="1965" y="1606"/>
                </a:lnTo>
                <a:lnTo>
                  <a:pt x="1924" y="1594"/>
                </a:lnTo>
                <a:lnTo>
                  <a:pt x="1885" y="1578"/>
                </a:lnTo>
                <a:lnTo>
                  <a:pt x="1876" y="1527"/>
                </a:lnTo>
                <a:lnTo>
                  <a:pt x="1863" y="1477"/>
                </a:lnTo>
                <a:lnTo>
                  <a:pt x="1845" y="1431"/>
                </a:lnTo>
                <a:lnTo>
                  <a:pt x="1823" y="1385"/>
                </a:lnTo>
                <a:lnTo>
                  <a:pt x="1796" y="1344"/>
                </a:lnTo>
                <a:lnTo>
                  <a:pt x="1766" y="1305"/>
                </a:lnTo>
                <a:lnTo>
                  <a:pt x="1731" y="1269"/>
                </a:lnTo>
                <a:lnTo>
                  <a:pt x="1694" y="1236"/>
                </a:lnTo>
                <a:lnTo>
                  <a:pt x="1652" y="1209"/>
                </a:lnTo>
                <a:lnTo>
                  <a:pt x="1656" y="1158"/>
                </a:lnTo>
                <a:lnTo>
                  <a:pt x="1666" y="1110"/>
                </a:lnTo>
                <a:lnTo>
                  <a:pt x="1681" y="1065"/>
                </a:lnTo>
                <a:lnTo>
                  <a:pt x="1702" y="1022"/>
                </a:lnTo>
                <a:lnTo>
                  <a:pt x="1727" y="981"/>
                </a:lnTo>
                <a:lnTo>
                  <a:pt x="1756" y="945"/>
                </a:lnTo>
                <a:lnTo>
                  <a:pt x="1790" y="912"/>
                </a:lnTo>
                <a:lnTo>
                  <a:pt x="1827" y="883"/>
                </a:lnTo>
                <a:lnTo>
                  <a:pt x="1867" y="858"/>
                </a:lnTo>
                <a:lnTo>
                  <a:pt x="1911" y="839"/>
                </a:lnTo>
                <a:lnTo>
                  <a:pt x="1956" y="824"/>
                </a:lnTo>
                <a:lnTo>
                  <a:pt x="2005" y="815"/>
                </a:lnTo>
                <a:lnTo>
                  <a:pt x="2054" y="813"/>
                </a:lnTo>
                <a:close/>
                <a:moveTo>
                  <a:pt x="685" y="813"/>
                </a:moveTo>
                <a:lnTo>
                  <a:pt x="735" y="816"/>
                </a:lnTo>
                <a:lnTo>
                  <a:pt x="784" y="824"/>
                </a:lnTo>
                <a:lnTo>
                  <a:pt x="830" y="840"/>
                </a:lnTo>
                <a:lnTo>
                  <a:pt x="874" y="859"/>
                </a:lnTo>
                <a:lnTo>
                  <a:pt x="914" y="884"/>
                </a:lnTo>
                <a:lnTo>
                  <a:pt x="951" y="914"/>
                </a:lnTo>
                <a:lnTo>
                  <a:pt x="985" y="947"/>
                </a:lnTo>
                <a:lnTo>
                  <a:pt x="1014" y="984"/>
                </a:lnTo>
                <a:lnTo>
                  <a:pt x="1039" y="1026"/>
                </a:lnTo>
                <a:lnTo>
                  <a:pt x="1060" y="1069"/>
                </a:lnTo>
                <a:lnTo>
                  <a:pt x="1074" y="1116"/>
                </a:lnTo>
                <a:lnTo>
                  <a:pt x="1083" y="1164"/>
                </a:lnTo>
                <a:lnTo>
                  <a:pt x="1086" y="1214"/>
                </a:lnTo>
                <a:lnTo>
                  <a:pt x="1085" y="1236"/>
                </a:lnTo>
                <a:lnTo>
                  <a:pt x="1045" y="1272"/>
                </a:lnTo>
                <a:lnTo>
                  <a:pt x="1009" y="1311"/>
                </a:lnTo>
                <a:lnTo>
                  <a:pt x="977" y="1353"/>
                </a:lnTo>
                <a:lnTo>
                  <a:pt x="949" y="1400"/>
                </a:lnTo>
                <a:lnTo>
                  <a:pt x="927" y="1448"/>
                </a:lnTo>
                <a:lnTo>
                  <a:pt x="910" y="1500"/>
                </a:lnTo>
                <a:lnTo>
                  <a:pt x="898" y="1554"/>
                </a:lnTo>
                <a:lnTo>
                  <a:pt x="860" y="1575"/>
                </a:lnTo>
                <a:lnTo>
                  <a:pt x="819" y="1593"/>
                </a:lnTo>
                <a:lnTo>
                  <a:pt x="776" y="1605"/>
                </a:lnTo>
                <a:lnTo>
                  <a:pt x="731" y="1614"/>
                </a:lnTo>
                <a:lnTo>
                  <a:pt x="685" y="1616"/>
                </a:lnTo>
                <a:lnTo>
                  <a:pt x="634" y="1612"/>
                </a:lnTo>
                <a:lnTo>
                  <a:pt x="586" y="1604"/>
                </a:lnTo>
                <a:lnTo>
                  <a:pt x="540" y="1589"/>
                </a:lnTo>
                <a:lnTo>
                  <a:pt x="496" y="1569"/>
                </a:lnTo>
                <a:lnTo>
                  <a:pt x="455" y="1544"/>
                </a:lnTo>
                <a:lnTo>
                  <a:pt x="418" y="1514"/>
                </a:lnTo>
                <a:lnTo>
                  <a:pt x="384" y="1481"/>
                </a:lnTo>
                <a:lnTo>
                  <a:pt x="355" y="1444"/>
                </a:lnTo>
                <a:lnTo>
                  <a:pt x="330" y="1403"/>
                </a:lnTo>
                <a:lnTo>
                  <a:pt x="310" y="1359"/>
                </a:lnTo>
                <a:lnTo>
                  <a:pt x="295" y="1313"/>
                </a:lnTo>
                <a:lnTo>
                  <a:pt x="286" y="1264"/>
                </a:lnTo>
                <a:lnTo>
                  <a:pt x="283" y="1214"/>
                </a:lnTo>
                <a:lnTo>
                  <a:pt x="286" y="1164"/>
                </a:lnTo>
                <a:lnTo>
                  <a:pt x="295" y="1116"/>
                </a:lnTo>
                <a:lnTo>
                  <a:pt x="310" y="1069"/>
                </a:lnTo>
                <a:lnTo>
                  <a:pt x="330" y="1026"/>
                </a:lnTo>
                <a:lnTo>
                  <a:pt x="355" y="984"/>
                </a:lnTo>
                <a:lnTo>
                  <a:pt x="384" y="947"/>
                </a:lnTo>
                <a:lnTo>
                  <a:pt x="418" y="914"/>
                </a:lnTo>
                <a:lnTo>
                  <a:pt x="455" y="884"/>
                </a:lnTo>
                <a:lnTo>
                  <a:pt x="496" y="859"/>
                </a:lnTo>
                <a:lnTo>
                  <a:pt x="540" y="840"/>
                </a:lnTo>
                <a:lnTo>
                  <a:pt x="586" y="824"/>
                </a:lnTo>
                <a:lnTo>
                  <a:pt x="634" y="816"/>
                </a:lnTo>
                <a:lnTo>
                  <a:pt x="685" y="813"/>
                </a:lnTo>
                <a:close/>
                <a:moveTo>
                  <a:pt x="2716" y="408"/>
                </a:moveTo>
                <a:lnTo>
                  <a:pt x="2767" y="411"/>
                </a:lnTo>
                <a:lnTo>
                  <a:pt x="2815" y="420"/>
                </a:lnTo>
                <a:lnTo>
                  <a:pt x="2862" y="435"/>
                </a:lnTo>
                <a:lnTo>
                  <a:pt x="2905" y="456"/>
                </a:lnTo>
                <a:lnTo>
                  <a:pt x="2945" y="480"/>
                </a:lnTo>
                <a:lnTo>
                  <a:pt x="2984" y="509"/>
                </a:lnTo>
                <a:lnTo>
                  <a:pt x="3017" y="543"/>
                </a:lnTo>
                <a:lnTo>
                  <a:pt x="3046" y="581"/>
                </a:lnTo>
                <a:lnTo>
                  <a:pt x="3071" y="621"/>
                </a:lnTo>
                <a:lnTo>
                  <a:pt x="3091" y="665"/>
                </a:lnTo>
                <a:lnTo>
                  <a:pt x="3105" y="711"/>
                </a:lnTo>
                <a:lnTo>
                  <a:pt x="3115" y="759"/>
                </a:lnTo>
                <a:lnTo>
                  <a:pt x="3118" y="810"/>
                </a:lnTo>
                <a:lnTo>
                  <a:pt x="3115" y="860"/>
                </a:lnTo>
                <a:lnTo>
                  <a:pt x="3105" y="909"/>
                </a:lnTo>
                <a:lnTo>
                  <a:pt x="3091" y="956"/>
                </a:lnTo>
                <a:lnTo>
                  <a:pt x="3071" y="999"/>
                </a:lnTo>
                <a:lnTo>
                  <a:pt x="3046" y="1039"/>
                </a:lnTo>
                <a:lnTo>
                  <a:pt x="3017" y="1076"/>
                </a:lnTo>
                <a:lnTo>
                  <a:pt x="2984" y="1110"/>
                </a:lnTo>
                <a:lnTo>
                  <a:pt x="2945" y="1139"/>
                </a:lnTo>
                <a:lnTo>
                  <a:pt x="2905" y="1164"/>
                </a:lnTo>
                <a:lnTo>
                  <a:pt x="2862" y="1185"/>
                </a:lnTo>
                <a:lnTo>
                  <a:pt x="2815" y="1199"/>
                </a:lnTo>
                <a:lnTo>
                  <a:pt x="2767" y="1209"/>
                </a:lnTo>
                <a:lnTo>
                  <a:pt x="2716" y="1212"/>
                </a:lnTo>
                <a:lnTo>
                  <a:pt x="2672" y="1210"/>
                </a:lnTo>
                <a:lnTo>
                  <a:pt x="2628" y="1201"/>
                </a:lnTo>
                <a:lnTo>
                  <a:pt x="2586" y="1190"/>
                </a:lnTo>
                <a:lnTo>
                  <a:pt x="2547" y="1173"/>
                </a:lnTo>
                <a:lnTo>
                  <a:pt x="2538" y="1123"/>
                </a:lnTo>
                <a:lnTo>
                  <a:pt x="2525" y="1073"/>
                </a:lnTo>
                <a:lnTo>
                  <a:pt x="2507" y="1026"/>
                </a:lnTo>
                <a:lnTo>
                  <a:pt x="2485" y="981"/>
                </a:lnTo>
                <a:lnTo>
                  <a:pt x="2458" y="939"/>
                </a:lnTo>
                <a:lnTo>
                  <a:pt x="2428" y="901"/>
                </a:lnTo>
                <a:lnTo>
                  <a:pt x="2394" y="865"/>
                </a:lnTo>
                <a:lnTo>
                  <a:pt x="2356" y="833"/>
                </a:lnTo>
                <a:lnTo>
                  <a:pt x="2315" y="804"/>
                </a:lnTo>
                <a:lnTo>
                  <a:pt x="2318" y="754"/>
                </a:lnTo>
                <a:lnTo>
                  <a:pt x="2329" y="707"/>
                </a:lnTo>
                <a:lnTo>
                  <a:pt x="2343" y="661"/>
                </a:lnTo>
                <a:lnTo>
                  <a:pt x="2364" y="618"/>
                </a:lnTo>
                <a:lnTo>
                  <a:pt x="2389" y="577"/>
                </a:lnTo>
                <a:lnTo>
                  <a:pt x="2419" y="541"/>
                </a:lnTo>
                <a:lnTo>
                  <a:pt x="2452" y="508"/>
                </a:lnTo>
                <a:lnTo>
                  <a:pt x="2489" y="479"/>
                </a:lnTo>
                <a:lnTo>
                  <a:pt x="2529" y="455"/>
                </a:lnTo>
                <a:lnTo>
                  <a:pt x="2573" y="435"/>
                </a:lnTo>
                <a:lnTo>
                  <a:pt x="2618" y="420"/>
                </a:lnTo>
                <a:lnTo>
                  <a:pt x="2667" y="411"/>
                </a:lnTo>
                <a:lnTo>
                  <a:pt x="2716" y="408"/>
                </a:lnTo>
                <a:close/>
                <a:moveTo>
                  <a:pt x="1369" y="0"/>
                </a:moveTo>
                <a:lnTo>
                  <a:pt x="1420" y="3"/>
                </a:lnTo>
                <a:lnTo>
                  <a:pt x="1470" y="11"/>
                </a:lnTo>
                <a:lnTo>
                  <a:pt x="1516" y="25"/>
                </a:lnTo>
                <a:lnTo>
                  <a:pt x="1561" y="44"/>
                </a:lnTo>
                <a:lnTo>
                  <a:pt x="1603" y="68"/>
                </a:lnTo>
                <a:lnTo>
                  <a:pt x="1642" y="96"/>
                </a:lnTo>
                <a:lnTo>
                  <a:pt x="1678" y="127"/>
                </a:lnTo>
                <a:lnTo>
                  <a:pt x="1709" y="163"/>
                </a:lnTo>
                <a:lnTo>
                  <a:pt x="1737" y="203"/>
                </a:lnTo>
                <a:lnTo>
                  <a:pt x="1761" y="244"/>
                </a:lnTo>
                <a:lnTo>
                  <a:pt x="1780" y="289"/>
                </a:lnTo>
                <a:lnTo>
                  <a:pt x="1794" y="336"/>
                </a:lnTo>
                <a:lnTo>
                  <a:pt x="1802" y="385"/>
                </a:lnTo>
                <a:lnTo>
                  <a:pt x="1805" y="436"/>
                </a:lnTo>
                <a:lnTo>
                  <a:pt x="1802" y="487"/>
                </a:lnTo>
                <a:lnTo>
                  <a:pt x="1794" y="536"/>
                </a:lnTo>
                <a:lnTo>
                  <a:pt x="1780" y="583"/>
                </a:lnTo>
                <a:lnTo>
                  <a:pt x="1761" y="628"/>
                </a:lnTo>
                <a:lnTo>
                  <a:pt x="1737" y="669"/>
                </a:lnTo>
                <a:lnTo>
                  <a:pt x="1709" y="709"/>
                </a:lnTo>
                <a:lnTo>
                  <a:pt x="1678" y="744"/>
                </a:lnTo>
                <a:lnTo>
                  <a:pt x="1642" y="776"/>
                </a:lnTo>
                <a:lnTo>
                  <a:pt x="1603" y="804"/>
                </a:lnTo>
                <a:lnTo>
                  <a:pt x="1561" y="827"/>
                </a:lnTo>
                <a:lnTo>
                  <a:pt x="1516" y="846"/>
                </a:lnTo>
                <a:lnTo>
                  <a:pt x="1470" y="860"/>
                </a:lnTo>
                <a:lnTo>
                  <a:pt x="1420" y="869"/>
                </a:lnTo>
                <a:lnTo>
                  <a:pt x="1369" y="872"/>
                </a:lnTo>
                <a:lnTo>
                  <a:pt x="1319" y="869"/>
                </a:lnTo>
                <a:lnTo>
                  <a:pt x="1269" y="860"/>
                </a:lnTo>
                <a:lnTo>
                  <a:pt x="1223" y="846"/>
                </a:lnTo>
                <a:lnTo>
                  <a:pt x="1177" y="827"/>
                </a:lnTo>
                <a:lnTo>
                  <a:pt x="1136" y="804"/>
                </a:lnTo>
                <a:lnTo>
                  <a:pt x="1097" y="776"/>
                </a:lnTo>
                <a:lnTo>
                  <a:pt x="1061" y="744"/>
                </a:lnTo>
                <a:lnTo>
                  <a:pt x="1030" y="709"/>
                </a:lnTo>
                <a:lnTo>
                  <a:pt x="1002" y="669"/>
                </a:lnTo>
                <a:lnTo>
                  <a:pt x="978" y="628"/>
                </a:lnTo>
                <a:lnTo>
                  <a:pt x="958" y="583"/>
                </a:lnTo>
                <a:lnTo>
                  <a:pt x="945" y="536"/>
                </a:lnTo>
                <a:lnTo>
                  <a:pt x="937" y="487"/>
                </a:lnTo>
                <a:lnTo>
                  <a:pt x="934" y="436"/>
                </a:lnTo>
                <a:lnTo>
                  <a:pt x="937" y="385"/>
                </a:lnTo>
                <a:lnTo>
                  <a:pt x="945" y="336"/>
                </a:lnTo>
                <a:lnTo>
                  <a:pt x="958" y="289"/>
                </a:lnTo>
                <a:lnTo>
                  <a:pt x="978" y="244"/>
                </a:lnTo>
                <a:lnTo>
                  <a:pt x="1002" y="203"/>
                </a:lnTo>
                <a:lnTo>
                  <a:pt x="1030" y="163"/>
                </a:lnTo>
                <a:lnTo>
                  <a:pt x="1061" y="127"/>
                </a:lnTo>
                <a:lnTo>
                  <a:pt x="1097" y="96"/>
                </a:lnTo>
                <a:lnTo>
                  <a:pt x="1136" y="68"/>
                </a:lnTo>
                <a:lnTo>
                  <a:pt x="1177" y="44"/>
                </a:lnTo>
                <a:lnTo>
                  <a:pt x="1223" y="25"/>
                </a:lnTo>
                <a:lnTo>
                  <a:pt x="1269" y="11"/>
                </a:lnTo>
                <a:lnTo>
                  <a:pt x="1319" y="3"/>
                </a:lnTo>
                <a:lnTo>
                  <a:pt x="1369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34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19"/>
          <p:cNvGrpSpPr>
            <a:grpSpLocks noChangeAspect="1"/>
          </p:cNvGrpSpPr>
          <p:nvPr/>
        </p:nvGrpSpPr>
        <p:grpSpPr bwMode="auto">
          <a:xfrm>
            <a:off x="983432" y="1611640"/>
            <a:ext cx="1082701" cy="1097280"/>
            <a:chOff x="1115" y="3441"/>
            <a:chExt cx="297" cy="301"/>
          </a:xfrm>
          <a:solidFill>
            <a:srgbClr val="C43D59"/>
          </a:solidFill>
        </p:grpSpPr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1367" y="3493"/>
              <a:ext cx="10" cy="16"/>
            </a:xfrm>
            <a:custGeom>
              <a:avLst/>
              <a:gdLst>
                <a:gd name="T0" fmla="*/ 0 w 106"/>
                <a:gd name="T1" fmla="*/ 0 h 172"/>
                <a:gd name="T2" fmla="*/ 16 w 106"/>
                <a:gd name="T3" fmla="*/ 5 h 172"/>
                <a:gd name="T4" fmla="*/ 32 w 106"/>
                <a:gd name="T5" fmla="*/ 9 h 172"/>
                <a:gd name="T6" fmla="*/ 48 w 106"/>
                <a:gd name="T7" fmla="*/ 14 h 172"/>
                <a:gd name="T8" fmla="*/ 63 w 106"/>
                <a:gd name="T9" fmla="*/ 21 h 172"/>
                <a:gd name="T10" fmla="*/ 77 w 106"/>
                <a:gd name="T11" fmla="*/ 30 h 172"/>
                <a:gd name="T12" fmla="*/ 89 w 106"/>
                <a:gd name="T13" fmla="*/ 41 h 172"/>
                <a:gd name="T14" fmla="*/ 98 w 106"/>
                <a:gd name="T15" fmla="*/ 53 h 172"/>
                <a:gd name="T16" fmla="*/ 104 w 106"/>
                <a:gd name="T17" fmla="*/ 69 h 172"/>
                <a:gd name="T18" fmla="*/ 106 w 106"/>
                <a:gd name="T19" fmla="*/ 87 h 172"/>
                <a:gd name="T20" fmla="*/ 104 w 106"/>
                <a:gd name="T21" fmla="*/ 106 h 172"/>
                <a:gd name="T22" fmla="*/ 97 w 106"/>
                <a:gd name="T23" fmla="*/ 124 h 172"/>
                <a:gd name="T24" fmla="*/ 86 w 106"/>
                <a:gd name="T25" fmla="*/ 138 h 172"/>
                <a:gd name="T26" fmla="*/ 73 w 106"/>
                <a:gd name="T27" fmla="*/ 149 h 172"/>
                <a:gd name="T28" fmla="*/ 56 w 106"/>
                <a:gd name="T29" fmla="*/ 158 h 172"/>
                <a:gd name="T30" fmla="*/ 38 w 106"/>
                <a:gd name="T31" fmla="*/ 165 h 172"/>
                <a:gd name="T32" fmla="*/ 19 w 106"/>
                <a:gd name="T33" fmla="*/ 169 h 172"/>
                <a:gd name="T34" fmla="*/ 0 w 106"/>
                <a:gd name="T35" fmla="*/ 172 h 172"/>
                <a:gd name="T36" fmla="*/ 0 w 106"/>
                <a:gd name="T3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72">
                  <a:moveTo>
                    <a:pt x="0" y="0"/>
                  </a:moveTo>
                  <a:lnTo>
                    <a:pt x="16" y="5"/>
                  </a:lnTo>
                  <a:lnTo>
                    <a:pt x="32" y="9"/>
                  </a:lnTo>
                  <a:lnTo>
                    <a:pt x="48" y="14"/>
                  </a:lnTo>
                  <a:lnTo>
                    <a:pt x="63" y="21"/>
                  </a:lnTo>
                  <a:lnTo>
                    <a:pt x="77" y="30"/>
                  </a:lnTo>
                  <a:lnTo>
                    <a:pt x="89" y="41"/>
                  </a:lnTo>
                  <a:lnTo>
                    <a:pt x="98" y="53"/>
                  </a:lnTo>
                  <a:lnTo>
                    <a:pt x="104" y="6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97" y="124"/>
                  </a:lnTo>
                  <a:lnTo>
                    <a:pt x="86" y="138"/>
                  </a:lnTo>
                  <a:lnTo>
                    <a:pt x="73" y="149"/>
                  </a:lnTo>
                  <a:lnTo>
                    <a:pt x="56" y="158"/>
                  </a:lnTo>
                  <a:lnTo>
                    <a:pt x="38" y="165"/>
                  </a:lnTo>
                  <a:lnTo>
                    <a:pt x="19" y="169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1354" y="3468"/>
              <a:ext cx="8" cy="14"/>
            </a:xfrm>
            <a:custGeom>
              <a:avLst/>
              <a:gdLst>
                <a:gd name="T0" fmla="*/ 97 w 97"/>
                <a:gd name="T1" fmla="*/ 0 h 155"/>
                <a:gd name="T2" fmla="*/ 97 w 97"/>
                <a:gd name="T3" fmla="*/ 155 h 155"/>
                <a:gd name="T4" fmla="*/ 71 w 97"/>
                <a:gd name="T5" fmla="*/ 148 h 155"/>
                <a:gd name="T6" fmla="*/ 49 w 97"/>
                <a:gd name="T7" fmla="*/ 140 h 155"/>
                <a:gd name="T8" fmla="*/ 31 w 97"/>
                <a:gd name="T9" fmla="*/ 131 h 155"/>
                <a:gd name="T10" fmla="*/ 18 w 97"/>
                <a:gd name="T11" fmla="*/ 119 h 155"/>
                <a:gd name="T12" fmla="*/ 8 w 97"/>
                <a:gd name="T13" fmla="*/ 106 h 155"/>
                <a:gd name="T14" fmla="*/ 1 w 97"/>
                <a:gd name="T15" fmla="*/ 91 h 155"/>
                <a:gd name="T16" fmla="*/ 0 w 97"/>
                <a:gd name="T17" fmla="*/ 74 h 155"/>
                <a:gd name="T18" fmla="*/ 2 w 97"/>
                <a:gd name="T19" fmla="*/ 58 h 155"/>
                <a:gd name="T20" fmla="*/ 9 w 97"/>
                <a:gd name="T21" fmla="*/ 42 h 155"/>
                <a:gd name="T22" fmla="*/ 19 w 97"/>
                <a:gd name="T23" fmla="*/ 29 h 155"/>
                <a:gd name="T24" fmla="*/ 34 w 97"/>
                <a:gd name="T25" fmla="*/ 17 h 155"/>
                <a:gd name="T26" fmla="*/ 52 w 97"/>
                <a:gd name="T27" fmla="*/ 9 h 155"/>
                <a:gd name="T28" fmla="*/ 73 w 97"/>
                <a:gd name="T29" fmla="*/ 3 h 155"/>
                <a:gd name="T30" fmla="*/ 97 w 97"/>
                <a:gd name="T3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155">
                  <a:moveTo>
                    <a:pt x="97" y="0"/>
                  </a:moveTo>
                  <a:lnTo>
                    <a:pt x="97" y="155"/>
                  </a:lnTo>
                  <a:lnTo>
                    <a:pt x="71" y="148"/>
                  </a:lnTo>
                  <a:lnTo>
                    <a:pt x="49" y="140"/>
                  </a:lnTo>
                  <a:lnTo>
                    <a:pt x="31" y="131"/>
                  </a:lnTo>
                  <a:lnTo>
                    <a:pt x="18" y="119"/>
                  </a:lnTo>
                  <a:lnTo>
                    <a:pt x="8" y="106"/>
                  </a:lnTo>
                  <a:lnTo>
                    <a:pt x="1" y="91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4" y="17"/>
                  </a:lnTo>
                  <a:lnTo>
                    <a:pt x="52" y="9"/>
                  </a:lnTo>
                  <a:lnTo>
                    <a:pt x="73" y="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1317" y="3441"/>
              <a:ext cx="95" cy="95"/>
            </a:xfrm>
            <a:custGeom>
              <a:avLst/>
              <a:gdLst>
                <a:gd name="T0" fmla="*/ 501 w 1046"/>
                <a:gd name="T1" fmla="*/ 149 h 1047"/>
                <a:gd name="T2" fmla="*/ 442 w 1046"/>
                <a:gd name="T3" fmla="*/ 214 h 1047"/>
                <a:gd name="T4" fmla="*/ 345 w 1046"/>
                <a:gd name="T5" fmla="*/ 263 h 1047"/>
                <a:gd name="T6" fmla="*/ 295 w 1046"/>
                <a:gd name="T7" fmla="*/ 357 h 1047"/>
                <a:gd name="T8" fmla="*/ 313 w 1046"/>
                <a:gd name="T9" fmla="*/ 464 h 1047"/>
                <a:gd name="T10" fmla="*/ 398 w 1046"/>
                <a:gd name="T11" fmla="*/ 534 h 1047"/>
                <a:gd name="T12" fmla="*/ 499 w 1046"/>
                <a:gd name="T13" fmla="*/ 745 h 1047"/>
                <a:gd name="T14" fmla="*/ 426 w 1046"/>
                <a:gd name="T15" fmla="*/ 722 h 1047"/>
                <a:gd name="T16" fmla="*/ 398 w 1046"/>
                <a:gd name="T17" fmla="*/ 679 h 1047"/>
                <a:gd name="T18" fmla="*/ 380 w 1046"/>
                <a:gd name="T19" fmla="*/ 638 h 1047"/>
                <a:gd name="T20" fmla="*/ 334 w 1046"/>
                <a:gd name="T21" fmla="*/ 619 h 1047"/>
                <a:gd name="T22" fmla="*/ 287 w 1046"/>
                <a:gd name="T23" fmla="*/ 644 h 1047"/>
                <a:gd name="T24" fmla="*/ 287 w 1046"/>
                <a:gd name="T25" fmla="*/ 713 h 1047"/>
                <a:gd name="T26" fmla="*/ 345 w 1046"/>
                <a:gd name="T27" fmla="*/ 786 h 1047"/>
                <a:gd name="T28" fmla="*/ 460 w 1046"/>
                <a:gd name="T29" fmla="*/ 830 h 1047"/>
                <a:gd name="T30" fmla="*/ 506 w 1046"/>
                <a:gd name="T31" fmla="*/ 907 h 1047"/>
                <a:gd name="T32" fmla="*/ 544 w 1046"/>
                <a:gd name="T33" fmla="*/ 907 h 1047"/>
                <a:gd name="T34" fmla="*/ 584 w 1046"/>
                <a:gd name="T35" fmla="*/ 829 h 1047"/>
                <a:gd name="T36" fmla="*/ 697 w 1046"/>
                <a:gd name="T37" fmla="*/ 790 h 1047"/>
                <a:gd name="T38" fmla="*/ 758 w 1046"/>
                <a:gd name="T39" fmla="*/ 708 h 1047"/>
                <a:gd name="T40" fmla="*/ 759 w 1046"/>
                <a:gd name="T41" fmla="*/ 595 h 1047"/>
                <a:gd name="T42" fmla="*/ 710 w 1046"/>
                <a:gd name="T43" fmla="*/ 520 h 1047"/>
                <a:gd name="T44" fmla="*/ 627 w 1046"/>
                <a:gd name="T45" fmla="*/ 479 h 1047"/>
                <a:gd name="T46" fmla="*/ 551 w 1046"/>
                <a:gd name="T47" fmla="*/ 295 h 1047"/>
                <a:gd name="T48" fmla="*/ 620 w 1046"/>
                <a:gd name="T49" fmla="*/ 320 h 1047"/>
                <a:gd name="T50" fmla="*/ 659 w 1046"/>
                <a:gd name="T51" fmla="*/ 365 h 1047"/>
                <a:gd name="T52" fmla="*/ 702 w 1046"/>
                <a:gd name="T53" fmla="*/ 389 h 1047"/>
                <a:gd name="T54" fmla="*/ 750 w 1046"/>
                <a:gd name="T55" fmla="*/ 364 h 1047"/>
                <a:gd name="T56" fmla="*/ 747 w 1046"/>
                <a:gd name="T57" fmla="*/ 297 h 1047"/>
                <a:gd name="T58" fmla="*/ 679 w 1046"/>
                <a:gd name="T59" fmla="*/ 240 h 1047"/>
                <a:gd name="T60" fmla="*/ 589 w 1046"/>
                <a:gd name="T61" fmla="*/ 210 h 1047"/>
                <a:gd name="T62" fmla="*/ 549 w 1046"/>
                <a:gd name="T63" fmla="*/ 149 h 1047"/>
                <a:gd name="T64" fmla="*/ 523 w 1046"/>
                <a:gd name="T65" fmla="*/ 0 h 1047"/>
                <a:gd name="T66" fmla="*/ 739 w 1046"/>
                <a:gd name="T67" fmla="*/ 47 h 1047"/>
                <a:gd name="T68" fmla="*/ 912 w 1046"/>
                <a:gd name="T69" fmla="*/ 173 h 1047"/>
                <a:gd name="T70" fmla="*/ 1020 w 1046"/>
                <a:gd name="T71" fmla="*/ 358 h 1047"/>
                <a:gd name="T72" fmla="*/ 1043 w 1046"/>
                <a:gd name="T73" fmla="*/ 581 h 1047"/>
                <a:gd name="T74" fmla="*/ 975 w 1046"/>
                <a:gd name="T75" fmla="*/ 788 h 1047"/>
                <a:gd name="T76" fmla="*/ 832 w 1046"/>
                <a:gd name="T77" fmla="*/ 946 h 1047"/>
                <a:gd name="T78" fmla="*/ 635 w 1046"/>
                <a:gd name="T79" fmla="*/ 1035 h 1047"/>
                <a:gd name="T80" fmla="*/ 411 w 1046"/>
                <a:gd name="T81" fmla="*/ 1035 h 1047"/>
                <a:gd name="T82" fmla="*/ 214 w 1046"/>
                <a:gd name="T83" fmla="*/ 946 h 1047"/>
                <a:gd name="T84" fmla="*/ 71 w 1046"/>
                <a:gd name="T85" fmla="*/ 788 h 1047"/>
                <a:gd name="T86" fmla="*/ 3 w 1046"/>
                <a:gd name="T87" fmla="*/ 581 h 1047"/>
                <a:gd name="T88" fmla="*/ 27 w 1046"/>
                <a:gd name="T89" fmla="*/ 358 h 1047"/>
                <a:gd name="T90" fmla="*/ 135 w 1046"/>
                <a:gd name="T91" fmla="*/ 173 h 1047"/>
                <a:gd name="T92" fmla="*/ 307 w 1046"/>
                <a:gd name="T93" fmla="*/ 47 h 1047"/>
                <a:gd name="T94" fmla="*/ 523 w 1046"/>
                <a:gd name="T95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6" h="1047">
                  <a:moveTo>
                    <a:pt x="525" y="131"/>
                  </a:moveTo>
                  <a:lnTo>
                    <a:pt x="515" y="133"/>
                  </a:lnTo>
                  <a:lnTo>
                    <a:pt x="506" y="140"/>
                  </a:lnTo>
                  <a:lnTo>
                    <a:pt x="501" y="149"/>
                  </a:lnTo>
                  <a:lnTo>
                    <a:pt x="499" y="161"/>
                  </a:lnTo>
                  <a:lnTo>
                    <a:pt x="499" y="206"/>
                  </a:lnTo>
                  <a:lnTo>
                    <a:pt x="470" y="208"/>
                  </a:lnTo>
                  <a:lnTo>
                    <a:pt x="442" y="214"/>
                  </a:lnTo>
                  <a:lnTo>
                    <a:pt x="415" y="222"/>
                  </a:lnTo>
                  <a:lnTo>
                    <a:pt x="389" y="233"/>
                  </a:lnTo>
                  <a:lnTo>
                    <a:pt x="366" y="247"/>
                  </a:lnTo>
                  <a:lnTo>
                    <a:pt x="345" y="263"/>
                  </a:lnTo>
                  <a:lnTo>
                    <a:pt x="327" y="282"/>
                  </a:lnTo>
                  <a:lnTo>
                    <a:pt x="313" y="305"/>
                  </a:lnTo>
                  <a:lnTo>
                    <a:pt x="302" y="330"/>
                  </a:lnTo>
                  <a:lnTo>
                    <a:pt x="295" y="357"/>
                  </a:lnTo>
                  <a:lnTo>
                    <a:pt x="293" y="388"/>
                  </a:lnTo>
                  <a:lnTo>
                    <a:pt x="295" y="415"/>
                  </a:lnTo>
                  <a:lnTo>
                    <a:pt x="302" y="441"/>
                  </a:lnTo>
                  <a:lnTo>
                    <a:pt x="313" y="464"/>
                  </a:lnTo>
                  <a:lnTo>
                    <a:pt x="328" y="485"/>
                  </a:lnTo>
                  <a:lnTo>
                    <a:pt x="348" y="504"/>
                  </a:lnTo>
                  <a:lnTo>
                    <a:pt x="371" y="519"/>
                  </a:lnTo>
                  <a:lnTo>
                    <a:pt x="398" y="534"/>
                  </a:lnTo>
                  <a:lnTo>
                    <a:pt x="428" y="545"/>
                  </a:lnTo>
                  <a:lnTo>
                    <a:pt x="462" y="556"/>
                  </a:lnTo>
                  <a:lnTo>
                    <a:pt x="499" y="564"/>
                  </a:lnTo>
                  <a:lnTo>
                    <a:pt x="499" y="745"/>
                  </a:lnTo>
                  <a:lnTo>
                    <a:pt x="474" y="742"/>
                  </a:lnTo>
                  <a:lnTo>
                    <a:pt x="454" y="738"/>
                  </a:lnTo>
                  <a:lnTo>
                    <a:pt x="439" y="730"/>
                  </a:lnTo>
                  <a:lnTo>
                    <a:pt x="426" y="722"/>
                  </a:lnTo>
                  <a:lnTo>
                    <a:pt x="416" y="713"/>
                  </a:lnTo>
                  <a:lnTo>
                    <a:pt x="408" y="702"/>
                  </a:lnTo>
                  <a:lnTo>
                    <a:pt x="403" y="691"/>
                  </a:lnTo>
                  <a:lnTo>
                    <a:pt x="398" y="679"/>
                  </a:lnTo>
                  <a:lnTo>
                    <a:pt x="395" y="668"/>
                  </a:lnTo>
                  <a:lnTo>
                    <a:pt x="391" y="658"/>
                  </a:lnTo>
                  <a:lnTo>
                    <a:pt x="386" y="647"/>
                  </a:lnTo>
                  <a:lnTo>
                    <a:pt x="380" y="638"/>
                  </a:lnTo>
                  <a:lnTo>
                    <a:pt x="372" y="631"/>
                  </a:lnTo>
                  <a:lnTo>
                    <a:pt x="363" y="624"/>
                  </a:lnTo>
                  <a:lnTo>
                    <a:pt x="349" y="620"/>
                  </a:lnTo>
                  <a:lnTo>
                    <a:pt x="334" y="619"/>
                  </a:lnTo>
                  <a:lnTo>
                    <a:pt x="318" y="621"/>
                  </a:lnTo>
                  <a:lnTo>
                    <a:pt x="304" y="625"/>
                  </a:lnTo>
                  <a:lnTo>
                    <a:pt x="294" y="634"/>
                  </a:lnTo>
                  <a:lnTo>
                    <a:pt x="287" y="644"/>
                  </a:lnTo>
                  <a:lnTo>
                    <a:pt x="282" y="658"/>
                  </a:lnTo>
                  <a:lnTo>
                    <a:pt x="279" y="674"/>
                  </a:lnTo>
                  <a:lnTo>
                    <a:pt x="282" y="693"/>
                  </a:lnTo>
                  <a:lnTo>
                    <a:pt x="287" y="713"/>
                  </a:lnTo>
                  <a:lnTo>
                    <a:pt x="296" y="731"/>
                  </a:lnTo>
                  <a:lnTo>
                    <a:pt x="309" y="751"/>
                  </a:lnTo>
                  <a:lnTo>
                    <a:pt x="325" y="769"/>
                  </a:lnTo>
                  <a:lnTo>
                    <a:pt x="345" y="786"/>
                  </a:lnTo>
                  <a:lnTo>
                    <a:pt x="368" y="801"/>
                  </a:lnTo>
                  <a:lnTo>
                    <a:pt x="396" y="814"/>
                  </a:lnTo>
                  <a:lnTo>
                    <a:pt x="426" y="823"/>
                  </a:lnTo>
                  <a:lnTo>
                    <a:pt x="460" y="830"/>
                  </a:lnTo>
                  <a:lnTo>
                    <a:pt x="499" y="833"/>
                  </a:lnTo>
                  <a:lnTo>
                    <a:pt x="499" y="886"/>
                  </a:lnTo>
                  <a:lnTo>
                    <a:pt x="501" y="898"/>
                  </a:lnTo>
                  <a:lnTo>
                    <a:pt x="506" y="907"/>
                  </a:lnTo>
                  <a:lnTo>
                    <a:pt x="515" y="913"/>
                  </a:lnTo>
                  <a:lnTo>
                    <a:pt x="525" y="917"/>
                  </a:lnTo>
                  <a:lnTo>
                    <a:pt x="535" y="913"/>
                  </a:lnTo>
                  <a:lnTo>
                    <a:pt x="544" y="907"/>
                  </a:lnTo>
                  <a:lnTo>
                    <a:pt x="549" y="898"/>
                  </a:lnTo>
                  <a:lnTo>
                    <a:pt x="551" y="886"/>
                  </a:lnTo>
                  <a:lnTo>
                    <a:pt x="551" y="833"/>
                  </a:lnTo>
                  <a:lnTo>
                    <a:pt x="584" y="829"/>
                  </a:lnTo>
                  <a:lnTo>
                    <a:pt x="616" y="824"/>
                  </a:lnTo>
                  <a:lnTo>
                    <a:pt x="646" y="815"/>
                  </a:lnTo>
                  <a:lnTo>
                    <a:pt x="673" y="804"/>
                  </a:lnTo>
                  <a:lnTo>
                    <a:pt x="697" y="790"/>
                  </a:lnTo>
                  <a:lnTo>
                    <a:pt x="716" y="774"/>
                  </a:lnTo>
                  <a:lnTo>
                    <a:pt x="734" y="754"/>
                  </a:lnTo>
                  <a:lnTo>
                    <a:pt x="748" y="733"/>
                  </a:lnTo>
                  <a:lnTo>
                    <a:pt x="758" y="708"/>
                  </a:lnTo>
                  <a:lnTo>
                    <a:pt x="764" y="681"/>
                  </a:lnTo>
                  <a:lnTo>
                    <a:pt x="766" y="650"/>
                  </a:lnTo>
                  <a:lnTo>
                    <a:pt x="764" y="621"/>
                  </a:lnTo>
                  <a:lnTo>
                    <a:pt x="759" y="595"/>
                  </a:lnTo>
                  <a:lnTo>
                    <a:pt x="751" y="573"/>
                  </a:lnTo>
                  <a:lnTo>
                    <a:pt x="740" y="553"/>
                  </a:lnTo>
                  <a:lnTo>
                    <a:pt x="727" y="536"/>
                  </a:lnTo>
                  <a:lnTo>
                    <a:pt x="710" y="520"/>
                  </a:lnTo>
                  <a:lnTo>
                    <a:pt x="692" y="508"/>
                  </a:lnTo>
                  <a:lnTo>
                    <a:pt x="672" y="496"/>
                  </a:lnTo>
                  <a:lnTo>
                    <a:pt x="650" y="487"/>
                  </a:lnTo>
                  <a:lnTo>
                    <a:pt x="627" y="479"/>
                  </a:lnTo>
                  <a:lnTo>
                    <a:pt x="602" y="471"/>
                  </a:lnTo>
                  <a:lnTo>
                    <a:pt x="577" y="465"/>
                  </a:lnTo>
                  <a:lnTo>
                    <a:pt x="551" y="459"/>
                  </a:lnTo>
                  <a:lnTo>
                    <a:pt x="551" y="295"/>
                  </a:lnTo>
                  <a:lnTo>
                    <a:pt x="573" y="297"/>
                  </a:lnTo>
                  <a:lnTo>
                    <a:pt x="592" y="302"/>
                  </a:lnTo>
                  <a:lnTo>
                    <a:pt x="607" y="310"/>
                  </a:lnTo>
                  <a:lnTo>
                    <a:pt x="620" y="320"/>
                  </a:lnTo>
                  <a:lnTo>
                    <a:pt x="631" y="331"/>
                  </a:lnTo>
                  <a:lnTo>
                    <a:pt x="641" y="343"/>
                  </a:lnTo>
                  <a:lnTo>
                    <a:pt x="651" y="354"/>
                  </a:lnTo>
                  <a:lnTo>
                    <a:pt x="659" y="365"/>
                  </a:lnTo>
                  <a:lnTo>
                    <a:pt x="669" y="375"/>
                  </a:lnTo>
                  <a:lnTo>
                    <a:pt x="678" y="382"/>
                  </a:lnTo>
                  <a:lnTo>
                    <a:pt x="689" y="387"/>
                  </a:lnTo>
                  <a:lnTo>
                    <a:pt x="702" y="389"/>
                  </a:lnTo>
                  <a:lnTo>
                    <a:pt x="716" y="387"/>
                  </a:lnTo>
                  <a:lnTo>
                    <a:pt x="730" y="383"/>
                  </a:lnTo>
                  <a:lnTo>
                    <a:pt x="740" y="375"/>
                  </a:lnTo>
                  <a:lnTo>
                    <a:pt x="750" y="364"/>
                  </a:lnTo>
                  <a:lnTo>
                    <a:pt x="755" y="351"/>
                  </a:lnTo>
                  <a:lnTo>
                    <a:pt x="757" y="335"/>
                  </a:lnTo>
                  <a:lnTo>
                    <a:pt x="754" y="315"/>
                  </a:lnTo>
                  <a:lnTo>
                    <a:pt x="747" y="297"/>
                  </a:lnTo>
                  <a:lnTo>
                    <a:pt x="734" y="280"/>
                  </a:lnTo>
                  <a:lnTo>
                    <a:pt x="718" y="265"/>
                  </a:lnTo>
                  <a:lnTo>
                    <a:pt x="700" y="251"/>
                  </a:lnTo>
                  <a:lnTo>
                    <a:pt x="679" y="240"/>
                  </a:lnTo>
                  <a:lnTo>
                    <a:pt x="657" y="230"/>
                  </a:lnTo>
                  <a:lnTo>
                    <a:pt x="634" y="222"/>
                  </a:lnTo>
                  <a:lnTo>
                    <a:pt x="611" y="216"/>
                  </a:lnTo>
                  <a:lnTo>
                    <a:pt x="589" y="210"/>
                  </a:lnTo>
                  <a:lnTo>
                    <a:pt x="569" y="207"/>
                  </a:lnTo>
                  <a:lnTo>
                    <a:pt x="551" y="206"/>
                  </a:lnTo>
                  <a:lnTo>
                    <a:pt x="551" y="161"/>
                  </a:lnTo>
                  <a:lnTo>
                    <a:pt x="549" y="149"/>
                  </a:lnTo>
                  <a:lnTo>
                    <a:pt x="544" y="140"/>
                  </a:lnTo>
                  <a:lnTo>
                    <a:pt x="535" y="133"/>
                  </a:lnTo>
                  <a:lnTo>
                    <a:pt x="525" y="131"/>
                  </a:lnTo>
                  <a:close/>
                  <a:moveTo>
                    <a:pt x="523" y="0"/>
                  </a:moveTo>
                  <a:lnTo>
                    <a:pt x="580" y="3"/>
                  </a:lnTo>
                  <a:lnTo>
                    <a:pt x="635" y="12"/>
                  </a:lnTo>
                  <a:lnTo>
                    <a:pt x="688" y="26"/>
                  </a:lnTo>
                  <a:lnTo>
                    <a:pt x="739" y="47"/>
                  </a:lnTo>
                  <a:lnTo>
                    <a:pt x="787" y="72"/>
                  </a:lnTo>
                  <a:lnTo>
                    <a:pt x="832" y="101"/>
                  </a:lnTo>
                  <a:lnTo>
                    <a:pt x="873" y="136"/>
                  </a:lnTo>
                  <a:lnTo>
                    <a:pt x="912" y="173"/>
                  </a:lnTo>
                  <a:lnTo>
                    <a:pt x="945" y="215"/>
                  </a:lnTo>
                  <a:lnTo>
                    <a:pt x="975" y="259"/>
                  </a:lnTo>
                  <a:lnTo>
                    <a:pt x="999" y="307"/>
                  </a:lnTo>
                  <a:lnTo>
                    <a:pt x="1020" y="358"/>
                  </a:lnTo>
                  <a:lnTo>
                    <a:pt x="1035" y="411"/>
                  </a:lnTo>
                  <a:lnTo>
                    <a:pt x="1043" y="466"/>
                  </a:lnTo>
                  <a:lnTo>
                    <a:pt x="1046" y="523"/>
                  </a:lnTo>
                  <a:lnTo>
                    <a:pt x="1043" y="581"/>
                  </a:lnTo>
                  <a:lnTo>
                    <a:pt x="1035" y="636"/>
                  </a:lnTo>
                  <a:lnTo>
                    <a:pt x="1020" y="689"/>
                  </a:lnTo>
                  <a:lnTo>
                    <a:pt x="999" y="740"/>
                  </a:lnTo>
                  <a:lnTo>
                    <a:pt x="975" y="788"/>
                  </a:lnTo>
                  <a:lnTo>
                    <a:pt x="945" y="832"/>
                  </a:lnTo>
                  <a:lnTo>
                    <a:pt x="912" y="874"/>
                  </a:lnTo>
                  <a:lnTo>
                    <a:pt x="873" y="911"/>
                  </a:lnTo>
                  <a:lnTo>
                    <a:pt x="832" y="946"/>
                  </a:lnTo>
                  <a:lnTo>
                    <a:pt x="787" y="975"/>
                  </a:lnTo>
                  <a:lnTo>
                    <a:pt x="739" y="1000"/>
                  </a:lnTo>
                  <a:lnTo>
                    <a:pt x="688" y="1021"/>
                  </a:lnTo>
                  <a:lnTo>
                    <a:pt x="635" y="1035"/>
                  </a:lnTo>
                  <a:lnTo>
                    <a:pt x="580" y="1043"/>
                  </a:lnTo>
                  <a:lnTo>
                    <a:pt x="523" y="1047"/>
                  </a:lnTo>
                  <a:lnTo>
                    <a:pt x="466" y="1043"/>
                  </a:lnTo>
                  <a:lnTo>
                    <a:pt x="411" y="1035"/>
                  </a:lnTo>
                  <a:lnTo>
                    <a:pt x="358" y="1021"/>
                  </a:lnTo>
                  <a:lnTo>
                    <a:pt x="307" y="1000"/>
                  </a:lnTo>
                  <a:lnTo>
                    <a:pt x="259" y="975"/>
                  </a:lnTo>
                  <a:lnTo>
                    <a:pt x="214" y="946"/>
                  </a:lnTo>
                  <a:lnTo>
                    <a:pt x="172" y="911"/>
                  </a:lnTo>
                  <a:lnTo>
                    <a:pt x="135" y="874"/>
                  </a:lnTo>
                  <a:lnTo>
                    <a:pt x="101" y="832"/>
                  </a:lnTo>
                  <a:lnTo>
                    <a:pt x="71" y="788"/>
                  </a:lnTo>
                  <a:lnTo>
                    <a:pt x="47" y="740"/>
                  </a:lnTo>
                  <a:lnTo>
                    <a:pt x="27" y="689"/>
                  </a:lnTo>
                  <a:lnTo>
                    <a:pt x="11" y="636"/>
                  </a:lnTo>
                  <a:lnTo>
                    <a:pt x="3" y="581"/>
                  </a:lnTo>
                  <a:lnTo>
                    <a:pt x="0" y="523"/>
                  </a:lnTo>
                  <a:lnTo>
                    <a:pt x="3" y="466"/>
                  </a:lnTo>
                  <a:lnTo>
                    <a:pt x="11" y="411"/>
                  </a:lnTo>
                  <a:lnTo>
                    <a:pt x="27" y="358"/>
                  </a:lnTo>
                  <a:lnTo>
                    <a:pt x="47" y="307"/>
                  </a:lnTo>
                  <a:lnTo>
                    <a:pt x="71" y="259"/>
                  </a:lnTo>
                  <a:lnTo>
                    <a:pt x="101" y="215"/>
                  </a:lnTo>
                  <a:lnTo>
                    <a:pt x="135" y="173"/>
                  </a:lnTo>
                  <a:lnTo>
                    <a:pt x="172" y="136"/>
                  </a:lnTo>
                  <a:lnTo>
                    <a:pt x="214" y="101"/>
                  </a:lnTo>
                  <a:lnTo>
                    <a:pt x="259" y="72"/>
                  </a:lnTo>
                  <a:lnTo>
                    <a:pt x="307" y="47"/>
                  </a:lnTo>
                  <a:lnTo>
                    <a:pt x="358" y="26"/>
                  </a:lnTo>
                  <a:lnTo>
                    <a:pt x="411" y="12"/>
                  </a:lnTo>
                  <a:lnTo>
                    <a:pt x="466" y="3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1118" y="3653"/>
              <a:ext cx="69" cy="89"/>
            </a:xfrm>
            <a:custGeom>
              <a:avLst/>
              <a:gdLst>
                <a:gd name="T0" fmla="*/ 150 w 752"/>
                <a:gd name="T1" fmla="*/ 0 h 978"/>
                <a:gd name="T2" fmla="*/ 602 w 752"/>
                <a:gd name="T3" fmla="*/ 0 h 978"/>
                <a:gd name="T4" fmla="*/ 633 w 752"/>
                <a:gd name="T5" fmla="*/ 3 h 978"/>
                <a:gd name="T6" fmla="*/ 661 w 752"/>
                <a:gd name="T7" fmla="*/ 12 h 978"/>
                <a:gd name="T8" fmla="*/ 686 w 752"/>
                <a:gd name="T9" fmla="*/ 26 h 978"/>
                <a:gd name="T10" fmla="*/ 709 w 752"/>
                <a:gd name="T11" fmla="*/ 45 h 978"/>
                <a:gd name="T12" fmla="*/ 726 w 752"/>
                <a:gd name="T13" fmla="*/ 67 h 978"/>
                <a:gd name="T14" fmla="*/ 741 w 752"/>
                <a:gd name="T15" fmla="*/ 93 h 978"/>
                <a:gd name="T16" fmla="*/ 749 w 752"/>
                <a:gd name="T17" fmla="*/ 121 h 978"/>
                <a:gd name="T18" fmla="*/ 752 w 752"/>
                <a:gd name="T19" fmla="*/ 151 h 978"/>
                <a:gd name="T20" fmla="*/ 752 w 752"/>
                <a:gd name="T21" fmla="*/ 828 h 978"/>
                <a:gd name="T22" fmla="*/ 749 w 752"/>
                <a:gd name="T23" fmla="*/ 858 h 978"/>
                <a:gd name="T24" fmla="*/ 741 w 752"/>
                <a:gd name="T25" fmla="*/ 886 h 978"/>
                <a:gd name="T26" fmla="*/ 726 w 752"/>
                <a:gd name="T27" fmla="*/ 912 h 978"/>
                <a:gd name="T28" fmla="*/ 709 w 752"/>
                <a:gd name="T29" fmla="*/ 934 h 978"/>
                <a:gd name="T30" fmla="*/ 686 w 752"/>
                <a:gd name="T31" fmla="*/ 953 h 978"/>
                <a:gd name="T32" fmla="*/ 661 w 752"/>
                <a:gd name="T33" fmla="*/ 966 h 978"/>
                <a:gd name="T34" fmla="*/ 633 w 752"/>
                <a:gd name="T35" fmla="*/ 976 h 978"/>
                <a:gd name="T36" fmla="*/ 602 w 752"/>
                <a:gd name="T37" fmla="*/ 978 h 978"/>
                <a:gd name="T38" fmla="*/ 150 w 752"/>
                <a:gd name="T39" fmla="*/ 978 h 978"/>
                <a:gd name="T40" fmla="*/ 120 w 752"/>
                <a:gd name="T41" fmla="*/ 976 h 978"/>
                <a:gd name="T42" fmla="*/ 92 w 752"/>
                <a:gd name="T43" fmla="*/ 966 h 978"/>
                <a:gd name="T44" fmla="*/ 67 w 752"/>
                <a:gd name="T45" fmla="*/ 953 h 978"/>
                <a:gd name="T46" fmla="*/ 44 w 752"/>
                <a:gd name="T47" fmla="*/ 934 h 978"/>
                <a:gd name="T48" fmla="*/ 26 w 752"/>
                <a:gd name="T49" fmla="*/ 912 h 978"/>
                <a:gd name="T50" fmla="*/ 12 w 752"/>
                <a:gd name="T51" fmla="*/ 886 h 978"/>
                <a:gd name="T52" fmla="*/ 4 w 752"/>
                <a:gd name="T53" fmla="*/ 858 h 978"/>
                <a:gd name="T54" fmla="*/ 0 w 752"/>
                <a:gd name="T55" fmla="*/ 828 h 978"/>
                <a:gd name="T56" fmla="*/ 0 w 752"/>
                <a:gd name="T57" fmla="*/ 151 h 978"/>
                <a:gd name="T58" fmla="*/ 4 w 752"/>
                <a:gd name="T59" fmla="*/ 121 h 978"/>
                <a:gd name="T60" fmla="*/ 12 w 752"/>
                <a:gd name="T61" fmla="*/ 93 h 978"/>
                <a:gd name="T62" fmla="*/ 26 w 752"/>
                <a:gd name="T63" fmla="*/ 67 h 978"/>
                <a:gd name="T64" fmla="*/ 44 w 752"/>
                <a:gd name="T65" fmla="*/ 45 h 978"/>
                <a:gd name="T66" fmla="*/ 67 w 752"/>
                <a:gd name="T67" fmla="*/ 26 h 978"/>
                <a:gd name="T68" fmla="*/ 92 w 752"/>
                <a:gd name="T69" fmla="*/ 12 h 978"/>
                <a:gd name="T70" fmla="*/ 120 w 752"/>
                <a:gd name="T71" fmla="*/ 3 h 978"/>
                <a:gd name="T72" fmla="*/ 150 w 752"/>
                <a:gd name="T73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978">
                  <a:moveTo>
                    <a:pt x="150" y="0"/>
                  </a:moveTo>
                  <a:lnTo>
                    <a:pt x="602" y="0"/>
                  </a:lnTo>
                  <a:lnTo>
                    <a:pt x="633" y="3"/>
                  </a:lnTo>
                  <a:lnTo>
                    <a:pt x="661" y="12"/>
                  </a:lnTo>
                  <a:lnTo>
                    <a:pt x="686" y="26"/>
                  </a:lnTo>
                  <a:lnTo>
                    <a:pt x="709" y="45"/>
                  </a:lnTo>
                  <a:lnTo>
                    <a:pt x="726" y="67"/>
                  </a:lnTo>
                  <a:lnTo>
                    <a:pt x="741" y="93"/>
                  </a:lnTo>
                  <a:lnTo>
                    <a:pt x="749" y="121"/>
                  </a:lnTo>
                  <a:lnTo>
                    <a:pt x="752" y="151"/>
                  </a:lnTo>
                  <a:lnTo>
                    <a:pt x="752" y="828"/>
                  </a:lnTo>
                  <a:lnTo>
                    <a:pt x="749" y="858"/>
                  </a:lnTo>
                  <a:lnTo>
                    <a:pt x="741" y="886"/>
                  </a:lnTo>
                  <a:lnTo>
                    <a:pt x="726" y="912"/>
                  </a:lnTo>
                  <a:lnTo>
                    <a:pt x="709" y="934"/>
                  </a:lnTo>
                  <a:lnTo>
                    <a:pt x="686" y="953"/>
                  </a:lnTo>
                  <a:lnTo>
                    <a:pt x="661" y="966"/>
                  </a:lnTo>
                  <a:lnTo>
                    <a:pt x="633" y="976"/>
                  </a:lnTo>
                  <a:lnTo>
                    <a:pt x="602" y="978"/>
                  </a:lnTo>
                  <a:lnTo>
                    <a:pt x="150" y="978"/>
                  </a:lnTo>
                  <a:lnTo>
                    <a:pt x="120" y="976"/>
                  </a:lnTo>
                  <a:lnTo>
                    <a:pt x="92" y="966"/>
                  </a:lnTo>
                  <a:lnTo>
                    <a:pt x="67" y="953"/>
                  </a:lnTo>
                  <a:lnTo>
                    <a:pt x="44" y="934"/>
                  </a:lnTo>
                  <a:lnTo>
                    <a:pt x="26" y="912"/>
                  </a:lnTo>
                  <a:lnTo>
                    <a:pt x="12" y="886"/>
                  </a:lnTo>
                  <a:lnTo>
                    <a:pt x="4" y="858"/>
                  </a:lnTo>
                  <a:lnTo>
                    <a:pt x="0" y="828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7" y="26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224" y="3605"/>
              <a:ext cx="69" cy="137"/>
            </a:xfrm>
            <a:custGeom>
              <a:avLst/>
              <a:gdLst>
                <a:gd name="T0" fmla="*/ 151 w 752"/>
                <a:gd name="T1" fmla="*/ 0 h 1504"/>
                <a:gd name="T2" fmla="*/ 603 w 752"/>
                <a:gd name="T3" fmla="*/ 0 h 1504"/>
                <a:gd name="T4" fmla="*/ 633 w 752"/>
                <a:gd name="T5" fmla="*/ 3 h 1504"/>
                <a:gd name="T6" fmla="*/ 661 w 752"/>
                <a:gd name="T7" fmla="*/ 11 h 1504"/>
                <a:gd name="T8" fmla="*/ 687 w 752"/>
                <a:gd name="T9" fmla="*/ 26 h 1504"/>
                <a:gd name="T10" fmla="*/ 709 w 752"/>
                <a:gd name="T11" fmla="*/ 43 h 1504"/>
                <a:gd name="T12" fmla="*/ 727 w 752"/>
                <a:gd name="T13" fmla="*/ 66 h 1504"/>
                <a:gd name="T14" fmla="*/ 741 w 752"/>
                <a:gd name="T15" fmla="*/ 91 h 1504"/>
                <a:gd name="T16" fmla="*/ 749 w 752"/>
                <a:gd name="T17" fmla="*/ 120 h 1504"/>
                <a:gd name="T18" fmla="*/ 752 w 752"/>
                <a:gd name="T19" fmla="*/ 151 h 1504"/>
                <a:gd name="T20" fmla="*/ 752 w 752"/>
                <a:gd name="T21" fmla="*/ 1354 h 1504"/>
                <a:gd name="T22" fmla="*/ 749 w 752"/>
                <a:gd name="T23" fmla="*/ 1384 h 1504"/>
                <a:gd name="T24" fmla="*/ 741 w 752"/>
                <a:gd name="T25" fmla="*/ 1412 h 1504"/>
                <a:gd name="T26" fmla="*/ 727 w 752"/>
                <a:gd name="T27" fmla="*/ 1438 h 1504"/>
                <a:gd name="T28" fmla="*/ 709 w 752"/>
                <a:gd name="T29" fmla="*/ 1460 h 1504"/>
                <a:gd name="T30" fmla="*/ 687 w 752"/>
                <a:gd name="T31" fmla="*/ 1479 h 1504"/>
                <a:gd name="T32" fmla="*/ 661 w 752"/>
                <a:gd name="T33" fmla="*/ 1492 h 1504"/>
                <a:gd name="T34" fmla="*/ 633 w 752"/>
                <a:gd name="T35" fmla="*/ 1502 h 1504"/>
                <a:gd name="T36" fmla="*/ 603 w 752"/>
                <a:gd name="T37" fmla="*/ 1504 h 1504"/>
                <a:gd name="T38" fmla="*/ 151 w 752"/>
                <a:gd name="T39" fmla="*/ 1504 h 1504"/>
                <a:gd name="T40" fmla="*/ 121 w 752"/>
                <a:gd name="T41" fmla="*/ 1502 h 1504"/>
                <a:gd name="T42" fmla="*/ 92 w 752"/>
                <a:gd name="T43" fmla="*/ 1492 h 1504"/>
                <a:gd name="T44" fmla="*/ 67 w 752"/>
                <a:gd name="T45" fmla="*/ 1479 h 1504"/>
                <a:gd name="T46" fmla="*/ 45 w 752"/>
                <a:gd name="T47" fmla="*/ 1460 h 1504"/>
                <a:gd name="T48" fmla="*/ 26 w 752"/>
                <a:gd name="T49" fmla="*/ 1438 h 1504"/>
                <a:gd name="T50" fmla="*/ 13 w 752"/>
                <a:gd name="T51" fmla="*/ 1412 h 1504"/>
                <a:gd name="T52" fmla="*/ 4 w 752"/>
                <a:gd name="T53" fmla="*/ 1384 h 1504"/>
                <a:gd name="T54" fmla="*/ 0 w 752"/>
                <a:gd name="T55" fmla="*/ 1354 h 1504"/>
                <a:gd name="T56" fmla="*/ 0 w 752"/>
                <a:gd name="T57" fmla="*/ 151 h 1504"/>
                <a:gd name="T58" fmla="*/ 4 w 752"/>
                <a:gd name="T59" fmla="*/ 120 h 1504"/>
                <a:gd name="T60" fmla="*/ 13 w 752"/>
                <a:gd name="T61" fmla="*/ 91 h 1504"/>
                <a:gd name="T62" fmla="*/ 26 w 752"/>
                <a:gd name="T63" fmla="*/ 66 h 1504"/>
                <a:gd name="T64" fmla="*/ 45 w 752"/>
                <a:gd name="T65" fmla="*/ 43 h 1504"/>
                <a:gd name="T66" fmla="*/ 67 w 752"/>
                <a:gd name="T67" fmla="*/ 26 h 1504"/>
                <a:gd name="T68" fmla="*/ 92 w 752"/>
                <a:gd name="T69" fmla="*/ 11 h 1504"/>
                <a:gd name="T70" fmla="*/ 121 w 752"/>
                <a:gd name="T71" fmla="*/ 3 h 1504"/>
                <a:gd name="T72" fmla="*/ 151 w 752"/>
                <a:gd name="T73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1504">
                  <a:moveTo>
                    <a:pt x="151" y="0"/>
                  </a:moveTo>
                  <a:lnTo>
                    <a:pt x="603" y="0"/>
                  </a:lnTo>
                  <a:lnTo>
                    <a:pt x="633" y="3"/>
                  </a:lnTo>
                  <a:lnTo>
                    <a:pt x="661" y="11"/>
                  </a:lnTo>
                  <a:lnTo>
                    <a:pt x="687" y="26"/>
                  </a:lnTo>
                  <a:lnTo>
                    <a:pt x="709" y="43"/>
                  </a:lnTo>
                  <a:lnTo>
                    <a:pt x="727" y="66"/>
                  </a:lnTo>
                  <a:lnTo>
                    <a:pt x="741" y="91"/>
                  </a:lnTo>
                  <a:lnTo>
                    <a:pt x="749" y="120"/>
                  </a:lnTo>
                  <a:lnTo>
                    <a:pt x="752" y="151"/>
                  </a:lnTo>
                  <a:lnTo>
                    <a:pt x="752" y="1354"/>
                  </a:lnTo>
                  <a:lnTo>
                    <a:pt x="749" y="1384"/>
                  </a:lnTo>
                  <a:lnTo>
                    <a:pt x="741" y="1412"/>
                  </a:lnTo>
                  <a:lnTo>
                    <a:pt x="727" y="1438"/>
                  </a:lnTo>
                  <a:lnTo>
                    <a:pt x="709" y="1460"/>
                  </a:lnTo>
                  <a:lnTo>
                    <a:pt x="687" y="1479"/>
                  </a:lnTo>
                  <a:lnTo>
                    <a:pt x="661" y="1492"/>
                  </a:lnTo>
                  <a:lnTo>
                    <a:pt x="633" y="1502"/>
                  </a:lnTo>
                  <a:lnTo>
                    <a:pt x="603" y="1504"/>
                  </a:lnTo>
                  <a:lnTo>
                    <a:pt x="151" y="1504"/>
                  </a:lnTo>
                  <a:lnTo>
                    <a:pt x="121" y="1502"/>
                  </a:lnTo>
                  <a:lnTo>
                    <a:pt x="92" y="1492"/>
                  </a:lnTo>
                  <a:lnTo>
                    <a:pt x="67" y="1479"/>
                  </a:lnTo>
                  <a:lnTo>
                    <a:pt x="45" y="1460"/>
                  </a:lnTo>
                  <a:lnTo>
                    <a:pt x="26" y="1438"/>
                  </a:lnTo>
                  <a:lnTo>
                    <a:pt x="13" y="1412"/>
                  </a:lnTo>
                  <a:lnTo>
                    <a:pt x="4" y="1384"/>
                  </a:lnTo>
                  <a:lnTo>
                    <a:pt x="0" y="1354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3" y="91"/>
                  </a:lnTo>
                  <a:lnTo>
                    <a:pt x="26" y="66"/>
                  </a:lnTo>
                  <a:lnTo>
                    <a:pt x="45" y="43"/>
                  </a:lnTo>
                  <a:lnTo>
                    <a:pt x="67" y="26"/>
                  </a:lnTo>
                  <a:lnTo>
                    <a:pt x="92" y="11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330" y="3551"/>
              <a:ext cx="69" cy="191"/>
            </a:xfrm>
            <a:custGeom>
              <a:avLst/>
              <a:gdLst>
                <a:gd name="T0" fmla="*/ 150 w 752"/>
                <a:gd name="T1" fmla="*/ 0 h 2105"/>
                <a:gd name="T2" fmla="*/ 602 w 752"/>
                <a:gd name="T3" fmla="*/ 0 h 2105"/>
                <a:gd name="T4" fmla="*/ 632 w 752"/>
                <a:gd name="T5" fmla="*/ 3 h 2105"/>
                <a:gd name="T6" fmla="*/ 660 w 752"/>
                <a:gd name="T7" fmla="*/ 11 h 2105"/>
                <a:gd name="T8" fmla="*/ 686 w 752"/>
                <a:gd name="T9" fmla="*/ 25 h 2105"/>
                <a:gd name="T10" fmla="*/ 708 w 752"/>
                <a:gd name="T11" fmla="*/ 43 h 2105"/>
                <a:gd name="T12" fmla="*/ 726 w 752"/>
                <a:gd name="T13" fmla="*/ 65 h 2105"/>
                <a:gd name="T14" fmla="*/ 740 w 752"/>
                <a:gd name="T15" fmla="*/ 91 h 2105"/>
                <a:gd name="T16" fmla="*/ 749 w 752"/>
                <a:gd name="T17" fmla="*/ 119 h 2105"/>
                <a:gd name="T18" fmla="*/ 752 w 752"/>
                <a:gd name="T19" fmla="*/ 149 h 2105"/>
                <a:gd name="T20" fmla="*/ 752 w 752"/>
                <a:gd name="T21" fmla="*/ 1955 h 2105"/>
                <a:gd name="T22" fmla="*/ 749 w 752"/>
                <a:gd name="T23" fmla="*/ 1985 h 2105"/>
                <a:gd name="T24" fmla="*/ 740 w 752"/>
                <a:gd name="T25" fmla="*/ 2013 h 2105"/>
                <a:gd name="T26" fmla="*/ 726 w 752"/>
                <a:gd name="T27" fmla="*/ 2039 h 2105"/>
                <a:gd name="T28" fmla="*/ 708 w 752"/>
                <a:gd name="T29" fmla="*/ 2061 h 2105"/>
                <a:gd name="T30" fmla="*/ 686 w 752"/>
                <a:gd name="T31" fmla="*/ 2080 h 2105"/>
                <a:gd name="T32" fmla="*/ 660 w 752"/>
                <a:gd name="T33" fmla="*/ 2093 h 2105"/>
                <a:gd name="T34" fmla="*/ 632 w 752"/>
                <a:gd name="T35" fmla="*/ 2103 h 2105"/>
                <a:gd name="T36" fmla="*/ 602 w 752"/>
                <a:gd name="T37" fmla="*/ 2105 h 2105"/>
                <a:gd name="T38" fmla="*/ 150 w 752"/>
                <a:gd name="T39" fmla="*/ 2105 h 2105"/>
                <a:gd name="T40" fmla="*/ 120 w 752"/>
                <a:gd name="T41" fmla="*/ 2103 h 2105"/>
                <a:gd name="T42" fmla="*/ 92 w 752"/>
                <a:gd name="T43" fmla="*/ 2093 h 2105"/>
                <a:gd name="T44" fmla="*/ 66 w 752"/>
                <a:gd name="T45" fmla="*/ 2080 h 2105"/>
                <a:gd name="T46" fmla="*/ 44 w 752"/>
                <a:gd name="T47" fmla="*/ 2061 h 2105"/>
                <a:gd name="T48" fmla="*/ 25 w 752"/>
                <a:gd name="T49" fmla="*/ 2039 h 2105"/>
                <a:gd name="T50" fmla="*/ 12 w 752"/>
                <a:gd name="T51" fmla="*/ 2013 h 2105"/>
                <a:gd name="T52" fmla="*/ 4 w 752"/>
                <a:gd name="T53" fmla="*/ 1985 h 2105"/>
                <a:gd name="T54" fmla="*/ 0 w 752"/>
                <a:gd name="T55" fmla="*/ 1955 h 2105"/>
                <a:gd name="T56" fmla="*/ 0 w 752"/>
                <a:gd name="T57" fmla="*/ 149 h 2105"/>
                <a:gd name="T58" fmla="*/ 4 w 752"/>
                <a:gd name="T59" fmla="*/ 119 h 2105"/>
                <a:gd name="T60" fmla="*/ 12 w 752"/>
                <a:gd name="T61" fmla="*/ 91 h 2105"/>
                <a:gd name="T62" fmla="*/ 25 w 752"/>
                <a:gd name="T63" fmla="*/ 65 h 2105"/>
                <a:gd name="T64" fmla="*/ 44 w 752"/>
                <a:gd name="T65" fmla="*/ 43 h 2105"/>
                <a:gd name="T66" fmla="*/ 66 w 752"/>
                <a:gd name="T67" fmla="*/ 25 h 2105"/>
                <a:gd name="T68" fmla="*/ 92 w 752"/>
                <a:gd name="T69" fmla="*/ 11 h 2105"/>
                <a:gd name="T70" fmla="*/ 120 w 752"/>
                <a:gd name="T71" fmla="*/ 3 h 2105"/>
                <a:gd name="T72" fmla="*/ 150 w 752"/>
                <a:gd name="T73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2105">
                  <a:moveTo>
                    <a:pt x="150" y="0"/>
                  </a:moveTo>
                  <a:lnTo>
                    <a:pt x="602" y="0"/>
                  </a:lnTo>
                  <a:lnTo>
                    <a:pt x="632" y="3"/>
                  </a:lnTo>
                  <a:lnTo>
                    <a:pt x="660" y="11"/>
                  </a:lnTo>
                  <a:lnTo>
                    <a:pt x="686" y="25"/>
                  </a:lnTo>
                  <a:lnTo>
                    <a:pt x="708" y="43"/>
                  </a:lnTo>
                  <a:lnTo>
                    <a:pt x="726" y="65"/>
                  </a:lnTo>
                  <a:lnTo>
                    <a:pt x="740" y="91"/>
                  </a:lnTo>
                  <a:lnTo>
                    <a:pt x="749" y="119"/>
                  </a:lnTo>
                  <a:lnTo>
                    <a:pt x="752" y="149"/>
                  </a:lnTo>
                  <a:lnTo>
                    <a:pt x="752" y="1955"/>
                  </a:lnTo>
                  <a:lnTo>
                    <a:pt x="749" y="1985"/>
                  </a:lnTo>
                  <a:lnTo>
                    <a:pt x="740" y="2013"/>
                  </a:lnTo>
                  <a:lnTo>
                    <a:pt x="726" y="2039"/>
                  </a:lnTo>
                  <a:lnTo>
                    <a:pt x="708" y="2061"/>
                  </a:lnTo>
                  <a:lnTo>
                    <a:pt x="686" y="2080"/>
                  </a:lnTo>
                  <a:lnTo>
                    <a:pt x="660" y="2093"/>
                  </a:lnTo>
                  <a:lnTo>
                    <a:pt x="632" y="2103"/>
                  </a:lnTo>
                  <a:lnTo>
                    <a:pt x="602" y="2105"/>
                  </a:lnTo>
                  <a:lnTo>
                    <a:pt x="150" y="2105"/>
                  </a:lnTo>
                  <a:lnTo>
                    <a:pt x="120" y="2103"/>
                  </a:lnTo>
                  <a:lnTo>
                    <a:pt x="92" y="2093"/>
                  </a:lnTo>
                  <a:lnTo>
                    <a:pt x="66" y="2080"/>
                  </a:lnTo>
                  <a:lnTo>
                    <a:pt x="44" y="2061"/>
                  </a:lnTo>
                  <a:lnTo>
                    <a:pt x="25" y="2039"/>
                  </a:lnTo>
                  <a:lnTo>
                    <a:pt x="12" y="2013"/>
                  </a:lnTo>
                  <a:lnTo>
                    <a:pt x="4" y="1985"/>
                  </a:lnTo>
                  <a:lnTo>
                    <a:pt x="0" y="1955"/>
                  </a:lnTo>
                  <a:lnTo>
                    <a:pt x="0" y="149"/>
                  </a:lnTo>
                  <a:lnTo>
                    <a:pt x="4" y="119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3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115" y="3504"/>
              <a:ext cx="193" cy="115"/>
            </a:xfrm>
            <a:custGeom>
              <a:avLst/>
              <a:gdLst>
                <a:gd name="T0" fmla="*/ 1679 w 2129"/>
                <a:gd name="T1" fmla="*/ 0 h 1263"/>
                <a:gd name="T2" fmla="*/ 1696 w 2129"/>
                <a:gd name="T3" fmla="*/ 1 h 1263"/>
                <a:gd name="T4" fmla="*/ 2070 w 2129"/>
                <a:gd name="T5" fmla="*/ 80 h 1263"/>
                <a:gd name="T6" fmla="*/ 2085 w 2129"/>
                <a:gd name="T7" fmla="*/ 85 h 1263"/>
                <a:gd name="T8" fmla="*/ 2100 w 2129"/>
                <a:gd name="T9" fmla="*/ 93 h 1263"/>
                <a:gd name="T10" fmla="*/ 2111 w 2129"/>
                <a:gd name="T11" fmla="*/ 104 h 1263"/>
                <a:gd name="T12" fmla="*/ 2121 w 2129"/>
                <a:gd name="T13" fmla="*/ 118 h 1263"/>
                <a:gd name="T14" fmla="*/ 2128 w 2129"/>
                <a:gd name="T15" fmla="*/ 138 h 1263"/>
                <a:gd name="T16" fmla="*/ 2129 w 2129"/>
                <a:gd name="T17" fmla="*/ 160 h 1263"/>
                <a:gd name="T18" fmla="*/ 2124 w 2129"/>
                <a:gd name="T19" fmla="*/ 182 h 1263"/>
                <a:gd name="T20" fmla="*/ 1979 w 2129"/>
                <a:gd name="T21" fmla="*/ 535 h 1263"/>
                <a:gd name="T22" fmla="*/ 1972 w 2129"/>
                <a:gd name="T23" fmla="*/ 550 h 1263"/>
                <a:gd name="T24" fmla="*/ 1961 w 2129"/>
                <a:gd name="T25" fmla="*/ 563 h 1263"/>
                <a:gd name="T26" fmla="*/ 1946 w 2129"/>
                <a:gd name="T27" fmla="*/ 572 h 1263"/>
                <a:gd name="T28" fmla="*/ 1930 w 2129"/>
                <a:gd name="T29" fmla="*/ 578 h 1263"/>
                <a:gd name="T30" fmla="*/ 1914 w 2129"/>
                <a:gd name="T31" fmla="*/ 581 h 1263"/>
                <a:gd name="T32" fmla="*/ 1910 w 2129"/>
                <a:gd name="T33" fmla="*/ 581 h 1263"/>
                <a:gd name="T34" fmla="*/ 1890 w 2129"/>
                <a:gd name="T35" fmla="*/ 578 h 1263"/>
                <a:gd name="T36" fmla="*/ 1871 w 2129"/>
                <a:gd name="T37" fmla="*/ 571 h 1263"/>
                <a:gd name="T38" fmla="*/ 1856 w 2129"/>
                <a:gd name="T39" fmla="*/ 558 h 1263"/>
                <a:gd name="T40" fmla="*/ 1844 w 2129"/>
                <a:gd name="T41" fmla="*/ 542 h 1263"/>
                <a:gd name="T42" fmla="*/ 1768 w 2129"/>
                <a:gd name="T43" fmla="*/ 398 h 1263"/>
                <a:gd name="T44" fmla="*/ 110 w 2129"/>
                <a:gd name="T45" fmla="*/ 1254 h 1263"/>
                <a:gd name="T46" fmla="*/ 93 w 2129"/>
                <a:gd name="T47" fmla="*/ 1260 h 1263"/>
                <a:gd name="T48" fmla="*/ 76 w 2129"/>
                <a:gd name="T49" fmla="*/ 1263 h 1263"/>
                <a:gd name="T50" fmla="*/ 59 w 2129"/>
                <a:gd name="T51" fmla="*/ 1260 h 1263"/>
                <a:gd name="T52" fmla="*/ 44 w 2129"/>
                <a:gd name="T53" fmla="*/ 1255 h 1263"/>
                <a:gd name="T54" fmla="*/ 30 w 2129"/>
                <a:gd name="T55" fmla="*/ 1247 h 1263"/>
                <a:gd name="T56" fmla="*/ 18 w 2129"/>
                <a:gd name="T57" fmla="*/ 1236 h 1263"/>
                <a:gd name="T58" fmla="*/ 8 w 2129"/>
                <a:gd name="T59" fmla="*/ 1221 h 1263"/>
                <a:gd name="T60" fmla="*/ 2 w 2129"/>
                <a:gd name="T61" fmla="*/ 1202 h 1263"/>
                <a:gd name="T62" fmla="*/ 0 w 2129"/>
                <a:gd name="T63" fmla="*/ 1184 h 1263"/>
                <a:gd name="T64" fmla="*/ 4 w 2129"/>
                <a:gd name="T65" fmla="*/ 1164 h 1263"/>
                <a:gd name="T66" fmla="*/ 12 w 2129"/>
                <a:gd name="T67" fmla="*/ 1147 h 1263"/>
                <a:gd name="T68" fmla="*/ 24 w 2129"/>
                <a:gd name="T69" fmla="*/ 1132 h 1263"/>
                <a:gd name="T70" fmla="*/ 41 w 2129"/>
                <a:gd name="T71" fmla="*/ 1120 h 1263"/>
                <a:gd name="T72" fmla="*/ 1697 w 2129"/>
                <a:gd name="T73" fmla="*/ 266 h 1263"/>
                <a:gd name="T74" fmla="*/ 1614 w 2129"/>
                <a:gd name="T75" fmla="*/ 110 h 1263"/>
                <a:gd name="T76" fmla="*/ 1608 w 2129"/>
                <a:gd name="T77" fmla="*/ 95 h 1263"/>
                <a:gd name="T78" fmla="*/ 1606 w 2129"/>
                <a:gd name="T79" fmla="*/ 78 h 1263"/>
                <a:gd name="T80" fmla="*/ 1607 w 2129"/>
                <a:gd name="T81" fmla="*/ 61 h 1263"/>
                <a:gd name="T82" fmla="*/ 1612 w 2129"/>
                <a:gd name="T83" fmla="*/ 45 h 1263"/>
                <a:gd name="T84" fmla="*/ 1620 w 2129"/>
                <a:gd name="T85" fmla="*/ 30 h 1263"/>
                <a:gd name="T86" fmla="*/ 1632 w 2129"/>
                <a:gd name="T87" fmla="*/ 18 h 1263"/>
                <a:gd name="T88" fmla="*/ 1646 w 2129"/>
                <a:gd name="T89" fmla="*/ 8 h 1263"/>
                <a:gd name="T90" fmla="*/ 1662 w 2129"/>
                <a:gd name="T91" fmla="*/ 2 h 1263"/>
                <a:gd name="T92" fmla="*/ 1679 w 2129"/>
                <a:gd name="T93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9" h="1263">
                  <a:moveTo>
                    <a:pt x="1679" y="0"/>
                  </a:moveTo>
                  <a:lnTo>
                    <a:pt x="1696" y="1"/>
                  </a:lnTo>
                  <a:lnTo>
                    <a:pt x="2070" y="80"/>
                  </a:lnTo>
                  <a:lnTo>
                    <a:pt x="2085" y="85"/>
                  </a:lnTo>
                  <a:lnTo>
                    <a:pt x="2100" y="93"/>
                  </a:lnTo>
                  <a:lnTo>
                    <a:pt x="2111" y="104"/>
                  </a:lnTo>
                  <a:lnTo>
                    <a:pt x="2121" y="118"/>
                  </a:lnTo>
                  <a:lnTo>
                    <a:pt x="2128" y="138"/>
                  </a:lnTo>
                  <a:lnTo>
                    <a:pt x="2129" y="160"/>
                  </a:lnTo>
                  <a:lnTo>
                    <a:pt x="2124" y="182"/>
                  </a:lnTo>
                  <a:lnTo>
                    <a:pt x="1979" y="535"/>
                  </a:lnTo>
                  <a:lnTo>
                    <a:pt x="1972" y="550"/>
                  </a:lnTo>
                  <a:lnTo>
                    <a:pt x="1961" y="563"/>
                  </a:lnTo>
                  <a:lnTo>
                    <a:pt x="1946" y="572"/>
                  </a:lnTo>
                  <a:lnTo>
                    <a:pt x="1930" y="578"/>
                  </a:lnTo>
                  <a:lnTo>
                    <a:pt x="1914" y="581"/>
                  </a:lnTo>
                  <a:lnTo>
                    <a:pt x="1910" y="581"/>
                  </a:lnTo>
                  <a:lnTo>
                    <a:pt x="1890" y="578"/>
                  </a:lnTo>
                  <a:lnTo>
                    <a:pt x="1871" y="571"/>
                  </a:lnTo>
                  <a:lnTo>
                    <a:pt x="1856" y="558"/>
                  </a:lnTo>
                  <a:lnTo>
                    <a:pt x="1844" y="542"/>
                  </a:lnTo>
                  <a:lnTo>
                    <a:pt x="1768" y="398"/>
                  </a:lnTo>
                  <a:lnTo>
                    <a:pt x="110" y="1254"/>
                  </a:lnTo>
                  <a:lnTo>
                    <a:pt x="93" y="1260"/>
                  </a:lnTo>
                  <a:lnTo>
                    <a:pt x="76" y="1263"/>
                  </a:lnTo>
                  <a:lnTo>
                    <a:pt x="59" y="1260"/>
                  </a:lnTo>
                  <a:lnTo>
                    <a:pt x="44" y="1255"/>
                  </a:lnTo>
                  <a:lnTo>
                    <a:pt x="30" y="1247"/>
                  </a:lnTo>
                  <a:lnTo>
                    <a:pt x="18" y="1236"/>
                  </a:lnTo>
                  <a:lnTo>
                    <a:pt x="8" y="1221"/>
                  </a:lnTo>
                  <a:lnTo>
                    <a:pt x="2" y="1202"/>
                  </a:lnTo>
                  <a:lnTo>
                    <a:pt x="0" y="1184"/>
                  </a:lnTo>
                  <a:lnTo>
                    <a:pt x="4" y="1164"/>
                  </a:lnTo>
                  <a:lnTo>
                    <a:pt x="12" y="1147"/>
                  </a:lnTo>
                  <a:lnTo>
                    <a:pt x="24" y="1132"/>
                  </a:lnTo>
                  <a:lnTo>
                    <a:pt x="41" y="1120"/>
                  </a:lnTo>
                  <a:lnTo>
                    <a:pt x="1697" y="266"/>
                  </a:lnTo>
                  <a:lnTo>
                    <a:pt x="1614" y="110"/>
                  </a:lnTo>
                  <a:lnTo>
                    <a:pt x="1608" y="95"/>
                  </a:lnTo>
                  <a:lnTo>
                    <a:pt x="1606" y="78"/>
                  </a:lnTo>
                  <a:lnTo>
                    <a:pt x="1607" y="61"/>
                  </a:lnTo>
                  <a:lnTo>
                    <a:pt x="1612" y="45"/>
                  </a:lnTo>
                  <a:lnTo>
                    <a:pt x="1620" y="30"/>
                  </a:lnTo>
                  <a:lnTo>
                    <a:pt x="1632" y="18"/>
                  </a:lnTo>
                  <a:lnTo>
                    <a:pt x="1646" y="8"/>
                  </a:lnTo>
                  <a:lnTo>
                    <a:pt x="1662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9"/>
          <p:cNvGrpSpPr>
            <a:grpSpLocks noChangeAspect="1"/>
          </p:cNvGrpSpPr>
          <p:nvPr/>
        </p:nvGrpSpPr>
        <p:grpSpPr bwMode="auto">
          <a:xfrm>
            <a:off x="7157944" y="1794520"/>
            <a:ext cx="915327" cy="1005840"/>
            <a:chOff x="3477" y="1762"/>
            <a:chExt cx="718" cy="789"/>
          </a:xfrm>
          <a:solidFill>
            <a:srgbClr val="C43D59"/>
          </a:solidFill>
        </p:grpSpPr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837" y="1822"/>
              <a:ext cx="358" cy="640"/>
            </a:xfrm>
            <a:custGeom>
              <a:avLst/>
              <a:gdLst>
                <a:gd name="T0" fmla="*/ 1484 w 1791"/>
                <a:gd name="T1" fmla="*/ 1364 h 3200"/>
                <a:gd name="T2" fmla="*/ 1511 w 1791"/>
                <a:gd name="T3" fmla="*/ 1217 h 3200"/>
                <a:gd name="T4" fmla="*/ 1495 w 1791"/>
                <a:gd name="T5" fmla="*/ 1092 h 3200"/>
                <a:gd name="T6" fmla="*/ 1096 w 1791"/>
                <a:gd name="T7" fmla="*/ 562 h 3200"/>
                <a:gd name="T8" fmla="*/ 1097 w 1791"/>
                <a:gd name="T9" fmla="*/ 1262 h 3200"/>
                <a:gd name="T10" fmla="*/ 1096 w 1791"/>
                <a:gd name="T11" fmla="*/ 562 h 3200"/>
                <a:gd name="T12" fmla="*/ 202 w 1791"/>
                <a:gd name="T13" fmla="*/ 15 h 3200"/>
                <a:gd name="T14" fmla="*/ 254 w 1791"/>
                <a:gd name="T15" fmla="*/ 59 h 3200"/>
                <a:gd name="T16" fmla="*/ 296 w 1791"/>
                <a:gd name="T17" fmla="*/ 135 h 3200"/>
                <a:gd name="T18" fmla="*/ 365 w 1791"/>
                <a:gd name="T19" fmla="*/ 246 h 3200"/>
                <a:gd name="T20" fmla="*/ 459 w 1791"/>
                <a:gd name="T21" fmla="*/ 368 h 3200"/>
                <a:gd name="T22" fmla="*/ 569 w 1791"/>
                <a:gd name="T23" fmla="*/ 474 h 3200"/>
                <a:gd name="T24" fmla="*/ 690 w 1791"/>
                <a:gd name="T25" fmla="*/ 541 h 3200"/>
                <a:gd name="T26" fmla="*/ 790 w 1791"/>
                <a:gd name="T27" fmla="*/ 547 h 3200"/>
                <a:gd name="T28" fmla="*/ 885 w 1791"/>
                <a:gd name="T29" fmla="*/ 510 h 3200"/>
                <a:gd name="T30" fmla="*/ 1009 w 1791"/>
                <a:gd name="T31" fmla="*/ 458 h 3200"/>
                <a:gd name="T32" fmla="*/ 1187 w 1791"/>
                <a:gd name="T33" fmla="*/ 458 h 3200"/>
                <a:gd name="T34" fmla="*/ 1315 w 1791"/>
                <a:gd name="T35" fmla="*/ 514 h 3200"/>
                <a:gd name="T36" fmla="*/ 1350 w 1791"/>
                <a:gd name="T37" fmla="*/ 532 h 3200"/>
                <a:gd name="T38" fmla="*/ 1420 w 1791"/>
                <a:gd name="T39" fmla="*/ 578 h 3200"/>
                <a:gd name="T40" fmla="*/ 1504 w 1791"/>
                <a:gd name="T41" fmla="*/ 640 h 3200"/>
                <a:gd name="T42" fmla="*/ 1589 w 1791"/>
                <a:gd name="T43" fmla="*/ 720 h 3200"/>
                <a:gd name="T44" fmla="*/ 1669 w 1791"/>
                <a:gd name="T45" fmla="*/ 817 h 3200"/>
                <a:gd name="T46" fmla="*/ 1736 w 1791"/>
                <a:gd name="T47" fmla="*/ 933 h 3200"/>
                <a:gd name="T48" fmla="*/ 1779 w 1791"/>
                <a:gd name="T49" fmla="*/ 1068 h 3200"/>
                <a:gd name="T50" fmla="*/ 1791 w 1791"/>
                <a:gd name="T51" fmla="*/ 1227 h 3200"/>
                <a:gd name="T52" fmla="*/ 1764 w 1791"/>
                <a:gd name="T53" fmla="*/ 1407 h 3200"/>
                <a:gd name="T54" fmla="*/ 1689 w 1791"/>
                <a:gd name="T55" fmla="*/ 1612 h 3200"/>
                <a:gd name="T56" fmla="*/ 1618 w 1791"/>
                <a:gd name="T57" fmla="*/ 1725 h 3200"/>
                <a:gd name="T58" fmla="*/ 1552 w 1791"/>
                <a:gd name="T59" fmla="*/ 1756 h 3200"/>
                <a:gd name="T60" fmla="*/ 1483 w 1791"/>
                <a:gd name="T61" fmla="*/ 1751 h 3200"/>
                <a:gd name="T62" fmla="*/ 1431 w 1791"/>
                <a:gd name="T63" fmla="*/ 1720 h 3200"/>
                <a:gd name="T64" fmla="*/ 1419 w 1791"/>
                <a:gd name="T65" fmla="*/ 3098 h 3200"/>
                <a:gd name="T66" fmla="*/ 1359 w 1791"/>
                <a:gd name="T67" fmla="*/ 3171 h 3200"/>
                <a:gd name="T68" fmla="*/ 1267 w 1791"/>
                <a:gd name="T69" fmla="*/ 3200 h 3200"/>
                <a:gd name="T70" fmla="*/ 1201 w 1791"/>
                <a:gd name="T71" fmla="*/ 3186 h 3200"/>
                <a:gd name="T72" fmla="*/ 1129 w 1791"/>
                <a:gd name="T73" fmla="*/ 3126 h 3200"/>
                <a:gd name="T74" fmla="*/ 1101 w 1791"/>
                <a:gd name="T75" fmla="*/ 3034 h 3200"/>
                <a:gd name="T76" fmla="*/ 1077 w 1791"/>
                <a:gd name="T77" fmla="*/ 1884 h 3200"/>
                <a:gd name="T78" fmla="*/ 1065 w 1791"/>
                <a:gd name="T79" fmla="*/ 3098 h 3200"/>
                <a:gd name="T80" fmla="*/ 1004 w 1791"/>
                <a:gd name="T81" fmla="*/ 3171 h 3200"/>
                <a:gd name="T82" fmla="*/ 913 w 1791"/>
                <a:gd name="T83" fmla="*/ 3200 h 3200"/>
                <a:gd name="T84" fmla="*/ 819 w 1791"/>
                <a:gd name="T85" fmla="*/ 3172 h 3200"/>
                <a:gd name="T86" fmla="*/ 760 w 1791"/>
                <a:gd name="T87" fmla="*/ 3098 h 3200"/>
                <a:gd name="T88" fmla="*/ 747 w 1791"/>
                <a:gd name="T89" fmla="*/ 1694 h 3200"/>
                <a:gd name="T90" fmla="*/ 731 w 1791"/>
                <a:gd name="T91" fmla="*/ 1604 h 3200"/>
                <a:gd name="T92" fmla="*/ 667 w 1791"/>
                <a:gd name="T93" fmla="*/ 823 h 3200"/>
                <a:gd name="T94" fmla="*/ 499 w 1791"/>
                <a:gd name="T95" fmla="*/ 761 h 3200"/>
                <a:gd name="T96" fmla="*/ 355 w 1791"/>
                <a:gd name="T97" fmla="*/ 659 h 3200"/>
                <a:gd name="T98" fmla="*/ 233 w 1791"/>
                <a:gd name="T99" fmla="*/ 534 h 3200"/>
                <a:gd name="T100" fmla="*/ 135 w 1791"/>
                <a:gd name="T101" fmla="*/ 407 h 3200"/>
                <a:gd name="T102" fmla="*/ 64 w 1791"/>
                <a:gd name="T103" fmla="*/ 294 h 3200"/>
                <a:gd name="T104" fmla="*/ 26 w 1791"/>
                <a:gd name="T105" fmla="*/ 225 h 3200"/>
                <a:gd name="T106" fmla="*/ 5 w 1791"/>
                <a:gd name="T107" fmla="*/ 175 h 3200"/>
                <a:gd name="T108" fmla="*/ 7 w 1791"/>
                <a:gd name="T109" fmla="*/ 95 h 3200"/>
                <a:gd name="T110" fmla="*/ 54 w 1791"/>
                <a:gd name="T111" fmla="*/ 30 h 3200"/>
                <a:gd name="T112" fmla="*/ 135 w 1791"/>
                <a:gd name="T113" fmla="*/ 0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1" h="3200">
                  <a:moveTo>
                    <a:pt x="1466" y="1020"/>
                  </a:moveTo>
                  <a:lnTo>
                    <a:pt x="1466" y="1420"/>
                  </a:lnTo>
                  <a:lnTo>
                    <a:pt x="1484" y="1364"/>
                  </a:lnTo>
                  <a:lnTo>
                    <a:pt x="1499" y="1312"/>
                  </a:lnTo>
                  <a:lnTo>
                    <a:pt x="1507" y="1263"/>
                  </a:lnTo>
                  <a:lnTo>
                    <a:pt x="1511" y="1217"/>
                  </a:lnTo>
                  <a:lnTo>
                    <a:pt x="1510" y="1172"/>
                  </a:lnTo>
                  <a:lnTo>
                    <a:pt x="1504" y="1131"/>
                  </a:lnTo>
                  <a:lnTo>
                    <a:pt x="1495" y="1092"/>
                  </a:lnTo>
                  <a:lnTo>
                    <a:pt x="1482" y="1055"/>
                  </a:lnTo>
                  <a:lnTo>
                    <a:pt x="1466" y="1020"/>
                  </a:lnTo>
                  <a:close/>
                  <a:moveTo>
                    <a:pt x="1096" y="562"/>
                  </a:moveTo>
                  <a:lnTo>
                    <a:pt x="1009" y="1143"/>
                  </a:lnTo>
                  <a:lnTo>
                    <a:pt x="1096" y="1262"/>
                  </a:lnTo>
                  <a:lnTo>
                    <a:pt x="1097" y="1262"/>
                  </a:lnTo>
                  <a:lnTo>
                    <a:pt x="1185" y="1143"/>
                  </a:lnTo>
                  <a:lnTo>
                    <a:pt x="1097" y="562"/>
                  </a:lnTo>
                  <a:lnTo>
                    <a:pt x="1096" y="562"/>
                  </a:lnTo>
                  <a:close/>
                  <a:moveTo>
                    <a:pt x="135" y="0"/>
                  </a:moveTo>
                  <a:lnTo>
                    <a:pt x="163" y="3"/>
                  </a:lnTo>
                  <a:lnTo>
                    <a:pt x="202" y="15"/>
                  </a:lnTo>
                  <a:lnTo>
                    <a:pt x="221" y="27"/>
                  </a:lnTo>
                  <a:lnTo>
                    <a:pt x="238" y="42"/>
                  </a:lnTo>
                  <a:lnTo>
                    <a:pt x="254" y="59"/>
                  </a:lnTo>
                  <a:lnTo>
                    <a:pt x="266" y="79"/>
                  </a:lnTo>
                  <a:lnTo>
                    <a:pt x="279" y="104"/>
                  </a:lnTo>
                  <a:lnTo>
                    <a:pt x="296" y="135"/>
                  </a:lnTo>
                  <a:lnTo>
                    <a:pt x="317" y="170"/>
                  </a:lnTo>
                  <a:lnTo>
                    <a:pt x="340" y="207"/>
                  </a:lnTo>
                  <a:lnTo>
                    <a:pt x="365" y="246"/>
                  </a:lnTo>
                  <a:lnTo>
                    <a:pt x="394" y="287"/>
                  </a:lnTo>
                  <a:lnTo>
                    <a:pt x="425" y="328"/>
                  </a:lnTo>
                  <a:lnTo>
                    <a:pt x="459" y="368"/>
                  </a:lnTo>
                  <a:lnTo>
                    <a:pt x="494" y="406"/>
                  </a:lnTo>
                  <a:lnTo>
                    <a:pt x="531" y="442"/>
                  </a:lnTo>
                  <a:lnTo>
                    <a:pt x="569" y="474"/>
                  </a:lnTo>
                  <a:lnTo>
                    <a:pt x="609" y="502"/>
                  </a:lnTo>
                  <a:lnTo>
                    <a:pt x="649" y="524"/>
                  </a:lnTo>
                  <a:lnTo>
                    <a:pt x="690" y="541"/>
                  </a:lnTo>
                  <a:lnTo>
                    <a:pt x="724" y="548"/>
                  </a:lnTo>
                  <a:lnTo>
                    <a:pt x="758" y="551"/>
                  </a:lnTo>
                  <a:lnTo>
                    <a:pt x="790" y="547"/>
                  </a:lnTo>
                  <a:lnTo>
                    <a:pt x="824" y="537"/>
                  </a:lnTo>
                  <a:lnTo>
                    <a:pt x="857" y="522"/>
                  </a:lnTo>
                  <a:lnTo>
                    <a:pt x="885" y="510"/>
                  </a:lnTo>
                  <a:lnTo>
                    <a:pt x="925" y="488"/>
                  </a:lnTo>
                  <a:lnTo>
                    <a:pt x="966" y="470"/>
                  </a:lnTo>
                  <a:lnTo>
                    <a:pt x="1009" y="458"/>
                  </a:lnTo>
                  <a:lnTo>
                    <a:pt x="1010" y="456"/>
                  </a:lnTo>
                  <a:lnTo>
                    <a:pt x="1097" y="548"/>
                  </a:lnTo>
                  <a:lnTo>
                    <a:pt x="1187" y="458"/>
                  </a:lnTo>
                  <a:lnTo>
                    <a:pt x="1232" y="472"/>
                  </a:lnTo>
                  <a:lnTo>
                    <a:pt x="1275" y="490"/>
                  </a:lnTo>
                  <a:lnTo>
                    <a:pt x="1315" y="514"/>
                  </a:lnTo>
                  <a:lnTo>
                    <a:pt x="1322" y="517"/>
                  </a:lnTo>
                  <a:lnTo>
                    <a:pt x="1330" y="520"/>
                  </a:lnTo>
                  <a:lnTo>
                    <a:pt x="1350" y="532"/>
                  </a:lnTo>
                  <a:lnTo>
                    <a:pt x="1372" y="547"/>
                  </a:lnTo>
                  <a:lnTo>
                    <a:pt x="1395" y="562"/>
                  </a:lnTo>
                  <a:lnTo>
                    <a:pt x="1420" y="578"/>
                  </a:lnTo>
                  <a:lnTo>
                    <a:pt x="1447" y="598"/>
                  </a:lnTo>
                  <a:lnTo>
                    <a:pt x="1475" y="618"/>
                  </a:lnTo>
                  <a:lnTo>
                    <a:pt x="1504" y="640"/>
                  </a:lnTo>
                  <a:lnTo>
                    <a:pt x="1531" y="665"/>
                  </a:lnTo>
                  <a:lnTo>
                    <a:pt x="1560" y="691"/>
                  </a:lnTo>
                  <a:lnTo>
                    <a:pt x="1589" y="720"/>
                  </a:lnTo>
                  <a:lnTo>
                    <a:pt x="1617" y="750"/>
                  </a:lnTo>
                  <a:lnTo>
                    <a:pt x="1644" y="782"/>
                  </a:lnTo>
                  <a:lnTo>
                    <a:pt x="1669" y="817"/>
                  </a:lnTo>
                  <a:lnTo>
                    <a:pt x="1693" y="853"/>
                  </a:lnTo>
                  <a:lnTo>
                    <a:pt x="1715" y="892"/>
                  </a:lnTo>
                  <a:lnTo>
                    <a:pt x="1736" y="933"/>
                  </a:lnTo>
                  <a:lnTo>
                    <a:pt x="1753" y="975"/>
                  </a:lnTo>
                  <a:lnTo>
                    <a:pt x="1767" y="1021"/>
                  </a:lnTo>
                  <a:lnTo>
                    <a:pt x="1779" y="1068"/>
                  </a:lnTo>
                  <a:lnTo>
                    <a:pt x="1788" y="1119"/>
                  </a:lnTo>
                  <a:lnTo>
                    <a:pt x="1791" y="1171"/>
                  </a:lnTo>
                  <a:lnTo>
                    <a:pt x="1791" y="1227"/>
                  </a:lnTo>
                  <a:lnTo>
                    <a:pt x="1788" y="1285"/>
                  </a:lnTo>
                  <a:lnTo>
                    <a:pt x="1778" y="1345"/>
                  </a:lnTo>
                  <a:lnTo>
                    <a:pt x="1764" y="1407"/>
                  </a:lnTo>
                  <a:lnTo>
                    <a:pt x="1744" y="1473"/>
                  </a:lnTo>
                  <a:lnTo>
                    <a:pt x="1719" y="1541"/>
                  </a:lnTo>
                  <a:lnTo>
                    <a:pt x="1689" y="1612"/>
                  </a:lnTo>
                  <a:lnTo>
                    <a:pt x="1651" y="1685"/>
                  </a:lnTo>
                  <a:lnTo>
                    <a:pt x="1637" y="1707"/>
                  </a:lnTo>
                  <a:lnTo>
                    <a:pt x="1618" y="1725"/>
                  </a:lnTo>
                  <a:lnTo>
                    <a:pt x="1598" y="1739"/>
                  </a:lnTo>
                  <a:lnTo>
                    <a:pt x="1576" y="1750"/>
                  </a:lnTo>
                  <a:lnTo>
                    <a:pt x="1552" y="1756"/>
                  </a:lnTo>
                  <a:lnTo>
                    <a:pt x="1528" y="1759"/>
                  </a:lnTo>
                  <a:lnTo>
                    <a:pt x="1505" y="1756"/>
                  </a:lnTo>
                  <a:lnTo>
                    <a:pt x="1483" y="1751"/>
                  </a:lnTo>
                  <a:lnTo>
                    <a:pt x="1461" y="1742"/>
                  </a:lnTo>
                  <a:lnTo>
                    <a:pt x="1446" y="1731"/>
                  </a:lnTo>
                  <a:lnTo>
                    <a:pt x="1431" y="1720"/>
                  </a:lnTo>
                  <a:lnTo>
                    <a:pt x="1431" y="3034"/>
                  </a:lnTo>
                  <a:lnTo>
                    <a:pt x="1429" y="3068"/>
                  </a:lnTo>
                  <a:lnTo>
                    <a:pt x="1419" y="3098"/>
                  </a:lnTo>
                  <a:lnTo>
                    <a:pt x="1403" y="3126"/>
                  </a:lnTo>
                  <a:lnTo>
                    <a:pt x="1383" y="3151"/>
                  </a:lnTo>
                  <a:lnTo>
                    <a:pt x="1359" y="3171"/>
                  </a:lnTo>
                  <a:lnTo>
                    <a:pt x="1331" y="3186"/>
                  </a:lnTo>
                  <a:lnTo>
                    <a:pt x="1299" y="3196"/>
                  </a:lnTo>
                  <a:lnTo>
                    <a:pt x="1267" y="3200"/>
                  </a:lnTo>
                  <a:lnTo>
                    <a:pt x="1267" y="3200"/>
                  </a:lnTo>
                  <a:lnTo>
                    <a:pt x="1233" y="3196"/>
                  </a:lnTo>
                  <a:lnTo>
                    <a:pt x="1201" y="3186"/>
                  </a:lnTo>
                  <a:lnTo>
                    <a:pt x="1174" y="3171"/>
                  </a:lnTo>
                  <a:lnTo>
                    <a:pt x="1149" y="3151"/>
                  </a:lnTo>
                  <a:lnTo>
                    <a:pt x="1129" y="3126"/>
                  </a:lnTo>
                  <a:lnTo>
                    <a:pt x="1114" y="3098"/>
                  </a:lnTo>
                  <a:lnTo>
                    <a:pt x="1105" y="3068"/>
                  </a:lnTo>
                  <a:lnTo>
                    <a:pt x="1101" y="3034"/>
                  </a:lnTo>
                  <a:lnTo>
                    <a:pt x="1101" y="1884"/>
                  </a:lnTo>
                  <a:lnTo>
                    <a:pt x="1097" y="1884"/>
                  </a:lnTo>
                  <a:lnTo>
                    <a:pt x="1077" y="1884"/>
                  </a:lnTo>
                  <a:lnTo>
                    <a:pt x="1077" y="3034"/>
                  </a:lnTo>
                  <a:lnTo>
                    <a:pt x="1075" y="3068"/>
                  </a:lnTo>
                  <a:lnTo>
                    <a:pt x="1065" y="3098"/>
                  </a:lnTo>
                  <a:lnTo>
                    <a:pt x="1049" y="3127"/>
                  </a:lnTo>
                  <a:lnTo>
                    <a:pt x="1029" y="3151"/>
                  </a:lnTo>
                  <a:lnTo>
                    <a:pt x="1004" y="3171"/>
                  </a:lnTo>
                  <a:lnTo>
                    <a:pt x="977" y="3186"/>
                  </a:lnTo>
                  <a:lnTo>
                    <a:pt x="945" y="3196"/>
                  </a:lnTo>
                  <a:lnTo>
                    <a:pt x="913" y="3200"/>
                  </a:lnTo>
                  <a:lnTo>
                    <a:pt x="879" y="3196"/>
                  </a:lnTo>
                  <a:lnTo>
                    <a:pt x="847" y="3186"/>
                  </a:lnTo>
                  <a:lnTo>
                    <a:pt x="819" y="3172"/>
                  </a:lnTo>
                  <a:lnTo>
                    <a:pt x="795" y="3151"/>
                  </a:lnTo>
                  <a:lnTo>
                    <a:pt x="775" y="3127"/>
                  </a:lnTo>
                  <a:lnTo>
                    <a:pt x="760" y="3098"/>
                  </a:lnTo>
                  <a:lnTo>
                    <a:pt x="751" y="3068"/>
                  </a:lnTo>
                  <a:lnTo>
                    <a:pt x="747" y="3034"/>
                  </a:lnTo>
                  <a:lnTo>
                    <a:pt x="747" y="1694"/>
                  </a:lnTo>
                  <a:lnTo>
                    <a:pt x="749" y="1673"/>
                  </a:lnTo>
                  <a:lnTo>
                    <a:pt x="737" y="1640"/>
                  </a:lnTo>
                  <a:lnTo>
                    <a:pt x="731" y="1604"/>
                  </a:lnTo>
                  <a:lnTo>
                    <a:pt x="729" y="1567"/>
                  </a:lnTo>
                  <a:lnTo>
                    <a:pt x="729" y="830"/>
                  </a:lnTo>
                  <a:lnTo>
                    <a:pt x="667" y="823"/>
                  </a:lnTo>
                  <a:lnTo>
                    <a:pt x="607" y="807"/>
                  </a:lnTo>
                  <a:lnTo>
                    <a:pt x="551" y="788"/>
                  </a:lnTo>
                  <a:lnTo>
                    <a:pt x="499" y="761"/>
                  </a:lnTo>
                  <a:lnTo>
                    <a:pt x="448" y="731"/>
                  </a:lnTo>
                  <a:lnTo>
                    <a:pt x="400" y="697"/>
                  </a:lnTo>
                  <a:lnTo>
                    <a:pt x="355" y="659"/>
                  </a:lnTo>
                  <a:lnTo>
                    <a:pt x="312" y="620"/>
                  </a:lnTo>
                  <a:lnTo>
                    <a:pt x="271" y="577"/>
                  </a:lnTo>
                  <a:lnTo>
                    <a:pt x="233" y="534"/>
                  </a:lnTo>
                  <a:lnTo>
                    <a:pt x="197" y="491"/>
                  </a:lnTo>
                  <a:lnTo>
                    <a:pt x="165" y="448"/>
                  </a:lnTo>
                  <a:lnTo>
                    <a:pt x="135" y="407"/>
                  </a:lnTo>
                  <a:lnTo>
                    <a:pt x="103" y="356"/>
                  </a:lnTo>
                  <a:lnTo>
                    <a:pt x="82" y="325"/>
                  </a:lnTo>
                  <a:lnTo>
                    <a:pt x="64" y="294"/>
                  </a:lnTo>
                  <a:lnTo>
                    <a:pt x="49" y="268"/>
                  </a:lnTo>
                  <a:lnTo>
                    <a:pt x="36" y="245"/>
                  </a:lnTo>
                  <a:lnTo>
                    <a:pt x="26" y="225"/>
                  </a:lnTo>
                  <a:lnTo>
                    <a:pt x="19" y="211"/>
                  </a:lnTo>
                  <a:lnTo>
                    <a:pt x="13" y="201"/>
                  </a:lnTo>
                  <a:lnTo>
                    <a:pt x="5" y="175"/>
                  </a:lnTo>
                  <a:lnTo>
                    <a:pt x="0" y="147"/>
                  </a:lnTo>
                  <a:lnTo>
                    <a:pt x="1" y="120"/>
                  </a:lnTo>
                  <a:lnTo>
                    <a:pt x="7" y="95"/>
                  </a:lnTo>
                  <a:lnTo>
                    <a:pt x="19" y="69"/>
                  </a:lnTo>
                  <a:lnTo>
                    <a:pt x="35" y="48"/>
                  </a:lnTo>
                  <a:lnTo>
                    <a:pt x="54" y="30"/>
                  </a:lnTo>
                  <a:lnTo>
                    <a:pt x="78" y="14"/>
                  </a:lnTo>
                  <a:lnTo>
                    <a:pt x="106" y="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984" y="1765"/>
              <a:ext cx="145" cy="144"/>
            </a:xfrm>
            <a:custGeom>
              <a:avLst/>
              <a:gdLst>
                <a:gd name="T0" fmla="*/ 361 w 722"/>
                <a:gd name="T1" fmla="*/ 0 h 721"/>
                <a:gd name="T2" fmla="*/ 410 w 722"/>
                <a:gd name="T3" fmla="*/ 3 h 721"/>
                <a:gd name="T4" fmla="*/ 457 w 722"/>
                <a:gd name="T5" fmla="*/ 12 h 721"/>
                <a:gd name="T6" fmla="*/ 502 w 722"/>
                <a:gd name="T7" fmla="*/ 28 h 721"/>
                <a:gd name="T8" fmla="*/ 543 w 722"/>
                <a:gd name="T9" fmla="*/ 49 h 721"/>
                <a:gd name="T10" fmla="*/ 581 w 722"/>
                <a:gd name="T11" fmla="*/ 75 h 721"/>
                <a:gd name="T12" fmla="*/ 615 w 722"/>
                <a:gd name="T13" fmla="*/ 106 h 721"/>
                <a:gd name="T14" fmla="*/ 647 w 722"/>
                <a:gd name="T15" fmla="*/ 141 h 721"/>
                <a:gd name="T16" fmla="*/ 672 w 722"/>
                <a:gd name="T17" fmla="*/ 178 h 721"/>
                <a:gd name="T18" fmla="*/ 693 w 722"/>
                <a:gd name="T19" fmla="*/ 220 h 721"/>
                <a:gd name="T20" fmla="*/ 708 w 722"/>
                <a:gd name="T21" fmla="*/ 265 h 721"/>
                <a:gd name="T22" fmla="*/ 718 w 722"/>
                <a:gd name="T23" fmla="*/ 311 h 721"/>
                <a:gd name="T24" fmla="*/ 722 w 722"/>
                <a:gd name="T25" fmla="*/ 361 h 721"/>
                <a:gd name="T26" fmla="*/ 718 w 722"/>
                <a:gd name="T27" fmla="*/ 409 h 721"/>
                <a:gd name="T28" fmla="*/ 708 w 722"/>
                <a:gd name="T29" fmla="*/ 456 h 721"/>
                <a:gd name="T30" fmla="*/ 693 w 722"/>
                <a:gd name="T31" fmla="*/ 501 h 721"/>
                <a:gd name="T32" fmla="*/ 672 w 722"/>
                <a:gd name="T33" fmla="*/ 542 h 721"/>
                <a:gd name="T34" fmla="*/ 647 w 722"/>
                <a:gd name="T35" fmla="*/ 581 h 721"/>
                <a:gd name="T36" fmla="*/ 615 w 722"/>
                <a:gd name="T37" fmla="*/ 616 h 721"/>
                <a:gd name="T38" fmla="*/ 581 w 722"/>
                <a:gd name="T39" fmla="*/ 646 h 721"/>
                <a:gd name="T40" fmla="*/ 543 w 722"/>
                <a:gd name="T41" fmla="*/ 671 h 721"/>
                <a:gd name="T42" fmla="*/ 502 w 722"/>
                <a:gd name="T43" fmla="*/ 693 h 721"/>
                <a:gd name="T44" fmla="*/ 457 w 722"/>
                <a:gd name="T45" fmla="*/ 708 h 721"/>
                <a:gd name="T46" fmla="*/ 410 w 722"/>
                <a:gd name="T47" fmla="*/ 717 h 721"/>
                <a:gd name="T48" fmla="*/ 361 w 722"/>
                <a:gd name="T49" fmla="*/ 721 h 721"/>
                <a:gd name="T50" fmla="*/ 312 w 722"/>
                <a:gd name="T51" fmla="*/ 717 h 721"/>
                <a:gd name="T52" fmla="*/ 265 w 722"/>
                <a:gd name="T53" fmla="*/ 708 h 721"/>
                <a:gd name="T54" fmla="*/ 221 w 722"/>
                <a:gd name="T55" fmla="*/ 693 h 721"/>
                <a:gd name="T56" fmla="*/ 179 w 722"/>
                <a:gd name="T57" fmla="*/ 671 h 721"/>
                <a:gd name="T58" fmla="*/ 140 w 722"/>
                <a:gd name="T59" fmla="*/ 646 h 721"/>
                <a:gd name="T60" fmla="*/ 106 w 722"/>
                <a:gd name="T61" fmla="*/ 616 h 721"/>
                <a:gd name="T62" fmla="*/ 76 w 722"/>
                <a:gd name="T63" fmla="*/ 581 h 721"/>
                <a:gd name="T64" fmla="*/ 50 w 722"/>
                <a:gd name="T65" fmla="*/ 542 h 721"/>
                <a:gd name="T66" fmla="*/ 29 w 722"/>
                <a:gd name="T67" fmla="*/ 501 h 721"/>
                <a:gd name="T68" fmla="*/ 13 w 722"/>
                <a:gd name="T69" fmla="*/ 456 h 721"/>
                <a:gd name="T70" fmla="*/ 4 w 722"/>
                <a:gd name="T71" fmla="*/ 409 h 721"/>
                <a:gd name="T72" fmla="*/ 0 w 722"/>
                <a:gd name="T73" fmla="*/ 361 h 721"/>
                <a:gd name="T74" fmla="*/ 4 w 722"/>
                <a:gd name="T75" fmla="*/ 311 h 721"/>
                <a:gd name="T76" fmla="*/ 13 w 722"/>
                <a:gd name="T77" fmla="*/ 265 h 721"/>
                <a:gd name="T78" fmla="*/ 29 w 722"/>
                <a:gd name="T79" fmla="*/ 220 h 721"/>
                <a:gd name="T80" fmla="*/ 50 w 722"/>
                <a:gd name="T81" fmla="*/ 178 h 721"/>
                <a:gd name="T82" fmla="*/ 76 w 722"/>
                <a:gd name="T83" fmla="*/ 141 h 721"/>
                <a:gd name="T84" fmla="*/ 106 w 722"/>
                <a:gd name="T85" fmla="*/ 106 h 721"/>
                <a:gd name="T86" fmla="*/ 140 w 722"/>
                <a:gd name="T87" fmla="*/ 75 h 721"/>
                <a:gd name="T88" fmla="*/ 179 w 722"/>
                <a:gd name="T89" fmla="*/ 49 h 721"/>
                <a:gd name="T90" fmla="*/ 221 w 722"/>
                <a:gd name="T91" fmla="*/ 28 h 721"/>
                <a:gd name="T92" fmla="*/ 265 w 722"/>
                <a:gd name="T93" fmla="*/ 12 h 721"/>
                <a:gd name="T94" fmla="*/ 312 w 722"/>
                <a:gd name="T95" fmla="*/ 3 h 721"/>
                <a:gd name="T96" fmla="*/ 361 w 722"/>
                <a:gd name="T97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2" h="721">
                  <a:moveTo>
                    <a:pt x="361" y="0"/>
                  </a:moveTo>
                  <a:lnTo>
                    <a:pt x="410" y="3"/>
                  </a:lnTo>
                  <a:lnTo>
                    <a:pt x="457" y="12"/>
                  </a:lnTo>
                  <a:lnTo>
                    <a:pt x="502" y="28"/>
                  </a:lnTo>
                  <a:lnTo>
                    <a:pt x="543" y="49"/>
                  </a:lnTo>
                  <a:lnTo>
                    <a:pt x="581" y="75"/>
                  </a:lnTo>
                  <a:lnTo>
                    <a:pt x="615" y="106"/>
                  </a:lnTo>
                  <a:lnTo>
                    <a:pt x="647" y="141"/>
                  </a:lnTo>
                  <a:lnTo>
                    <a:pt x="672" y="178"/>
                  </a:lnTo>
                  <a:lnTo>
                    <a:pt x="693" y="220"/>
                  </a:lnTo>
                  <a:lnTo>
                    <a:pt x="708" y="265"/>
                  </a:lnTo>
                  <a:lnTo>
                    <a:pt x="718" y="311"/>
                  </a:lnTo>
                  <a:lnTo>
                    <a:pt x="722" y="361"/>
                  </a:lnTo>
                  <a:lnTo>
                    <a:pt x="718" y="409"/>
                  </a:lnTo>
                  <a:lnTo>
                    <a:pt x="708" y="456"/>
                  </a:lnTo>
                  <a:lnTo>
                    <a:pt x="693" y="501"/>
                  </a:lnTo>
                  <a:lnTo>
                    <a:pt x="672" y="542"/>
                  </a:lnTo>
                  <a:lnTo>
                    <a:pt x="647" y="581"/>
                  </a:lnTo>
                  <a:lnTo>
                    <a:pt x="615" y="616"/>
                  </a:lnTo>
                  <a:lnTo>
                    <a:pt x="581" y="646"/>
                  </a:lnTo>
                  <a:lnTo>
                    <a:pt x="543" y="671"/>
                  </a:lnTo>
                  <a:lnTo>
                    <a:pt x="502" y="693"/>
                  </a:lnTo>
                  <a:lnTo>
                    <a:pt x="457" y="708"/>
                  </a:lnTo>
                  <a:lnTo>
                    <a:pt x="410" y="717"/>
                  </a:lnTo>
                  <a:lnTo>
                    <a:pt x="361" y="721"/>
                  </a:lnTo>
                  <a:lnTo>
                    <a:pt x="312" y="717"/>
                  </a:lnTo>
                  <a:lnTo>
                    <a:pt x="265" y="708"/>
                  </a:lnTo>
                  <a:lnTo>
                    <a:pt x="221" y="693"/>
                  </a:lnTo>
                  <a:lnTo>
                    <a:pt x="179" y="671"/>
                  </a:lnTo>
                  <a:lnTo>
                    <a:pt x="140" y="646"/>
                  </a:lnTo>
                  <a:lnTo>
                    <a:pt x="106" y="616"/>
                  </a:lnTo>
                  <a:lnTo>
                    <a:pt x="76" y="581"/>
                  </a:lnTo>
                  <a:lnTo>
                    <a:pt x="50" y="542"/>
                  </a:lnTo>
                  <a:lnTo>
                    <a:pt x="29" y="501"/>
                  </a:lnTo>
                  <a:lnTo>
                    <a:pt x="13" y="456"/>
                  </a:lnTo>
                  <a:lnTo>
                    <a:pt x="4" y="409"/>
                  </a:lnTo>
                  <a:lnTo>
                    <a:pt x="0" y="361"/>
                  </a:lnTo>
                  <a:lnTo>
                    <a:pt x="4" y="311"/>
                  </a:lnTo>
                  <a:lnTo>
                    <a:pt x="13" y="265"/>
                  </a:lnTo>
                  <a:lnTo>
                    <a:pt x="29" y="220"/>
                  </a:lnTo>
                  <a:lnTo>
                    <a:pt x="50" y="178"/>
                  </a:lnTo>
                  <a:lnTo>
                    <a:pt x="76" y="141"/>
                  </a:lnTo>
                  <a:lnTo>
                    <a:pt x="106" y="106"/>
                  </a:lnTo>
                  <a:lnTo>
                    <a:pt x="140" y="75"/>
                  </a:lnTo>
                  <a:lnTo>
                    <a:pt x="179" y="49"/>
                  </a:lnTo>
                  <a:lnTo>
                    <a:pt x="221" y="28"/>
                  </a:lnTo>
                  <a:lnTo>
                    <a:pt x="265" y="12"/>
                  </a:lnTo>
                  <a:lnTo>
                    <a:pt x="312" y="3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503" y="1762"/>
              <a:ext cx="435" cy="405"/>
            </a:xfrm>
            <a:custGeom>
              <a:avLst/>
              <a:gdLst>
                <a:gd name="T0" fmla="*/ 182 w 2173"/>
                <a:gd name="T1" fmla="*/ 139 h 2026"/>
                <a:gd name="T2" fmla="*/ 148 w 2173"/>
                <a:gd name="T3" fmla="*/ 163 h 2026"/>
                <a:gd name="T4" fmla="*/ 135 w 2173"/>
                <a:gd name="T5" fmla="*/ 203 h 2026"/>
                <a:gd name="T6" fmla="*/ 139 w 2173"/>
                <a:gd name="T7" fmla="*/ 1844 h 2026"/>
                <a:gd name="T8" fmla="*/ 163 w 2173"/>
                <a:gd name="T9" fmla="*/ 1878 h 2026"/>
                <a:gd name="T10" fmla="*/ 204 w 2173"/>
                <a:gd name="T11" fmla="*/ 1891 h 2026"/>
                <a:gd name="T12" fmla="*/ 1991 w 2173"/>
                <a:gd name="T13" fmla="*/ 1887 h 2026"/>
                <a:gd name="T14" fmla="*/ 2024 w 2173"/>
                <a:gd name="T15" fmla="*/ 1863 h 2026"/>
                <a:gd name="T16" fmla="*/ 2037 w 2173"/>
                <a:gd name="T17" fmla="*/ 1822 h 2026"/>
                <a:gd name="T18" fmla="*/ 2034 w 2173"/>
                <a:gd name="T19" fmla="*/ 182 h 2026"/>
                <a:gd name="T20" fmla="*/ 2009 w 2173"/>
                <a:gd name="T21" fmla="*/ 149 h 2026"/>
                <a:gd name="T22" fmla="*/ 1969 w 2173"/>
                <a:gd name="T23" fmla="*/ 135 h 2026"/>
                <a:gd name="T24" fmla="*/ 204 w 2173"/>
                <a:gd name="T25" fmla="*/ 0 h 2026"/>
                <a:gd name="T26" fmla="*/ 2006 w 2173"/>
                <a:gd name="T27" fmla="*/ 3 h 2026"/>
                <a:gd name="T28" fmla="*/ 2072 w 2173"/>
                <a:gd name="T29" fmla="*/ 28 h 2026"/>
                <a:gd name="T30" fmla="*/ 2125 w 2173"/>
                <a:gd name="T31" fmla="*/ 72 h 2026"/>
                <a:gd name="T32" fmla="*/ 2160 w 2173"/>
                <a:gd name="T33" fmla="*/ 133 h 2026"/>
                <a:gd name="T34" fmla="*/ 2173 w 2173"/>
                <a:gd name="T35" fmla="*/ 203 h 2026"/>
                <a:gd name="T36" fmla="*/ 2170 w 2173"/>
                <a:gd name="T37" fmla="*/ 1859 h 2026"/>
                <a:gd name="T38" fmla="*/ 2145 w 2173"/>
                <a:gd name="T39" fmla="*/ 1925 h 2026"/>
                <a:gd name="T40" fmla="*/ 2101 w 2173"/>
                <a:gd name="T41" fmla="*/ 1978 h 2026"/>
                <a:gd name="T42" fmla="*/ 2040 w 2173"/>
                <a:gd name="T43" fmla="*/ 2013 h 2026"/>
                <a:gd name="T44" fmla="*/ 1969 w 2173"/>
                <a:gd name="T45" fmla="*/ 2026 h 2026"/>
                <a:gd name="T46" fmla="*/ 167 w 2173"/>
                <a:gd name="T47" fmla="*/ 2023 h 2026"/>
                <a:gd name="T48" fmla="*/ 101 w 2173"/>
                <a:gd name="T49" fmla="*/ 1998 h 2026"/>
                <a:gd name="T50" fmla="*/ 48 w 2173"/>
                <a:gd name="T51" fmla="*/ 1954 h 2026"/>
                <a:gd name="T52" fmla="*/ 13 w 2173"/>
                <a:gd name="T53" fmla="*/ 1893 h 2026"/>
                <a:gd name="T54" fmla="*/ 0 w 2173"/>
                <a:gd name="T55" fmla="*/ 1822 h 2026"/>
                <a:gd name="T56" fmla="*/ 3 w 2173"/>
                <a:gd name="T57" fmla="*/ 167 h 2026"/>
                <a:gd name="T58" fmla="*/ 28 w 2173"/>
                <a:gd name="T59" fmla="*/ 101 h 2026"/>
                <a:gd name="T60" fmla="*/ 72 w 2173"/>
                <a:gd name="T61" fmla="*/ 48 h 2026"/>
                <a:gd name="T62" fmla="*/ 133 w 2173"/>
                <a:gd name="T63" fmla="*/ 13 h 2026"/>
                <a:gd name="T64" fmla="*/ 204 w 2173"/>
                <a:gd name="T65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3" h="2026">
                  <a:moveTo>
                    <a:pt x="204" y="135"/>
                  </a:moveTo>
                  <a:lnTo>
                    <a:pt x="182" y="139"/>
                  </a:lnTo>
                  <a:lnTo>
                    <a:pt x="163" y="149"/>
                  </a:lnTo>
                  <a:lnTo>
                    <a:pt x="148" y="163"/>
                  </a:lnTo>
                  <a:lnTo>
                    <a:pt x="139" y="182"/>
                  </a:lnTo>
                  <a:lnTo>
                    <a:pt x="135" y="203"/>
                  </a:lnTo>
                  <a:lnTo>
                    <a:pt x="135" y="1822"/>
                  </a:lnTo>
                  <a:lnTo>
                    <a:pt x="139" y="1844"/>
                  </a:lnTo>
                  <a:lnTo>
                    <a:pt x="148" y="1863"/>
                  </a:lnTo>
                  <a:lnTo>
                    <a:pt x="163" y="1878"/>
                  </a:lnTo>
                  <a:lnTo>
                    <a:pt x="182" y="1887"/>
                  </a:lnTo>
                  <a:lnTo>
                    <a:pt x="204" y="1891"/>
                  </a:lnTo>
                  <a:lnTo>
                    <a:pt x="1969" y="1891"/>
                  </a:lnTo>
                  <a:lnTo>
                    <a:pt x="1991" y="1887"/>
                  </a:lnTo>
                  <a:lnTo>
                    <a:pt x="2009" y="1878"/>
                  </a:lnTo>
                  <a:lnTo>
                    <a:pt x="2024" y="1863"/>
                  </a:lnTo>
                  <a:lnTo>
                    <a:pt x="2034" y="1844"/>
                  </a:lnTo>
                  <a:lnTo>
                    <a:pt x="2037" y="1822"/>
                  </a:lnTo>
                  <a:lnTo>
                    <a:pt x="2037" y="203"/>
                  </a:lnTo>
                  <a:lnTo>
                    <a:pt x="2034" y="182"/>
                  </a:lnTo>
                  <a:lnTo>
                    <a:pt x="2024" y="163"/>
                  </a:lnTo>
                  <a:lnTo>
                    <a:pt x="2009" y="149"/>
                  </a:lnTo>
                  <a:lnTo>
                    <a:pt x="1991" y="139"/>
                  </a:lnTo>
                  <a:lnTo>
                    <a:pt x="1969" y="135"/>
                  </a:lnTo>
                  <a:lnTo>
                    <a:pt x="204" y="135"/>
                  </a:lnTo>
                  <a:close/>
                  <a:moveTo>
                    <a:pt x="204" y="0"/>
                  </a:moveTo>
                  <a:lnTo>
                    <a:pt x="1969" y="0"/>
                  </a:lnTo>
                  <a:lnTo>
                    <a:pt x="2006" y="3"/>
                  </a:lnTo>
                  <a:lnTo>
                    <a:pt x="2040" y="13"/>
                  </a:lnTo>
                  <a:lnTo>
                    <a:pt x="2072" y="28"/>
                  </a:lnTo>
                  <a:lnTo>
                    <a:pt x="2101" y="48"/>
                  </a:lnTo>
                  <a:lnTo>
                    <a:pt x="2125" y="72"/>
                  </a:lnTo>
                  <a:lnTo>
                    <a:pt x="2145" y="101"/>
                  </a:lnTo>
                  <a:lnTo>
                    <a:pt x="2160" y="133"/>
                  </a:lnTo>
                  <a:lnTo>
                    <a:pt x="2170" y="167"/>
                  </a:lnTo>
                  <a:lnTo>
                    <a:pt x="2173" y="203"/>
                  </a:lnTo>
                  <a:lnTo>
                    <a:pt x="2173" y="1822"/>
                  </a:lnTo>
                  <a:lnTo>
                    <a:pt x="2170" y="1859"/>
                  </a:lnTo>
                  <a:lnTo>
                    <a:pt x="2160" y="1893"/>
                  </a:lnTo>
                  <a:lnTo>
                    <a:pt x="2145" y="1925"/>
                  </a:lnTo>
                  <a:lnTo>
                    <a:pt x="2125" y="1954"/>
                  </a:lnTo>
                  <a:lnTo>
                    <a:pt x="2101" y="1978"/>
                  </a:lnTo>
                  <a:lnTo>
                    <a:pt x="2072" y="1998"/>
                  </a:lnTo>
                  <a:lnTo>
                    <a:pt x="2040" y="2013"/>
                  </a:lnTo>
                  <a:lnTo>
                    <a:pt x="2005" y="2023"/>
                  </a:lnTo>
                  <a:lnTo>
                    <a:pt x="1969" y="2026"/>
                  </a:lnTo>
                  <a:lnTo>
                    <a:pt x="204" y="2026"/>
                  </a:lnTo>
                  <a:lnTo>
                    <a:pt x="167" y="2023"/>
                  </a:lnTo>
                  <a:lnTo>
                    <a:pt x="133" y="2013"/>
                  </a:lnTo>
                  <a:lnTo>
                    <a:pt x="101" y="1998"/>
                  </a:lnTo>
                  <a:lnTo>
                    <a:pt x="72" y="1978"/>
                  </a:lnTo>
                  <a:lnTo>
                    <a:pt x="48" y="1954"/>
                  </a:lnTo>
                  <a:lnTo>
                    <a:pt x="28" y="1925"/>
                  </a:lnTo>
                  <a:lnTo>
                    <a:pt x="13" y="1893"/>
                  </a:lnTo>
                  <a:lnTo>
                    <a:pt x="3" y="1859"/>
                  </a:lnTo>
                  <a:lnTo>
                    <a:pt x="0" y="1822"/>
                  </a:lnTo>
                  <a:lnTo>
                    <a:pt x="0" y="203"/>
                  </a:lnTo>
                  <a:lnTo>
                    <a:pt x="3" y="167"/>
                  </a:lnTo>
                  <a:lnTo>
                    <a:pt x="13" y="133"/>
                  </a:lnTo>
                  <a:lnTo>
                    <a:pt x="28" y="101"/>
                  </a:lnTo>
                  <a:lnTo>
                    <a:pt x="48" y="72"/>
                  </a:lnTo>
                  <a:lnTo>
                    <a:pt x="72" y="48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7" y="3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3552" y="2207"/>
              <a:ext cx="115" cy="115"/>
            </a:xfrm>
            <a:custGeom>
              <a:avLst/>
              <a:gdLst>
                <a:gd name="T0" fmla="*/ 287 w 572"/>
                <a:gd name="T1" fmla="*/ 0 h 572"/>
                <a:gd name="T2" fmla="*/ 333 w 572"/>
                <a:gd name="T3" fmla="*/ 4 h 572"/>
                <a:gd name="T4" fmla="*/ 376 w 572"/>
                <a:gd name="T5" fmla="*/ 14 h 572"/>
                <a:gd name="T6" fmla="*/ 417 w 572"/>
                <a:gd name="T7" fmla="*/ 33 h 572"/>
                <a:gd name="T8" fmla="*/ 455 w 572"/>
                <a:gd name="T9" fmla="*/ 56 h 572"/>
                <a:gd name="T10" fmla="*/ 488 w 572"/>
                <a:gd name="T11" fmla="*/ 83 h 572"/>
                <a:gd name="T12" fmla="*/ 516 w 572"/>
                <a:gd name="T13" fmla="*/ 117 h 572"/>
                <a:gd name="T14" fmla="*/ 539 w 572"/>
                <a:gd name="T15" fmla="*/ 155 h 572"/>
                <a:gd name="T16" fmla="*/ 557 w 572"/>
                <a:gd name="T17" fmla="*/ 196 h 572"/>
                <a:gd name="T18" fmla="*/ 568 w 572"/>
                <a:gd name="T19" fmla="*/ 239 h 572"/>
                <a:gd name="T20" fmla="*/ 572 w 572"/>
                <a:gd name="T21" fmla="*/ 285 h 572"/>
                <a:gd name="T22" fmla="*/ 568 w 572"/>
                <a:gd name="T23" fmla="*/ 332 h 572"/>
                <a:gd name="T24" fmla="*/ 557 w 572"/>
                <a:gd name="T25" fmla="*/ 376 h 572"/>
                <a:gd name="T26" fmla="*/ 539 w 572"/>
                <a:gd name="T27" fmla="*/ 417 h 572"/>
                <a:gd name="T28" fmla="*/ 516 w 572"/>
                <a:gd name="T29" fmla="*/ 455 h 572"/>
                <a:gd name="T30" fmla="*/ 488 w 572"/>
                <a:gd name="T31" fmla="*/ 487 h 572"/>
                <a:gd name="T32" fmla="*/ 455 w 572"/>
                <a:gd name="T33" fmla="*/ 516 h 572"/>
                <a:gd name="T34" fmla="*/ 417 w 572"/>
                <a:gd name="T35" fmla="*/ 539 h 572"/>
                <a:gd name="T36" fmla="*/ 376 w 572"/>
                <a:gd name="T37" fmla="*/ 557 h 572"/>
                <a:gd name="T38" fmla="*/ 333 w 572"/>
                <a:gd name="T39" fmla="*/ 567 h 572"/>
                <a:gd name="T40" fmla="*/ 287 w 572"/>
                <a:gd name="T41" fmla="*/ 572 h 572"/>
                <a:gd name="T42" fmla="*/ 239 w 572"/>
                <a:gd name="T43" fmla="*/ 567 h 572"/>
                <a:gd name="T44" fmla="*/ 196 w 572"/>
                <a:gd name="T45" fmla="*/ 557 h 572"/>
                <a:gd name="T46" fmla="*/ 155 w 572"/>
                <a:gd name="T47" fmla="*/ 539 h 572"/>
                <a:gd name="T48" fmla="*/ 117 w 572"/>
                <a:gd name="T49" fmla="*/ 516 h 572"/>
                <a:gd name="T50" fmla="*/ 85 w 572"/>
                <a:gd name="T51" fmla="*/ 487 h 572"/>
                <a:gd name="T52" fmla="*/ 56 w 572"/>
                <a:gd name="T53" fmla="*/ 455 h 572"/>
                <a:gd name="T54" fmla="*/ 33 w 572"/>
                <a:gd name="T55" fmla="*/ 417 h 572"/>
                <a:gd name="T56" fmla="*/ 16 w 572"/>
                <a:gd name="T57" fmla="*/ 376 h 572"/>
                <a:gd name="T58" fmla="*/ 5 w 572"/>
                <a:gd name="T59" fmla="*/ 332 h 572"/>
                <a:gd name="T60" fmla="*/ 0 w 572"/>
                <a:gd name="T61" fmla="*/ 285 h 572"/>
                <a:gd name="T62" fmla="*/ 5 w 572"/>
                <a:gd name="T63" fmla="*/ 239 h 572"/>
                <a:gd name="T64" fmla="*/ 16 w 572"/>
                <a:gd name="T65" fmla="*/ 196 h 572"/>
                <a:gd name="T66" fmla="*/ 33 w 572"/>
                <a:gd name="T67" fmla="*/ 155 h 572"/>
                <a:gd name="T68" fmla="*/ 56 w 572"/>
                <a:gd name="T69" fmla="*/ 117 h 572"/>
                <a:gd name="T70" fmla="*/ 85 w 572"/>
                <a:gd name="T71" fmla="*/ 83 h 572"/>
                <a:gd name="T72" fmla="*/ 117 w 572"/>
                <a:gd name="T73" fmla="*/ 56 h 572"/>
                <a:gd name="T74" fmla="*/ 155 w 572"/>
                <a:gd name="T75" fmla="*/ 33 h 572"/>
                <a:gd name="T76" fmla="*/ 196 w 572"/>
                <a:gd name="T77" fmla="*/ 14 h 572"/>
                <a:gd name="T78" fmla="*/ 239 w 572"/>
                <a:gd name="T79" fmla="*/ 4 h 572"/>
                <a:gd name="T80" fmla="*/ 287 w 572"/>
                <a:gd name="T81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2" h="572">
                  <a:moveTo>
                    <a:pt x="287" y="0"/>
                  </a:moveTo>
                  <a:lnTo>
                    <a:pt x="333" y="4"/>
                  </a:lnTo>
                  <a:lnTo>
                    <a:pt x="376" y="14"/>
                  </a:lnTo>
                  <a:lnTo>
                    <a:pt x="417" y="33"/>
                  </a:lnTo>
                  <a:lnTo>
                    <a:pt x="455" y="56"/>
                  </a:lnTo>
                  <a:lnTo>
                    <a:pt x="488" y="83"/>
                  </a:lnTo>
                  <a:lnTo>
                    <a:pt x="516" y="117"/>
                  </a:lnTo>
                  <a:lnTo>
                    <a:pt x="539" y="155"/>
                  </a:lnTo>
                  <a:lnTo>
                    <a:pt x="557" y="196"/>
                  </a:lnTo>
                  <a:lnTo>
                    <a:pt x="568" y="239"/>
                  </a:lnTo>
                  <a:lnTo>
                    <a:pt x="572" y="285"/>
                  </a:lnTo>
                  <a:lnTo>
                    <a:pt x="568" y="332"/>
                  </a:lnTo>
                  <a:lnTo>
                    <a:pt x="557" y="376"/>
                  </a:lnTo>
                  <a:lnTo>
                    <a:pt x="539" y="417"/>
                  </a:lnTo>
                  <a:lnTo>
                    <a:pt x="516" y="455"/>
                  </a:lnTo>
                  <a:lnTo>
                    <a:pt x="488" y="487"/>
                  </a:lnTo>
                  <a:lnTo>
                    <a:pt x="455" y="516"/>
                  </a:lnTo>
                  <a:lnTo>
                    <a:pt x="417" y="539"/>
                  </a:lnTo>
                  <a:lnTo>
                    <a:pt x="376" y="557"/>
                  </a:lnTo>
                  <a:lnTo>
                    <a:pt x="333" y="567"/>
                  </a:lnTo>
                  <a:lnTo>
                    <a:pt x="287" y="572"/>
                  </a:lnTo>
                  <a:lnTo>
                    <a:pt x="239" y="567"/>
                  </a:lnTo>
                  <a:lnTo>
                    <a:pt x="196" y="557"/>
                  </a:lnTo>
                  <a:lnTo>
                    <a:pt x="155" y="539"/>
                  </a:lnTo>
                  <a:lnTo>
                    <a:pt x="117" y="516"/>
                  </a:lnTo>
                  <a:lnTo>
                    <a:pt x="85" y="487"/>
                  </a:lnTo>
                  <a:lnTo>
                    <a:pt x="56" y="455"/>
                  </a:lnTo>
                  <a:lnTo>
                    <a:pt x="33" y="417"/>
                  </a:lnTo>
                  <a:lnTo>
                    <a:pt x="16" y="376"/>
                  </a:lnTo>
                  <a:lnTo>
                    <a:pt x="5" y="332"/>
                  </a:lnTo>
                  <a:lnTo>
                    <a:pt x="0" y="285"/>
                  </a:lnTo>
                  <a:lnTo>
                    <a:pt x="5" y="239"/>
                  </a:lnTo>
                  <a:lnTo>
                    <a:pt x="16" y="196"/>
                  </a:lnTo>
                  <a:lnTo>
                    <a:pt x="33" y="155"/>
                  </a:lnTo>
                  <a:lnTo>
                    <a:pt x="56" y="117"/>
                  </a:lnTo>
                  <a:lnTo>
                    <a:pt x="85" y="83"/>
                  </a:lnTo>
                  <a:lnTo>
                    <a:pt x="117" y="56"/>
                  </a:lnTo>
                  <a:lnTo>
                    <a:pt x="155" y="33"/>
                  </a:lnTo>
                  <a:lnTo>
                    <a:pt x="196" y="14"/>
                  </a:lnTo>
                  <a:lnTo>
                    <a:pt x="239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3499" y="2325"/>
              <a:ext cx="222" cy="127"/>
            </a:xfrm>
            <a:custGeom>
              <a:avLst/>
              <a:gdLst>
                <a:gd name="T0" fmla="*/ 487 w 1110"/>
                <a:gd name="T1" fmla="*/ 0 h 634"/>
                <a:gd name="T2" fmla="*/ 626 w 1110"/>
                <a:gd name="T3" fmla="*/ 0 h 634"/>
                <a:gd name="T4" fmla="*/ 697 w 1110"/>
                <a:gd name="T5" fmla="*/ 26 h 634"/>
                <a:gd name="T6" fmla="*/ 738 w 1110"/>
                <a:gd name="T7" fmla="*/ 49 h 634"/>
                <a:gd name="T8" fmla="*/ 765 w 1110"/>
                <a:gd name="T9" fmla="*/ 65 h 634"/>
                <a:gd name="T10" fmla="*/ 812 w 1110"/>
                <a:gd name="T11" fmla="*/ 95 h 634"/>
                <a:gd name="T12" fmla="*/ 865 w 1110"/>
                <a:gd name="T13" fmla="*/ 134 h 634"/>
                <a:gd name="T14" fmla="*/ 922 w 1110"/>
                <a:gd name="T15" fmla="*/ 182 h 634"/>
                <a:gd name="T16" fmla="*/ 977 w 1110"/>
                <a:gd name="T17" fmla="*/ 240 h 634"/>
                <a:gd name="T18" fmla="*/ 1028 w 1110"/>
                <a:gd name="T19" fmla="*/ 308 h 634"/>
                <a:gd name="T20" fmla="*/ 1069 w 1110"/>
                <a:gd name="T21" fmla="*/ 387 h 634"/>
                <a:gd name="T22" fmla="*/ 1098 w 1110"/>
                <a:gd name="T23" fmla="*/ 477 h 634"/>
                <a:gd name="T24" fmla="*/ 1110 w 1110"/>
                <a:gd name="T25" fmla="*/ 579 h 634"/>
                <a:gd name="T26" fmla="*/ 886 w 1110"/>
                <a:gd name="T27" fmla="*/ 634 h 634"/>
                <a:gd name="T28" fmla="*/ 884 w 1110"/>
                <a:gd name="T29" fmla="*/ 547 h 634"/>
                <a:gd name="T30" fmla="*/ 864 w 1110"/>
                <a:gd name="T31" fmla="*/ 472 h 634"/>
                <a:gd name="T32" fmla="*/ 847 w 1110"/>
                <a:gd name="T33" fmla="*/ 634 h 634"/>
                <a:gd name="T34" fmla="*/ 625 w 1110"/>
                <a:gd name="T35" fmla="*/ 542 h 634"/>
                <a:gd name="T36" fmla="*/ 554 w 1110"/>
                <a:gd name="T37" fmla="*/ 82 h 634"/>
                <a:gd name="T38" fmla="*/ 553 w 1110"/>
                <a:gd name="T39" fmla="*/ 634 h 634"/>
                <a:gd name="T40" fmla="*/ 263 w 1110"/>
                <a:gd name="T41" fmla="*/ 439 h 634"/>
                <a:gd name="T42" fmla="*/ 234 w 1110"/>
                <a:gd name="T43" fmla="*/ 507 h 634"/>
                <a:gd name="T44" fmla="*/ 222 w 1110"/>
                <a:gd name="T45" fmla="*/ 590 h 634"/>
                <a:gd name="T46" fmla="*/ 1 w 1110"/>
                <a:gd name="T47" fmla="*/ 634 h 634"/>
                <a:gd name="T48" fmla="*/ 3 w 1110"/>
                <a:gd name="T49" fmla="*/ 527 h 634"/>
                <a:gd name="T50" fmla="*/ 24 w 1110"/>
                <a:gd name="T51" fmla="*/ 431 h 634"/>
                <a:gd name="T52" fmla="*/ 60 w 1110"/>
                <a:gd name="T53" fmla="*/ 347 h 634"/>
                <a:gd name="T54" fmla="*/ 107 w 1110"/>
                <a:gd name="T55" fmla="*/ 273 h 634"/>
                <a:gd name="T56" fmla="*/ 160 w 1110"/>
                <a:gd name="T57" fmla="*/ 210 h 634"/>
                <a:gd name="T58" fmla="*/ 217 w 1110"/>
                <a:gd name="T59" fmla="*/ 157 h 634"/>
                <a:gd name="T60" fmla="*/ 273 w 1110"/>
                <a:gd name="T61" fmla="*/ 113 h 634"/>
                <a:gd name="T62" fmla="*/ 324 w 1110"/>
                <a:gd name="T63" fmla="*/ 79 h 634"/>
                <a:gd name="T64" fmla="*/ 365 w 1110"/>
                <a:gd name="T65" fmla="*/ 53 h 634"/>
                <a:gd name="T66" fmla="*/ 379 w 1110"/>
                <a:gd name="T67" fmla="*/ 46 h 634"/>
                <a:gd name="T68" fmla="*/ 449 w 1110"/>
                <a:gd name="T69" fmla="*/ 1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0" h="634">
                  <a:moveTo>
                    <a:pt x="486" y="0"/>
                  </a:moveTo>
                  <a:lnTo>
                    <a:pt x="487" y="0"/>
                  </a:lnTo>
                  <a:lnTo>
                    <a:pt x="556" y="71"/>
                  </a:lnTo>
                  <a:lnTo>
                    <a:pt x="626" y="0"/>
                  </a:lnTo>
                  <a:lnTo>
                    <a:pt x="662" y="10"/>
                  </a:lnTo>
                  <a:lnTo>
                    <a:pt x="697" y="26"/>
                  </a:lnTo>
                  <a:lnTo>
                    <a:pt x="730" y="46"/>
                  </a:lnTo>
                  <a:lnTo>
                    <a:pt x="738" y="49"/>
                  </a:lnTo>
                  <a:lnTo>
                    <a:pt x="745" y="53"/>
                  </a:lnTo>
                  <a:lnTo>
                    <a:pt x="765" y="65"/>
                  </a:lnTo>
                  <a:lnTo>
                    <a:pt x="787" y="79"/>
                  </a:lnTo>
                  <a:lnTo>
                    <a:pt x="812" y="95"/>
                  </a:lnTo>
                  <a:lnTo>
                    <a:pt x="837" y="113"/>
                  </a:lnTo>
                  <a:lnTo>
                    <a:pt x="865" y="134"/>
                  </a:lnTo>
                  <a:lnTo>
                    <a:pt x="893" y="157"/>
                  </a:lnTo>
                  <a:lnTo>
                    <a:pt x="922" y="182"/>
                  </a:lnTo>
                  <a:lnTo>
                    <a:pt x="950" y="210"/>
                  </a:lnTo>
                  <a:lnTo>
                    <a:pt x="977" y="240"/>
                  </a:lnTo>
                  <a:lnTo>
                    <a:pt x="1003" y="273"/>
                  </a:lnTo>
                  <a:lnTo>
                    <a:pt x="1028" y="308"/>
                  </a:lnTo>
                  <a:lnTo>
                    <a:pt x="1050" y="347"/>
                  </a:lnTo>
                  <a:lnTo>
                    <a:pt x="1069" y="387"/>
                  </a:lnTo>
                  <a:lnTo>
                    <a:pt x="1086" y="431"/>
                  </a:lnTo>
                  <a:lnTo>
                    <a:pt x="1098" y="477"/>
                  </a:lnTo>
                  <a:lnTo>
                    <a:pt x="1107" y="527"/>
                  </a:lnTo>
                  <a:lnTo>
                    <a:pt x="1110" y="579"/>
                  </a:lnTo>
                  <a:lnTo>
                    <a:pt x="1109" y="634"/>
                  </a:lnTo>
                  <a:lnTo>
                    <a:pt x="886" y="634"/>
                  </a:lnTo>
                  <a:lnTo>
                    <a:pt x="888" y="590"/>
                  </a:lnTo>
                  <a:lnTo>
                    <a:pt x="884" y="547"/>
                  </a:lnTo>
                  <a:lnTo>
                    <a:pt x="876" y="509"/>
                  </a:lnTo>
                  <a:lnTo>
                    <a:pt x="864" y="472"/>
                  </a:lnTo>
                  <a:lnTo>
                    <a:pt x="847" y="439"/>
                  </a:lnTo>
                  <a:lnTo>
                    <a:pt x="847" y="634"/>
                  </a:lnTo>
                  <a:lnTo>
                    <a:pt x="557" y="634"/>
                  </a:lnTo>
                  <a:lnTo>
                    <a:pt x="625" y="542"/>
                  </a:lnTo>
                  <a:lnTo>
                    <a:pt x="556" y="82"/>
                  </a:lnTo>
                  <a:lnTo>
                    <a:pt x="554" y="82"/>
                  </a:lnTo>
                  <a:lnTo>
                    <a:pt x="486" y="542"/>
                  </a:lnTo>
                  <a:lnTo>
                    <a:pt x="553" y="634"/>
                  </a:lnTo>
                  <a:lnTo>
                    <a:pt x="263" y="634"/>
                  </a:lnTo>
                  <a:lnTo>
                    <a:pt x="263" y="439"/>
                  </a:lnTo>
                  <a:lnTo>
                    <a:pt x="246" y="471"/>
                  </a:lnTo>
                  <a:lnTo>
                    <a:pt x="234" y="507"/>
                  </a:lnTo>
                  <a:lnTo>
                    <a:pt x="226" y="547"/>
                  </a:lnTo>
                  <a:lnTo>
                    <a:pt x="222" y="590"/>
                  </a:lnTo>
                  <a:lnTo>
                    <a:pt x="224" y="634"/>
                  </a:lnTo>
                  <a:lnTo>
                    <a:pt x="1" y="634"/>
                  </a:lnTo>
                  <a:lnTo>
                    <a:pt x="0" y="579"/>
                  </a:lnTo>
                  <a:lnTo>
                    <a:pt x="3" y="527"/>
                  </a:lnTo>
                  <a:lnTo>
                    <a:pt x="12" y="477"/>
                  </a:lnTo>
                  <a:lnTo>
                    <a:pt x="24" y="431"/>
                  </a:lnTo>
                  <a:lnTo>
                    <a:pt x="41" y="387"/>
                  </a:lnTo>
                  <a:lnTo>
                    <a:pt x="60" y="347"/>
                  </a:lnTo>
                  <a:lnTo>
                    <a:pt x="82" y="308"/>
                  </a:lnTo>
                  <a:lnTo>
                    <a:pt x="107" y="273"/>
                  </a:lnTo>
                  <a:lnTo>
                    <a:pt x="133" y="240"/>
                  </a:lnTo>
                  <a:lnTo>
                    <a:pt x="160" y="210"/>
                  </a:lnTo>
                  <a:lnTo>
                    <a:pt x="188" y="182"/>
                  </a:lnTo>
                  <a:lnTo>
                    <a:pt x="217" y="157"/>
                  </a:lnTo>
                  <a:lnTo>
                    <a:pt x="245" y="134"/>
                  </a:lnTo>
                  <a:lnTo>
                    <a:pt x="273" y="113"/>
                  </a:lnTo>
                  <a:lnTo>
                    <a:pt x="298" y="95"/>
                  </a:lnTo>
                  <a:lnTo>
                    <a:pt x="324" y="79"/>
                  </a:lnTo>
                  <a:lnTo>
                    <a:pt x="345" y="65"/>
                  </a:lnTo>
                  <a:lnTo>
                    <a:pt x="365" y="53"/>
                  </a:lnTo>
                  <a:lnTo>
                    <a:pt x="372" y="49"/>
                  </a:lnTo>
                  <a:lnTo>
                    <a:pt x="379" y="46"/>
                  </a:lnTo>
                  <a:lnTo>
                    <a:pt x="413" y="26"/>
                  </a:lnTo>
                  <a:lnTo>
                    <a:pt x="449" y="1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3775" y="2207"/>
              <a:ext cx="114" cy="115"/>
            </a:xfrm>
            <a:custGeom>
              <a:avLst/>
              <a:gdLst>
                <a:gd name="T0" fmla="*/ 287 w 572"/>
                <a:gd name="T1" fmla="*/ 0 h 572"/>
                <a:gd name="T2" fmla="*/ 332 w 572"/>
                <a:gd name="T3" fmla="*/ 4 h 572"/>
                <a:gd name="T4" fmla="*/ 376 w 572"/>
                <a:gd name="T5" fmla="*/ 14 h 572"/>
                <a:gd name="T6" fmla="*/ 417 w 572"/>
                <a:gd name="T7" fmla="*/ 33 h 572"/>
                <a:gd name="T8" fmla="*/ 455 w 572"/>
                <a:gd name="T9" fmla="*/ 56 h 572"/>
                <a:gd name="T10" fmla="*/ 488 w 572"/>
                <a:gd name="T11" fmla="*/ 83 h 572"/>
                <a:gd name="T12" fmla="*/ 516 w 572"/>
                <a:gd name="T13" fmla="*/ 117 h 572"/>
                <a:gd name="T14" fmla="*/ 539 w 572"/>
                <a:gd name="T15" fmla="*/ 155 h 572"/>
                <a:gd name="T16" fmla="*/ 557 w 572"/>
                <a:gd name="T17" fmla="*/ 196 h 572"/>
                <a:gd name="T18" fmla="*/ 568 w 572"/>
                <a:gd name="T19" fmla="*/ 239 h 572"/>
                <a:gd name="T20" fmla="*/ 572 w 572"/>
                <a:gd name="T21" fmla="*/ 285 h 572"/>
                <a:gd name="T22" fmla="*/ 568 w 572"/>
                <a:gd name="T23" fmla="*/ 332 h 572"/>
                <a:gd name="T24" fmla="*/ 557 w 572"/>
                <a:gd name="T25" fmla="*/ 376 h 572"/>
                <a:gd name="T26" fmla="*/ 539 w 572"/>
                <a:gd name="T27" fmla="*/ 417 h 572"/>
                <a:gd name="T28" fmla="*/ 516 w 572"/>
                <a:gd name="T29" fmla="*/ 455 h 572"/>
                <a:gd name="T30" fmla="*/ 488 w 572"/>
                <a:gd name="T31" fmla="*/ 487 h 572"/>
                <a:gd name="T32" fmla="*/ 455 w 572"/>
                <a:gd name="T33" fmla="*/ 516 h 572"/>
                <a:gd name="T34" fmla="*/ 417 w 572"/>
                <a:gd name="T35" fmla="*/ 539 h 572"/>
                <a:gd name="T36" fmla="*/ 376 w 572"/>
                <a:gd name="T37" fmla="*/ 557 h 572"/>
                <a:gd name="T38" fmla="*/ 332 w 572"/>
                <a:gd name="T39" fmla="*/ 567 h 572"/>
                <a:gd name="T40" fmla="*/ 287 w 572"/>
                <a:gd name="T41" fmla="*/ 572 h 572"/>
                <a:gd name="T42" fmla="*/ 239 w 572"/>
                <a:gd name="T43" fmla="*/ 567 h 572"/>
                <a:gd name="T44" fmla="*/ 196 w 572"/>
                <a:gd name="T45" fmla="*/ 557 h 572"/>
                <a:gd name="T46" fmla="*/ 155 w 572"/>
                <a:gd name="T47" fmla="*/ 539 h 572"/>
                <a:gd name="T48" fmla="*/ 117 w 572"/>
                <a:gd name="T49" fmla="*/ 516 h 572"/>
                <a:gd name="T50" fmla="*/ 85 w 572"/>
                <a:gd name="T51" fmla="*/ 487 h 572"/>
                <a:gd name="T52" fmla="*/ 56 w 572"/>
                <a:gd name="T53" fmla="*/ 455 h 572"/>
                <a:gd name="T54" fmla="*/ 33 w 572"/>
                <a:gd name="T55" fmla="*/ 417 h 572"/>
                <a:gd name="T56" fmla="*/ 15 w 572"/>
                <a:gd name="T57" fmla="*/ 376 h 572"/>
                <a:gd name="T58" fmla="*/ 5 w 572"/>
                <a:gd name="T59" fmla="*/ 332 h 572"/>
                <a:gd name="T60" fmla="*/ 0 w 572"/>
                <a:gd name="T61" fmla="*/ 285 h 572"/>
                <a:gd name="T62" fmla="*/ 5 w 572"/>
                <a:gd name="T63" fmla="*/ 239 h 572"/>
                <a:gd name="T64" fmla="*/ 15 w 572"/>
                <a:gd name="T65" fmla="*/ 196 h 572"/>
                <a:gd name="T66" fmla="*/ 33 w 572"/>
                <a:gd name="T67" fmla="*/ 155 h 572"/>
                <a:gd name="T68" fmla="*/ 56 w 572"/>
                <a:gd name="T69" fmla="*/ 117 h 572"/>
                <a:gd name="T70" fmla="*/ 85 w 572"/>
                <a:gd name="T71" fmla="*/ 83 h 572"/>
                <a:gd name="T72" fmla="*/ 117 w 572"/>
                <a:gd name="T73" fmla="*/ 56 h 572"/>
                <a:gd name="T74" fmla="*/ 155 w 572"/>
                <a:gd name="T75" fmla="*/ 33 h 572"/>
                <a:gd name="T76" fmla="*/ 196 w 572"/>
                <a:gd name="T77" fmla="*/ 14 h 572"/>
                <a:gd name="T78" fmla="*/ 239 w 572"/>
                <a:gd name="T79" fmla="*/ 4 h 572"/>
                <a:gd name="T80" fmla="*/ 287 w 572"/>
                <a:gd name="T81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2" h="572">
                  <a:moveTo>
                    <a:pt x="287" y="0"/>
                  </a:moveTo>
                  <a:lnTo>
                    <a:pt x="332" y="4"/>
                  </a:lnTo>
                  <a:lnTo>
                    <a:pt x="376" y="14"/>
                  </a:lnTo>
                  <a:lnTo>
                    <a:pt x="417" y="33"/>
                  </a:lnTo>
                  <a:lnTo>
                    <a:pt x="455" y="56"/>
                  </a:lnTo>
                  <a:lnTo>
                    <a:pt x="488" y="83"/>
                  </a:lnTo>
                  <a:lnTo>
                    <a:pt x="516" y="117"/>
                  </a:lnTo>
                  <a:lnTo>
                    <a:pt x="539" y="155"/>
                  </a:lnTo>
                  <a:lnTo>
                    <a:pt x="557" y="196"/>
                  </a:lnTo>
                  <a:lnTo>
                    <a:pt x="568" y="239"/>
                  </a:lnTo>
                  <a:lnTo>
                    <a:pt x="572" y="285"/>
                  </a:lnTo>
                  <a:lnTo>
                    <a:pt x="568" y="332"/>
                  </a:lnTo>
                  <a:lnTo>
                    <a:pt x="557" y="376"/>
                  </a:lnTo>
                  <a:lnTo>
                    <a:pt x="539" y="417"/>
                  </a:lnTo>
                  <a:lnTo>
                    <a:pt x="516" y="455"/>
                  </a:lnTo>
                  <a:lnTo>
                    <a:pt x="488" y="487"/>
                  </a:lnTo>
                  <a:lnTo>
                    <a:pt x="455" y="516"/>
                  </a:lnTo>
                  <a:lnTo>
                    <a:pt x="417" y="539"/>
                  </a:lnTo>
                  <a:lnTo>
                    <a:pt x="376" y="557"/>
                  </a:lnTo>
                  <a:lnTo>
                    <a:pt x="332" y="567"/>
                  </a:lnTo>
                  <a:lnTo>
                    <a:pt x="287" y="572"/>
                  </a:lnTo>
                  <a:lnTo>
                    <a:pt x="239" y="567"/>
                  </a:lnTo>
                  <a:lnTo>
                    <a:pt x="196" y="557"/>
                  </a:lnTo>
                  <a:lnTo>
                    <a:pt x="155" y="539"/>
                  </a:lnTo>
                  <a:lnTo>
                    <a:pt x="117" y="516"/>
                  </a:lnTo>
                  <a:lnTo>
                    <a:pt x="85" y="487"/>
                  </a:lnTo>
                  <a:lnTo>
                    <a:pt x="56" y="455"/>
                  </a:lnTo>
                  <a:lnTo>
                    <a:pt x="33" y="417"/>
                  </a:lnTo>
                  <a:lnTo>
                    <a:pt x="15" y="376"/>
                  </a:lnTo>
                  <a:lnTo>
                    <a:pt x="5" y="332"/>
                  </a:lnTo>
                  <a:lnTo>
                    <a:pt x="0" y="285"/>
                  </a:lnTo>
                  <a:lnTo>
                    <a:pt x="5" y="239"/>
                  </a:lnTo>
                  <a:lnTo>
                    <a:pt x="15" y="196"/>
                  </a:lnTo>
                  <a:lnTo>
                    <a:pt x="33" y="155"/>
                  </a:lnTo>
                  <a:lnTo>
                    <a:pt x="56" y="117"/>
                  </a:lnTo>
                  <a:lnTo>
                    <a:pt x="85" y="83"/>
                  </a:lnTo>
                  <a:lnTo>
                    <a:pt x="117" y="56"/>
                  </a:lnTo>
                  <a:lnTo>
                    <a:pt x="155" y="33"/>
                  </a:lnTo>
                  <a:lnTo>
                    <a:pt x="196" y="14"/>
                  </a:lnTo>
                  <a:lnTo>
                    <a:pt x="239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3721" y="2325"/>
              <a:ext cx="222" cy="127"/>
            </a:xfrm>
            <a:custGeom>
              <a:avLst/>
              <a:gdLst>
                <a:gd name="T0" fmla="*/ 488 w 1111"/>
                <a:gd name="T1" fmla="*/ 0 h 634"/>
                <a:gd name="T2" fmla="*/ 627 w 1111"/>
                <a:gd name="T3" fmla="*/ 0 h 634"/>
                <a:gd name="T4" fmla="*/ 698 w 1111"/>
                <a:gd name="T5" fmla="*/ 26 h 634"/>
                <a:gd name="T6" fmla="*/ 738 w 1111"/>
                <a:gd name="T7" fmla="*/ 49 h 634"/>
                <a:gd name="T8" fmla="*/ 766 w 1111"/>
                <a:gd name="T9" fmla="*/ 65 h 634"/>
                <a:gd name="T10" fmla="*/ 813 w 1111"/>
                <a:gd name="T11" fmla="*/ 95 h 634"/>
                <a:gd name="T12" fmla="*/ 866 w 1111"/>
                <a:gd name="T13" fmla="*/ 134 h 634"/>
                <a:gd name="T14" fmla="*/ 923 w 1111"/>
                <a:gd name="T15" fmla="*/ 182 h 634"/>
                <a:gd name="T16" fmla="*/ 978 w 1111"/>
                <a:gd name="T17" fmla="*/ 240 h 634"/>
                <a:gd name="T18" fmla="*/ 1029 w 1111"/>
                <a:gd name="T19" fmla="*/ 308 h 634"/>
                <a:gd name="T20" fmla="*/ 1070 w 1111"/>
                <a:gd name="T21" fmla="*/ 387 h 634"/>
                <a:gd name="T22" fmla="*/ 1099 w 1111"/>
                <a:gd name="T23" fmla="*/ 477 h 634"/>
                <a:gd name="T24" fmla="*/ 1111 w 1111"/>
                <a:gd name="T25" fmla="*/ 579 h 634"/>
                <a:gd name="T26" fmla="*/ 887 w 1111"/>
                <a:gd name="T27" fmla="*/ 634 h 634"/>
                <a:gd name="T28" fmla="*/ 885 w 1111"/>
                <a:gd name="T29" fmla="*/ 547 h 634"/>
                <a:gd name="T30" fmla="*/ 865 w 1111"/>
                <a:gd name="T31" fmla="*/ 472 h 634"/>
                <a:gd name="T32" fmla="*/ 848 w 1111"/>
                <a:gd name="T33" fmla="*/ 634 h 634"/>
                <a:gd name="T34" fmla="*/ 625 w 1111"/>
                <a:gd name="T35" fmla="*/ 542 h 634"/>
                <a:gd name="T36" fmla="*/ 555 w 1111"/>
                <a:gd name="T37" fmla="*/ 82 h 634"/>
                <a:gd name="T38" fmla="*/ 554 w 1111"/>
                <a:gd name="T39" fmla="*/ 634 h 634"/>
                <a:gd name="T40" fmla="*/ 264 w 1111"/>
                <a:gd name="T41" fmla="*/ 439 h 634"/>
                <a:gd name="T42" fmla="*/ 235 w 1111"/>
                <a:gd name="T43" fmla="*/ 507 h 634"/>
                <a:gd name="T44" fmla="*/ 223 w 1111"/>
                <a:gd name="T45" fmla="*/ 590 h 634"/>
                <a:gd name="T46" fmla="*/ 2 w 1111"/>
                <a:gd name="T47" fmla="*/ 634 h 634"/>
                <a:gd name="T48" fmla="*/ 4 w 1111"/>
                <a:gd name="T49" fmla="*/ 527 h 634"/>
                <a:gd name="T50" fmla="*/ 25 w 1111"/>
                <a:gd name="T51" fmla="*/ 431 h 634"/>
                <a:gd name="T52" fmla="*/ 61 w 1111"/>
                <a:gd name="T53" fmla="*/ 347 h 634"/>
                <a:gd name="T54" fmla="*/ 107 w 1111"/>
                <a:gd name="T55" fmla="*/ 273 h 634"/>
                <a:gd name="T56" fmla="*/ 161 w 1111"/>
                <a:gd name="T57" fmla="*/ 210 h 634"/>
                <a:gd name="T58" fmla="*/ 218 w 1111"/>
                <a:gd name="T59" fmla="*/ 157 h 634"/>
                <a:gd name="T60" fmla="*/ 274 w 1111"/>
                <a:gd name="T61" fmla="*/ 113 h 634"/>
                <a:gd name="T62" fmla="*/ 324 w 1111"/>
                <a:gd name="T63" fmla="*/ 79 h 634"/>
                <a:gd name="T64" fmla="*/ 366 w 1111"/>
                <a:gd name="T65" fmla="*/ 53 h 634"/>
                <a:gd name="T66" fmla="*/ 380 w 1111"/>
                <a:gd name="T67" fmla="*/ 46 h 634"/>
                <a:gd name="T68" fmla="*/ 450 w 1111"/>
                <a:gd name="T69" fmla="*/ 1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1" h="634">
                  <a:moveTo>
                    <a:pt x="486" y="0"/>
                  </a:moveTo>
                  <a:lnTo>
                    <a:pt x="488" y="0"/>
                  </a:lnTo>
                  <a:lnTo>
                    <a:pt x="557" y="71"/>
                  </a:lnTo>
                  <a:lnTo>
                    <a:pt x="627" y="0"/>
                  </a:lnTo>
                  <a:lnTo>
                    <a:pt x="663" y="10"/>
                  </a:lnTo>
                  <a:lnTo>
                    <a:pt x="698" y="26"/>
                  </a:lnTo>
                  <a:lnTo>
                    <a:pt x="731" y="46"/>
                  </a:lnTo>
                  <a:lnTo>
                    <a:pt x="738" y="49"/>
                  </a:lnTo>
                  <a:lnTo>
                    <a:pt x="746" y="53"/>
                  </a:lnTo>
                  <a:lnTo>
                    <a:pt x="766" y="65"/>
                  </a:lnTo>
                  <a:lnTo>
                    <a:pt x="787" y="79"/>
                  </a:lnTo>
                  <a:lnTo>
                    <a:pt x="813" y="95"/>
                  </a:lnTo>
                  <a:lnTo>
                    <a:pt x="838" y="113"/>
                  </a:lnTo>
                  <a:lnTo>
                    <a:pt x="866" y="134"/>
                  </a:lnTo>
                  <a:lnTo>
                    <a:pt x="894" y="157"/>
                  </a:lnTo>
                  <a:lnTo>
                    <a:pt x="923" y="182"/>
                  </a:lnTo>
                  <a:lnTo>
                    <a:pt x="951" y="210"/>
                  </a:lnTo>
                  <a:lnTo>
                    <a:pt x="978" y="240"/>
                  </a:lnTo>
                  <a:lnTo>
                    <a:pt x="1004" y="273"/>
                  </a:lnTo>
                  <a:lnTo>
                    <a:pt x="1029" y="308"/>
                  </a:lnTo>
                  <a:lnTo>
                    <a:pt x="1051" y="347"/>
                  </a:lnTo>
                  <a:lnTo>
                    <a:pt x="1070" y="387"/>
                  </a:lnTo>
                  <a:lnTo>
                    <a:pt x="1086" y="431"/>
                  </a:lnTo>
                  <a:lnTo>
                    <a:pt x="1099" y="477"/>
                  </a:lnTo>
                  <a:lnTo>
                    <a:pt x="1108" y="527"/>
                  </a:lnTo>
                  <a:lnTo>
                    <a:pt x="1111" y="579"/>
                  </a:lnTo>
                  <a:lnTo>
                    <a:pt x="1109" y="634"/>
                  </a:lnTo>
                  <a:lnTo>
                    <a:pt x="887" y="634"/>
                  </a:lnTo>
                  <a:lnTo>
                    <a:pt x="889" y="590"/>
                  </a:lnTo>
                  <a:lnTo>
                    <a:pt x="885" y="547"/>
                  </a:lnTo>
                  <a:lnTo>
                    <a:pt x="877" y="509"/>
                  </a:lnTo>
                  <a:lnTo>
                    <a:pt x="865" y="472"/>
                  </a:lnTo>
                  <a:lnTo>
                    <a:pt x="848" y="439"/>
                  </a:lnTo>
                  <a:lnTo>
                    <a:pt x="848" y="634"/>
                  </a:lnTo>
                  <a:lnTo>
                    <a:pt x="558" y="634"/>
                  </a:lnTo>
                  <a:lnTo>
                    <a:pt x="625" y="542"/>
                  </a:lnTo>
                  <a:lnTo>
                    <a:pt x="557" y="82"/>
                  </a:lnTo>
                  <a:lnTo>
                    <a:pt x="555" y="82"/>
                  </a:lnTo>
                  <a:lnTo>
                    <a:pt x="486" y="542"/>
                  </a:lnTo>
                  <a:lnTo>
                    <a:pt x="554" y="634"/>
                  </a:lnTo>
                  <a:lnTo>
                    <a:pt x="264" y="634"/>
                  </a:lnTo>
                  <a:lnTo>
                    <a:pt x="264" y="439"/>
                  </a:lnTo>
                  <a:lnTo>
                    <a:pt x="247" y="471"/>
                  </a:lnTo>
                  <a:lnTo>
                    <a:pt x="235" y="507"/>
                  </a:lnTo>
                  <a:lnTo>
                    <a:pt x="227" y="547"/>
                  </a:lnTo>
                  <a:lnTo>
                    <a:pt x="223" y="590"/>
                  </a:lnTo>
                  <a:lnTo>
                    <a:pt x="225" y="634"/>
                  </a:lnTo>
                  <a:lnTo>
                    <a:pt x="2" y="634"/>
                  </a:lnTo>
                  <a:lnTo>
                    <a:pt x="0" y="579"/>
                  </a:lnTo>
                  <a:lnTo>
                    <a:pt x="4" y="527"/>
                  </a:lnTo>
                  <a:lnTo>
                    <a:pt x="13" y="477"/>
                  </a:lnTo>
                  <a:lnTo>
                    <a:pt x="25" y="431"/>
                  </a:lnTo>
                  <a:lnTo>
                    <a:pt x="42" y="387"/>
                  </a:lnTo>
                  <a:lnTo>
                    <a:pt x="61" y="347"/>
                  </a:lnTo>
                  <a:lnTo>
                    <a:pt x="83" y="308"/>
                  </a:lnTo>
                  <a:lnTo>
                    <a:pt x="107" y="273"/>
                  </a:lnTo>
                  <a:lnTo>
                    <a:pt x="133" y="240"/>
                  </a:lnTo>
                  <a:lnTo>
                    <a:pt x="161" y="210"/>
                  </a:lnTo>
                  <a:lnTo>
                    <a:pt x="189" y="182"/>
                  </a:lnTo>
                  <a:lnTo>
                    <a:pt x="218" y="157"/>
                  </a:lnTo>
                  <a:lnTo>
                    <a:pt x="246" y="134"/>
                  </a:lnTo>
                  <a:lnTo>
                    <a:pt x="274" y="113"/>
                  </a:lnTo>
                  <a:lnTo>
                    <a:pt x="299" y="95"/>
                  </a:lnTo>
                  <a:lnTo>
                    <a:pt x="324" y="79"/>
                  </a:lnTo>
                  <a:lnTo>
                    <a:pt x="346" y="65"/>
                  </a:lnTo>
                  <a:lnTo>
                    <a:pt x="366" y="53"/>
                  </a:lnTo>
                  <a:lnTo>
                    <a:pt x="373" y="49"/>
                  </a:lnTo>
                  <a:lnTo>
                    <a:pt x="380" y="46"/>
                  </a:lnTo>
                  <a:lnTo>
                    <a:pt x="414" y="26"/>
                  </a:lnTo>
                  <a:lnTo>
                    <a:pt x="450" y="10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3477" y="2470"/>
              <a:ext cx="653" cy="8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9"/>
            <p:cNvSpPr>
              <a:spLocks noEditPoints="1"/>
            </p:cNvSpPr>
            <p:nvPr/>
          </p:nvSpPr>
          <p:spPr bwMode="auto">
            <a:xfrm>
              <a:off x="3614" y="1858"/>
              <a:ext cx="214" cy="213"/>
            </a:xfrm>
            <a:custGeom>
              <a:avLst/>
              <a:gdLst>
                <a:gd name="T0" fmla="*/ 458 w 1069"/>
                <a:gd name="T1" fmla="*/ 274 h 1068"/>
                <a:gd name="T2" fmla="*/ 356 w 1069"/>
                <a:gd name="T3" fmla="*/ 331 h 1068"/>
                <a:gd name="T4" fmla="*/ 288 w 1069"/>
                <a:gd name="T5" fmla="*/ 423 h 1068"/>
                <a:gd name="T6" fmla="*/ 264 w 1069"/>
                <a:gd name="T7" fmla="*/ 533 h 1068"/>
                <a:gd name="T8" fmla="*/ 289 w 1069"/>
                <a:gd name="T9" fmla="*/ 647 h 1068"/>
                <a:gd name="T10" fmla="*/ 358 w 1069"/>
                <a:gd name="T11" fmla="*/ 740 h 1068"/>
                <a:gd name="T12" fmla="*/ 458 w 1069"/>
                <a:gd name="T13" fmla="*/ 794 h 1068"/>
                <a:gd name="T14" fmla="*/ 573 w 1069"/>
                <a:gd name="T15" fmla="*/ 802 h 1068"/>
                <a:gd name="T16" fmla="*/ 683 w 1069"/>
                <a:gd name="T17" fmla="*/ 760 h 1068"/>
                <a:gd name="T18" fmla="*/ 763 w 1069"/>
                <a:gd name="T19" fmla="*/ 678 h 1068"/>
                <a:gd name="T20" fmla="*/ 802 w 1069"/>
                <a:gd name="T21" fmla="*/ 573 h 1068"/>
                <a:gd name="T22" fmla="*/ 794 w 1069"/>
                <a:gd name="T23" fmla="*/ 458 h 1068"/>
                <a:gd name="T24" fmla="*/ 738 w 1069"/>
                <a:gd name="T25" fmla="*/ 355 h 1068"/>
                <a:gd name="T26" fmla="*/ 647 w 1069"/>
                <a:gd name="T27" fmla="*/ 287 h 1068"/>
                <a:gd name="T28" fmla="*/ 534 w 1069"/>
                <a:gd name="T29" fmla="*/ 263 h 1068"/>
                <a:gd name="T30" fmla="*/ 762 w 1069"/>
                <a:gd name="T31" fmla="*/ 30 h 1068"/>
                <a:gd name="T32" fmla="*/ 799 w 1069"/>
                <a:gd name="T33" fmla="*/ 66 h 1068"/>
                <a:gd name="T34" fmla="*/ 802 w 1069"/>
                <a:gd name="T35" fmla="*/ 118 h 1068"/>
                <a:gd name="T36" fmla="*/ 845 w 1069"/>
                <a:gd name="T37" fmla="*/ 228 h 1068"/>
                <a:gd name="T38" fmla="*/ 945 w 1069"/>
                <a:gd name="T39" fmla="*/ 229 h 1068"/>
                <a:gd name="T40" fmla="*/ 996 w 1069"/>
                <a:gd name="T41" fmla="*/ 241 h 1068"/>
                <a:gd name="T42" fmla="*/ 1051 w 1069"/>
                <a:gd name="T43" fmla="*/ 338 h 1068"/>
                <a:gd name="T44" fmla="*/ 1053 w 1069"/>
                <a:gd name="T45" fmla="*/ 390 h 1068"/>
                <a:gd name="T46" fmla="*/ 1018 w 1069"/>
                <a:gd name="T47" fmla="*/ 429 h 1068"/>
                <a:gd name="T48" fmla="*/ 970 w 1069"/>
                <a:gd name="T49" fmla="*/ 538 h 1068"/>
                <a:gd name="T50" fmla="*/ 1040 w 1069"/>
                <a:gd name="T51" fmla="*/ 609 h 1068"/>
                <a:gd name="T52" fmla="*/ 1068 w 1069"/>
                <a:gd name="T53" fmla="*/ 654 h 1068"/>
                <a:gd name="T54" fmla="*/ 1039 w 1069"/>
                <a:gd name="T55" fmla="*/ 760 h 1068"/>
                <a:gd name="T56" fmla="*/ 1002 w 1069"/>
                <a:gd name="T57" fmla="*/ 799 h 1068"/>
                <a:gd name="T58" fmla="*/ 950 w 1069"/>
                <a:gd name="T59" fmla="*/ 801 h 1068"/>
                <a:gd name="T60" fmla="*/ 839 w 1069"/>
                <a:gd name="T61" fmla="*/ 845 h 1068"/>
                <a:gd name="T62" fmla="*/ 839 w 1069"/>
                <a:gd name="T63" fmla="*/ 945 h 1068"/>
                <a:gd name="T64" fmla="*/ 827 w 1069"/>
                <a:gd name="T65" fmla="*/ 996 h 1068"/>
                <a:gd name="T66" fmla="*/ 730 w 1069"/>
                <a:gd name="T67" fmla="*/ 1050 h 1068"/>
                <a:gd name="T68" fmla="*/ 678 w 1069"/>
                <a:gd name="T69" fmla="*/ 1053 h 1068"/>
                <a:gd name="T70" fmla="*/ 640 w 1069"/>
                <a:gd name="T71" fmla="*/ 1016 h 1068"/>
                <a:gd name="T72" fmla="*/ 530 w 1069"/>
                <a:gd name="T73" fmla="*/ 969 h 1068"/>
                <a:gd name="T74" fmla="*/ 460 w 1069"/>
                <a:gd name="T75" fmla="*/ 1039 h 1068"/>
                <a:gd name="T76" fmla="*/ 415 w 1069"/>
                <a:gd name="T77" fmla="*/ 1067 h 1068"/>
                <a:gd name="T78" fmla="*/ 307 w 1069"/>
                <a:gd name="T79" fmla="*/ 1037 h 1068"/>
                <a:gd name="T80" fmla="*/ 270 w 1069"/>
                <a:gd name="T81" fmla="*/ 1002 h 1068"/>
                <a:gd name="T82" fmla="*/ 267 w 1069"/>
                <a:gd name="T83" fmla="*/ 950 h 1068"/>
                <a:gd name="T84" fmla="*/ 224 w 1069"/>
                <a:gd name="T85" fmla="*/ 839 h 1068"/>
                <a:gd name="T86" fmla="*/ 123 w 1069"/>
                <a:gd name="T87" fmla="*/ 839 h 1068"/>
                <a:gd name="T88" fmla="*/ 73 w 1069"/>
                <a:gd name="T89" fmla="*/ 827 h 1068"/>
                <a:gd name="T90" fmla="*/ 18 w 1069"/>
                <a:gd name="T91" fmla="*/ 730 h 1068"/>
                <a:gd name="T92" fmla="*/ 16 w 1069"/>
                <a:gd name="T93" fmla="*/ 677 h 1068"/>
                <a:gd name="T94" fmla="*/ 51 w 1069"/>
                <a:gd name="T95" fmla="*/ 639 h 1068"/>
                <a:gd name="T96" fmla="*/ 99 w 1069"/>
                <a:gd name="T97" fmla="*/ 529 h 1068"/>
                <a:gd name="T98" fmla="*/ 29 w 1069"/>
                <a:gd name="T99" fmla="*/ 459 h 1068"/>
                <a:gd name="T100" fmla="*/ 1 w 1069"/>
                <a:gd name="T101" fmla="*/ 414 h 1068"/>
                <a:gd name="T102" fmla="*/ 30 w 1069"/>
                <a:gd name="T103" fmla="*/ 307 h 1068"/>
                <a:gd name="T104" fmla="*/ 67 w 1069"/>
                <a:gd name="T105" fmla="*/ 269 h 1068"/>
                <a:gd name="T106" fmla="*/ 119 w 1069"/>
                <a:gd name="T107" fmla="*/ 267 h 1068"/>
                <a:gd name="T108" fmla="*/ 229 w 1069"/>
                <a:gd name="T109" fmla="*/ 223 h 1068"/>
                <a:gd name="T110" fmla="*/ 230 w 1069"/>
                <a:gd name="T111" fmla="*/ 123 h 1068"/>
                <a:gd name="T112" fmla="*/ 242 w 1069"/>
                <a:gd name="T113" fmla="*/ 72 h 1068"/>
                <a:gd name="T114" fmla="*/ 339 w 1069"/>
                <a:gd name="T115" fmla="*/ 18 h 1068"/>
                <a:gd name="T116" fmla="*/ 391 w 1069"/>
                <a:gd name="T117" fmla="*/ 15 h 1068"/>
                <a:gd name="T118" fmla="*/ 429 w 1069"/>
                <a:gd name="T119" fmla="*/ 50 h 1068"/>
                <a:gd name="T120" fmla="*/ 539 w 1069"/>
                <a:gd name="T121" fmla="*/ 99 h 1068"/>
                <a:gd name="T122" fmla="*/ 609 w 1069"/>
                <a:gd name="T123" fmla="*/ 29 h 1068"/>
                <a:gd name="T124" fmla="*/ 654 w 1069"/>
                <a:gd name="T125" fmla="*/ 1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1068">
                  <a:moveTo>
                    <a:pt x="534" y="263"/>
                  </a:moveTo>
                  <a:lnTo>
                    <a:pt x="496" y="266"/>
                  </a:lnTo>
                  <a:lnTo>
                    <a:pt x="458" y="274"/>
                  </a:lnTo>
                  <a:lnTo>
                    <a:pt x="421" y="287"/>
                  </a:lnTo>
                  <a:lnTo>
                    <a:pt x="386" y="308"/>
                  </a:lnTo>
                  <a:lnTo>
                    <a:pt x="356" y="331"/>
                  </a:lnTo>
                  <a:lnTo>
                    <a:pt x="328" y="359"/>
                  </a:lnTo>
                  <a:lnTo>
                    <a:pt x="306" y="389"/>
                  </a:lnTo>
                  <a:lnTo>
                    <a:pt x="288" y="423"/>
                  </a:lnTo>
                  <a:lnTo>
                    <a:pt x="275" y="458"/>
                  </a:lnTo>
                  <a:lnTo>
                    <a:pt x="266" y="495"/>
                  </a:lnTo>
                  <a:lnTo>
                    <a:pt x="264" y="533"/>
                  </a:lnTo>
                  <a:lnTo>
                    <a:pt x="266" y="572"/>
                  </a:lnTo>
                  <a:lnTo>
                    <a:pt x="275" y="609"/>
                  </a:lnTo>
                  <a:lnTo>
                    <a:pt x="289" y="647"/>
                  </a:lnTo>
                  <a:lnTo>
                    <a:pt x="307" y="682"/>
                  </a:lnTo>
                  <a:lnTo>
                    <a:pt x="331" y="712"/>
                  </a:lnTo>
                  <a:lnTo>
                    <a:pt x="358" y="740"/>
                  </a:lnTo>
                  <a:lnTo>
                    <a:pt x="388" y="761"/>
                  </a:lnTo>
                  <a:lnTo>
                    <a:pt x="422" y="780"/>
                  </a:lnTo>
                  <a:lnTo>
                    <a:pt x="458" y="794"/>
                  </a:lnTo>
                  <a:lnTo>
                    <a:pt x="496" y="801"/>
                  </a:lnTo>
                  <a:lnTo>
                    <a:pt x="534" y="805"/>
                  </a:lnTo>
                  <a:lnTo>
                    <a:pt x="573" y="802"/>
                  </a:lnTo>
                  <a:lnTo>
                    <a:pt x="611" y="794"/>
                  </a:lnTo>
                  <a:lnTo>
                    <a:pt x="648" y="780"/>
                  </a:lnTo>
                  <a:lnTo>
                    <a:pt x="683" y="760"/>
                  </a:lnTo>
                  <a:lnTo>
                    <a:pt x="713" y="737"/>
                  </a:lnTo>
                  <a:lnTo>
                    <a:pt x="741" y="709"/>
                  </a:lnTo>
                  <a:lnTo>
                    <a:pt x="763" y="678"/>
                  </a:lnTo>
                  <a:lnTo>
                    <a:pt x="781" y="645"/>
                  </a:lnTo>
                  <a:lnTo>
                    <a:pt x="794" y="610"/>
                  </a:lnTo>
                  <a:lnTo>
                    <a:pt x="802" y="573"/>
                  </a:lnTo>
                  <a:lnTo>
                    <a:pt x="805" y="535"/>
                  </a:lnTo>
                  <a:lnTo>
                    <a:pt x="803" y="497"/>
                  </a:lnTo>
                  <a:lnTo>
                    <a:pt x="794" y="458"/>
                  </a:lnTo>
                  <a:lnTo>
                    <a:pt x="780" y="420"/>
                  </a:lnTo>
                  <a:lnTo>
                    <a:pt x="762" y="387"/>
                  </a:lnTo>
                  <a:lnTo>
                    <a:pt x="738" y="355"/>
                  </a:lnTo>
                  <a:lnTo>
                    <a:pt x="711" y="329"/>
                  </a:lnTo>
                  <a:lnTo>
                    <a:pt x="681" y="306"/>
                  </a:lnTo>
                  <a:lnTo>
                    <a:pt x="647" y="287"/>
                  </a:lnTo>
                  <a:lnTo>
                    <a:pt x="611" y="274"/>
                  </a:lnTo>
                  <a:lnTo>
                    <a:pt x="573" y="266"/>
                  </a:lnTo>
                  <a:lnTo>
                    <a:pt x="534" y="263"/>
                  </a:lnTo>
                  <a:close/>
                  <a:moveTo>
                    <a:pt x="672" y="0"/>
                  </a:moveTo>
                  <a:lnTo>
                    <a:pt x="689" y="3"/>
                  </a:lnTo>
                  <a:lnTo>
                    <a:pt x="762" y="30"/>
                  </a:lnTo>
                  <a:lnTo>
                    <a:pt x="777" y="38"/>
                  </a:lnTo>
                  <a:lnTo>
                    <a:pt x="791" y="50"/>
                  </a:lnTo>
                  <a:lnTo>
                    <a:pt x="799" y="66"/>
                  </a:lnTo>
                  <a:lnTo>
                    <a:pt x="805" y="83"/>
                  </a:lnTo>
                  <a:lnTo>
                    <a:pt x="805" y="100"/>
                  </a:lnTo>
                  <a:lnTo>
                    <a:pt x="802" y="118"/>
                  </a:lnTo>
                  <a:lnTo>
                    <a:pt x="781" y="175"/>
                  </a:lnTo>
                  <a:lnTo>
                    <a:pt x="814" y="200"/>
                  </a:lnTo>
                  <a:lnTo>
                    <a:pt x="845" y="228"/>
                  </a:lnTo>
                  <a:lnTo>
                    <a:pt x="873" y="261"/>
                  </a:lnTo>
                  <a:lnTo>
                    <a:pt x="929" y="235"/>
                  </a:lnTo>
                  <a:lnTo>
                    <a:pt x="945" y="229"/>
                  </a:lnTo>
                  <a:lnTo>
                    <a:pt x="964" y="229"/>
                  </a:lnTo>
                  <a:lnTo>
                    <a:pt x="981" y="233"/>
                  </a:lnTo>
                  <a:lnTo>
                    <a:pt x="996" y="241"/>
                  </a:lnTo>
                  <a:lnTo>
                    <a:pt x="1010" y="254"/>
                  </a:lnTo>
                  <a:lnTo>
                    <a:pt x="1019" y="268"/>
                  </a:lnTo>
                  <a:lnTo>
                    <a:pt x="1051" y="338"/>
                  </a:lnTo>
                  <a:lnTo>
                    <a:pt x="1057" y="355"/>
                  </a:lnTo>
                  <a:lnTo>
                    <a:pt x="1057" y="373"/>
                  </a:lnTo>
                  <a:lnTo>
                    <a:pt x="1053" y="390"/>
                  </a:lnTo>
                  <a:lnTo>
                    <a:pt x="1045" y="406"/>
                  </a:lnTo>
                  <a:lnTo>
                    <a:pt x="1032" y="419"/>
                  </a:lnTo>
                  <a:lnTo>
                    <a:pt x="1018" y="429"/>
                  </a:lnTo>
                  <a:lnTo>
                    <a:pt x="962" y="454"/>
                  </a:lnTo>
                  <a:lnTo>
                    <a:pt x="968" y="497"/>
                  </a:lnTo>
                  <a:lnTo>
                    <a:pt x="970" y="538"/>
                  </a:lnTo>
                  <a:lnTo>
                    <a:pt x="967" y="580"/>
                  </a:lnTo>
                  <a:lnTo>
                    <a:pt x="1024" y="601"/>
                  </a:lnTo>
                  <a:lnTo>
                    <a:pt x="1040" y="609"/>
                  </a:lnTo>
                  <a:lnTo>
                    <a:pt x="1053" y="621"/>
                  </a:lnTo>
                  <a:lnTo>
                    <a:pt x="1063" y="637"/>
                  </a:lnTo>
                  <a:lnTo>
                    <a:pt x="1068" y="654"/>
                  </a:lnTo>
                  <a:lnTo>
                    <a:pt x="1069" y="671"/>
                  </a:lnTo>
                  <a:lnTo>
                    <a:pt x="1064" y="689"/>
                  </a:lnTo>
                  <a:lnTo>
                    <a:pt x="1039" y="760"/>
                  </a:lnTo>
                  <a:lnTo>
                    <a:pt x="1030" y="777"/>
                  </a:lnTo>
                  <a:lnTo>
                    <a:pt x="1018" y="789"/>
                  </a:lnTo>
                  <a:lnTo>
                    <a:pt x="1002" y="799"/>
                  </a:lnTo>
                  <a:lnTo>
                    <a:pt x="985" y="805"/>
                  </a:lnTo>
                  <a:lnTo>
                    <a:pt x="967" y="805"/>
                  </a:lnTo>
                  <a:lnTo>
                    <a:pt x="950" y="801"/>
                  </a:lnTo>
                  <a:lnTo>
                    <a:pt x="893" y="781"/>
                  </a:lnTo>
                  <a:lnTo>
                    <a:pt x="868" y="813"/>
                  </a:lnTo>
                  <a:lnTo>
                    <a:pt x="839" y="845"/>
                  </a:lnTo>
                  <a:lnTo>
                    <a:pt x="808" y="873"/>
                  </a:lnTo>
                  <a:lnTo>
                    <a:pt x="833" y="928"/>
                  </a:lnTo>
                  <a:lnTo>
                    <a:pt x="839" y="945"/>
                  </a:lnTo>
                  <a:lnTo>
                    <a:pt x="839" y="963"/>
                  </a:lnTo>
                  <a:lnTo>
                    <a:pt x="835" y="980"/>
                  </a:lnTo>
                  <a:lnTo>
                    <a:pt x="827" y="996"/>
                  </a:lnTo>
                  <a:lnTo>
                    <a:pt x="815" y="1008"/>
                  </a:lnTo>
                  <a:lnTo>
                    <a:pt x="799" y="1019"/>
                  </a:lnTo>
                  <a:lnTo>
                    <a:pt x="730" y="1050"/>
                  </a:lnTo>
                  <a:lnTo>
                    <a:pt x="712" y="1056"/>
                  </a:lnTo>
                  <a:lnTo>
                    <a:pt x="695" y="1056"/>
                  </a:lnTo>
                  <a:lnTo>
                    <a:pt x="678" y="1053"/>
                  </a:lnTo>
                  <a:lnTo>
                    <a:pt x="663" y="1044"/>
                  </a:lnTo>
                  <a:lnTo>
                    <a:pt x="649" y="1032"/>
                  </a:lnTo>
                  <a:lnTo>
                    <a:pt x="640" y="1016"/>
                  </a:lnTo>
                  <a:lnTo>
                    <a:pt x="614" y="962"/>
                  </a:lnTo>
                  <a:lnTo>
                    <a:pt x="572" y="968"/>
                  </a:lnTo>
                  <a:lnTo>
                    <a:pt x="530" y="969"/>
                  </a:lnTo>
                  <a:lnTo>
                    <a:pt x="489" y="967"/>
                  </a:lnTo>
                  <a:lnTo>
                    <a:pt x="468" y="1024"/>
                  </a:lnTo>
                  <a:lnTo>
                    <a:pt x="460" y="1039"/>
                  </a:lnTo>
                  <a:lnTo>
                    <a:pt x="447" y="1053"/>
                  </a:lnTo>
                  <a:lnTo>
                    <a:pt x="432" y="1062"/>
                  </a:lnTo>
                  <a:lnTo>
                    <a:pt x="415" y="1067"/>
                  </a:lnTo>
                  <a:lnTo>
                    <a:pt x="397" y="1068"/>
                  </a:lnTo>
                  <a:lnTo>
                    <a:pt x="380" y="1064"/>
                  </a:lnTo>
                  <a:lnTo>
                    <a:pt x="307" y="1037"/>
                  </a:lnTo>
                  <a:lnTo>
                    <a:pt x="291" y="1030"/>
                  </a:lnTo>
                  <a:lnTo>
                    <a:pt x="278" y="1018"/>
                  </a:lnTo>
                  <a:lnTo>
                    <a:pt x="270" y="1002"/>
                  </a:lnTo>
                  <a:lnTo>
                    <a:pt x="264" y="985"/>
                  </a:lnTo>
                  <a:lnTo>
                    <a:pt x="264" y="967"/>
                  </a:lnTo>
                  <a:lnTo>
                    <a:pt x="267" y="950"/>
                  </a:lnTo>
                  <a:lnTo>
                    <a:pt x="288" y="893"/>
                  </a:lnTo>
                  <a:lnTo>
                    <a:pt x="255" y="868"/>
                  </a:lnTo>
                  <a:lnTo>
                    <a:pt x="224" y="839"/>
                  </a:lnTo>
                  <a:lnTo>
                    <a:pt x="196" y="807"/>
                  </a:lnTo>
                  <a:lnTo>
                    <a:pt x="140" y="833"/>
                  </a:lnTo>
                  <a:lnTo>
                    <a:pt x="123" y="839"/>
                  </a:lnTo>
                  <a:lnTo>
                    <a:pt x="105" y="839"/>
                  </a:lnTo>
                  <a:lnTo>
                    <a:pt x="88" y="835"/>
                  </a:lnTo>
                  <a:lnTo>
                    <a:pt x="73" y="827"/>
                  </a:lnTo>
                  <a:lnTo>
                    <a:pt x="59" y="815"/>
                  </a:lnTo>
                  <a:lnTo>
                    <a:pt x="50" y="799"/>
                  </a:lnTo>
                  <a:lnTo>
                    <a:pt x="18" y="730"/>
                  </a:lnTo>
                  <a:lnTo>
                    <a:pt x="12" y="712"/>
                  </a:lnTo>
                  <a:lnTo>
                    <a:pt x="12" y="695"/>
                  </a:lnTo>
                  <a:lnTo>
                    <a:pt x="16" y="677"/>
                  </a:lnTo>
                  <a:lnTo>
                    <a:pt x="24" y="662"/>
                  </a:lnTo>
                  <a:lnTo>
                    <a:pt x="36" y="649"/>
                  </a:lnTo>
                  <a:lnTo>
                    <a:pt x="51" y="639"/>
                  </a:lnTo>
                  <a:lnTo>
                    <a:pt x="107" y="614"/>
                  </a:lnTo>
                  <a:lnTo>
                    <a:pt x="101" y="572"/>
                  </a:lnTo>
                  <a:lnTo>
                    <a:pt x="99" y="529"/>
                  </a:lnTo>
                  <a:lnTo>
                    <a:pt x="102" y="488"/>
                  </a:lnTo>
                  <a:lnTo>
                    <a:pt x="45" y="466"/>
                  </a:lnTo>
                  <a:lnTo>
                    <a:pt x="29" y="459"/>
                  </a:lnTo>
                  <a:lnTo>
                    <a:pt x="16" y="447"/>
                  </a:lnTo>
                  <a:lnTo>
                    <a:pt x="6" y="431"/>
                  </a:lnTo>
                  <a:lnTo>
                    <a:pt x="1" y="414"/>
                  </a:lnTo>
                  <a:lnTo>
                    <a:pt x="0" y="396"/>
                  </a:lnTo>
                  <a:lnTo>
                    <a:pt x="4" y="379"/>
                  </a:lnTo>
                  <a:lnTo>
                    <a:pt x="30" y="307"/>
                  </a:lnTo>
                  <a:lnTo>
                    <a:pt x="39" y="291"/>
                  </a:lnTo>
                  <a:lnTo>
                    <a:pt x="52" y="279"/>
                  </a:lnTo>
                  <a:lnTo>
                    <a:pt x="67" y="269"/>
                  </a:lnTo>
                  <a:lnTo>
                    <a:pt x="84" y="263"/>
                  </a:lnTo>
                  <a:lnTo>
                    <a:pt x="102" y="263"/>
                  </a:lnTo>
                  <a:lnTo>
                    <a:pt x="119" y="267"/>
                  </a:lnTo>
                  <a:lnTo>
                    <a:pt x="175" y="287"/>
                  </a:lnTo>
                  <a:lnTo>
                    <a:pt x="201" y="255"/>
                  </a:lnTo>
                  <a:lnTo>
                    <a:pt x="229" y="223"/>
                  </a:lnTo>
                  <a:lnTo>
                    <a:pt x="261" y="196"/>
                  </a:lnTo>
                  <a:lnTo>
                    <a:pt x="236" y="140"/>
                  </a:lnTo>
                  <a:lnTo>
                    <a:pt x="230" y="123"/>
                  </a:lnTo>
                  <a:lnTo>
                    <a:pt x="230" y="105"/>
                  </a:lnTo>
                  <a:lnTo>
                    <a:pt x="233" y="88"/>
                  </a:lnTo>
                  <a:lnTo>
                    <a:pt x="242" y="72"/>
                  </a:lnTo>
                  <a:lnTo>
                    <a:pt x="254" y="59"/>
                  </a:lnTo>
                  <a:lnTo>
                    <a:pt x="269" y="49"/>
                  </a:lnTo>
                  <a:lnTo>
                    <a:pt x="339" y="18"/>
                  </a:lnTo>
                  <a:lnTo>
                    <a:pt x="357" y="12"/>
                  </a:lnTo>
                  <a:lnTo>
                    <a:pt x="374" y="12"/>
                  </a:lnTo>
                  <a:lnTo>
                    <a:pt x="391" y="15"/>
                  </a:lnTo>
                  <a:lnTo>
                    <a:pt x="406" y="24"/>
                  </a:lnTo>
                  <a:lnTo>
                    <a:pt x="420" y="35"/>
                  </a:lnTo>
                  <a:lnTo>
                    <a:pt x="429" y="50"/>
                  </a:lnTo>
                  <a:lnTo>
                    <a:pt x="455" y="106"/>
                  </a:lnTo>
                  <a:lnTo>
                    <a:pt x="497" y="100"/>
                  </a:lnTo>
                  <a:lnTo>
                    <a:pt x="539" y="99"/>
                  </a:lnTo>
                  <a:lnTo>
                    <a:pt x="580" y="101"/>
                  </a:lnTo>
                  <a:lnTo>
                    <a:pt x="601" y="44"/>
                  </a:lnTo>
                  <a:lnTo>
                    <a:pt x="609" y="29"/>
                  </a:lnTo>
                  <a:lnTo>
                    <a:pt x="623" y="15"/>
                  </a:lnTo>
                  <a:lnTo>
                    <a:pt x="637" y="6"/>
                  </a:lnTo>
                  <a:lnTo>
                    <a:pt x="654" y="1"/>
                  </a:lnTo>
                  <a:lnTo>
                    <a:pt x="6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38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5236" y="201098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rgbClr val="255286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uk-UA" sz="3200" dirty="0" smtClean="0"/>
              <a:t>ДЕЦЕНТРАЛІЗАЦІЯ</a:t>
            </a:r>
            <a:r>
              <a:rPr lang="uk-UA" sz="3200" spc="70" dirty="0">
                <a:latin typeface="Calibri" pitchFamily="34" charset="0"/>
              </a:rPr>
              <a:t>. </a:t>
            </a:r>
            <a:r>
              <a:rPr lang="ru-RU" sz="3200" spc="170" dirty="0">
                <a:latin typeface="Calibri" pitchFamily="34" charset="0"/>
                <a:cs typeface="Arial"/>
              </a:rPr>
              <a:t>ЗАКОНОДАВСТВО </a:t>
            </a:r>
            <a:endParaRPr lang="uk-UA" sz="3200" spc="70" dirty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8288" y="6315040"/>
            <a:ext cx="2743200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3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ирог 7"/>
          <p:cNvSpPr/>
          <p:nvPr/>
        </p:nvSpPr>
        <p:spPr>
          <a:xfrm>
            <a:off x="4573426" y="2348880"/>
            <a:ext cx="2965020" cy="2676680"/>
          </a:xfrm>
          <a:prstGeom prst="pie">
            <a:avLst>
              <a:gd name="adj1" fmla="val 2716897"/>
              <a:gd name="adj2" fmla="val 18882976"/>
            </a:avLst>
          </a:prstGeom>
          <a:solidFill>
            <a:srgbClr val="25528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8" name="Пирог 33"/>
          <p:cNvSpPr/>
          <p:nvPr/>
        </p:nvSpPr>
        <p:spPr>
          <a:xfrm>
            <a:off x="4600826" y="2276030"/>
            <a:ext cx="2869040" cy="2822380"/>
          </a:xfrm>
          <a:prstGeom prst="pie">
            <a:avLst>
              <a:gd name="adj1" fmla="val 18881800"/>
              <a:gd name="adj2" fmla="val 2716844"/>
            </a:avLst>
          </a:prstGeom>
          <a:solidFill>
            <a:srgbClr val="EEBB1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sz="2000" b="1" dirty="0">
              <a:solidFill>
                <a:schemeClr val="tx1"/>
              </a:solidFill>
            </a:endParaRPr>
          </a:p>
        </p:txBody>
      </p:sp>
      <p:grpSp>
        <p:nvGrpSpPr>
          <p:cNvPr id="41" name="Group 5"/>
          <p:cNvGrpSpPr>
            <a:grpSpLocks noChangeAspect="1"/>
          </p:cNvGrpSpPr>
          <p:nvPr/>
        </p:nvGrpSpPr>
        <p:grpSpPr bwMode="auto">
          <a:xfrm>
            <a:off x="9272326" y="1775444"/>
            <a:ext cx="959616" cy="886872"/>
            <a:chOff x="152" y="1694"/>
            <a:chExt cx="1240" cy="1146"/>
          </a:xfrm>
          <a:solidFill>
            <a:srgbClr val="C43D59"/>
          </a:solidFill>
        </p:grpSpPr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869" y="1694"/>
              <a:ext cx="523" cy="768"/>
            </a:xfrm>
            <a:custGeom>
              <a:avLst/>
              <a:gdLst>
                <a:gd name="T0" fmla="*/ 1042 w 1571"/>
                <a:gd name="T1" fmla="*/ 563 h 2302"/>
                <a:gd name="T2" fmla="*/ 844 w 1571"/>
                <a:gd name="T3" fmla="*/ 755 h 2302"/>
                <a:gd name="T4" fmla="*/ 688 w 1571"/>
                <a:gd name="T5" fmla="*/ 917 h 2302"/>
                <a:gd name="T6" fmla="*/ 586 w 1571"/>
                <a:gd name="T7" fmla="*/ 1038 h 2302"/>
                <a:gd name="T8" fmla="*/ 658 w 1571"/>
                <a:gd name="T9" fmla="*/ 1231 h 2302"/>
                <a:gd name="T10" fmla="*/ 440 w 1571"/>
                <a:gd name="T11" fmla="*/ 1274 h 2302"/>
                <a:gd name="T12" fmla="*/ 385 w 1571"/>
                <a:gd name="T13" fmla="*/ 1379 h 2302"/>
                <a:gd name="T14" fmla="*/ 355 w 1571"/>
                <a:gd name="T15" fmla="*/ 1513 h 2302"/>
                <a:gd name="T16" fmla="*/ 388 w 1571"/>
                <a:gd name="T17" fmla="*/ 1636 h 2302"/>
                <a:gd name="T18" fmla="*/ 444 w 1571"/>
                <a:gd name="T19" fmla="*/ 1689 h 2302"/>
                <a:gd name="T20" fmla="*/ 1030 w 1571"/>
                <a:gd name="T21" fmla="*/ 916 h 2302"/>
                <a:gd name="T22" fmla="*/ 574 w 1571"/>
                <a:gd name="T23" fmla="*/ 1730 h 2302"/>
                <a:gd name="T24" fmla="*/ 717 w 1571"/>
                <a:gd name="T25" fmla="*/ 1708 h 2302"/>
                <a:gd name="T26" fmla="*/ 839 w 1571"/>
                <a:gd name="T27" fmla="*/ 1646 h 2302"/>
                <a:gd name="T28" fmla="*/ 904 w 1571"/>
                <a:gd name="T29" fmla="*/ 1591 h 2302"/>
                <a:gd name="T30" fmla="*/ 1025 w 1571"/>
                <a:gd name="T31" fmla="*/ 1439 h 2302"/>
                <a:gd name="T32" fmla="*/ 1090 w 1571"/>
                <a:gd name="T33" fmla="*/ 1286 h 2302"/>
                <a:gd name="T34" fmla="*/ 1174 w 1571"/>
                <a:gd name="T35" fmla="*/ 1053 h 2302"/>
                <a:gd name="T36" fmla="*/ 1270 w 1571"/>
                <a:gd name="T37" fmla="*/ 758 h 2302"/>
                <a:gd name="T38" fmla="*/ 1233 w 1571"/>
                <a:gd name="T39" fmla="*/ 548 h 2302"/>
                <a:gd name="T40" fmla="*/ 1249 w 1571"/>
                <a:gd name="T41" fmla="*/ 373 h 2302"/>
                <a:gd name="T42" fmla="*/ 1571 w 1571"/>
                <a:gd name="T43" fmla="*/ 0 h 2302"/>
                <a:gd name="T44" fmla="*/ 1530 w 1571"/>
                <a:gd name="T45" fmla="*/ 143 h 2302"/>
                <a:gd name="T46" fmla="*/ 1493 w 1571"/>
                <a:gd name="T47" fmla="*/ 267 h 2302"/>
                <a:gd name="T48" fmla="*/ 1435 w 1571"/>
                <a:gd name="T49" fmla="*/ 458 h 2302"/>
                <a:gd name="T50" fmla="*/ 1363 w 1571"/>
                <a:gd name="T51" fmla="*/ 691 h 2302"/>
                <a:gd name="T52" fmla="*/ 1272 w 1571"/>
                <a:gd name="T53" fmla="*/ 972 h 2302"/>
                <a:gd name="T54" fmla="*/ 1187 w 1571"/>
                <a:gd name="T55" fmla="*/ 1218 h 2302"/>
                <a:gd name="T56" fmla="*/ 1125 w 1571"/>
                <a:gd name="T57" fmla="*/ 1382 h 2302"/>
                <a:gd name="T58" fmla="*/ 1080 w 1571"/>
                <a:gd name="T59" fmla="*/ 1479 h 2302"/>
                <a:gd name="T60" fmla="*/ 1049 w 1571"/>
                <a:gd name="T61" fmla="*/ 1527 h 2302"/>
                <a:gd name="T62" fmla="*/ 1028 w 1571"/>
                <a:gd name="T63" fmla="*/ 1544 h 2302"/>
                <a:gd name="T64" fmla="*/ 998 w 1571"/>
                <a:gd name="T65" fmla="*/ 1546 h 2302"/>
                <a:gd name="T66" fmla="*/ 972 w 1571"/>
                <a:gd name="T67" fmla="*/ 1597 h 2302"/>
                <a:gd name="T68" fmla="*/ 926 w 1571"/>
                <a:gd name="T69" fmla="*/ 1666 h 2302"/>
                <a:gd name="T70" fmla="*/ 809 w 1571"/>
                <a:gd name="T71" fmla="*/ 1743 h 2302"/>
                <a:gd name="T72" fmla="*/ 655 w 1571"/>
                <a:gd name="T73" fmla="*/ 1794 h 2302"/>
                <a:gd name="T74" fmla="*/ 469 w 1571"/>
                <a:gd name="T75" fmla="*/ 1779 h 2302"/>
                <a:gd name="T76" fmla="*/ 390 w 1571"/>
                <a:gd name="T77" fmla="*/ 1890 h 2302"/>
                <a:gd name="T78" fmla="*/ 262 w 1571"/>
                <a:gd name="T79" fmla="*/ 1802 h 2302"/>
                <a:gd name="T80" fmla="*/ 399 w 1571"/>
                <a:gd name="T81" fmla="*/ 1743 h 2302"/>
                <a:gd name="T82" fmla="*/ 313 w 1571"/>
                <a:gd name="T83" fmla="*/ 1643 h 2302"/>
                <a:gd name="T84" fmla="*/ 290 w 1571"/>
                <a:gd name="T85" fmla="*/ 1475 h 2302"/>
                <a:gd name="T86" fmla="*/ 333 w 1571"/>
                <a:gd name="T87" fmla="*/ 1330 h 2302"/>
                <a:gd name="T88" fmla="*/ 397 w 1571"/>
                <a:gd name="T89" fmla="*/ 1217 h 2302"/>
                <a:gd name="T90" fmla="*/ 459 w 1571"/>
                <a:gd name="T91" fmla="*/ 1163 h 2302"/>
                <a:gd name="T92" fmla="*/ 487 w 1571"/>
                <a:gd name="T93" fmla="*/ 1107 h 2302"/>
                <a:gd name="T94" fmla="*/ 521 w 1571"/>
                <a:gd name="T95" fmla="*/ 1022 h 2302"/>
                <a:gd name="T96" fmla="*/ 619 w 1571"/>
                <a:gd name="T97" fmla="*/ 894 h 2302"/>
                <a:gd name="T98" fmla="*/ 764 w 1571"/>
                <a:gd name="T99" fmla="*/ 738 h 2302"/>
                <a:gd name="T100" fmla="*/ 935 w 1571"/>
                <a:gd name="T101" fmla="*/ 569 h 2302"/>
                <a:gd name="T102" fmla="*/ 1117 w 1571"/>
                <a:gd name="T103" fmla="*/ 400 h 2302"/>
                <a:gd name="T104" fmla="*/ 1288 w 1571"/>
                <a:gd name="T105" fmla="*/ 247 h 2302"/>
                <a:gd name="T106" fmla="*/ 1430 w 1571"/>
                <a:gd name="T107" fmla="*/ 122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1" h="2302">
                  <a:moveTo>
                    <a:pt x="1209" y="409"/>
                  </a:moveTo>
                  <a:lnTo>
                    <a:pt x="1152" y="462"/>
                  </a:lnTo>
                  <a:lnTo>
                    <a:pt x="1096" y="513"/>
                  </a:lnTo>
                  <a:lnTo>
                    <a:pt x="1042" y="563"/>
                  </a:lnTo>
                  <a:lnTo>
                    <a:pt x="990" y="613"/>
                  </a:lnTo>
                  <a:lnTo>
                    <a:pt x="939" y="661"/>
                  </a:lnTo>
                  <a:lnTo>
                    <a:pt x="890" y="709"/>
                  </a:lnTo>
                  <a:lnTo>
                    <a:pt x="844" y="755"/>
                  </a:lnTo>
                  <a:lnTo>
                    <a:pt x="800" y="798"/>
                  </a:lnTo>
                  <a:lnTo>
                    <a:pt x="759" y="840"/>
                  </a:lnTo>
                  <a:lnTo>
                    <a:pt x="721" y="880"/>
                  </a:lnTo>
                  <a:lnTo>
                    <a:pt x="688" y="917"/>
                  </a:lnTo>
                  <a:lnTo>
                    <a:pt x="656" y="951"/>
                  </a:lnTo>
                  <a:lnTo>
                    <a:pt x="629" y="984"/>
                  </a:lnTo>
                  <a:lnTo>
                    <a:pt x="606" y="1013"/>
                  </a:lnTo>
                  <a:lnTo>
                    <a:pt x="586" y="1038"/>
                  </a:lnTo>
                  <a:lnTo>
                    <a:pt x="572" y="1061"/>
                  </a:lnTo>
                  <a:lnTo>
                    <a:pt x="562" y="1079"/>
                  </a:lnTo>
                  <a:lnTo>
                    <a:pt x="556" y="1095"/>
                  </a:lnTo>
                  <a:lnTo>
                    <a:pt x="658" y="1231"/>
                  </a:lnTo>
                  <a:lnTo>
                    <a:pt x="474" y="1232"/>
                  </a:lnTo>
                  <a:lnTo>
                    <a:pt x="465" y="1242"/>
                  </a:lnTo>
                  <a:lnTo>
                    <a:pt x="453" y="1256"/>
                  </a:lnTo>
                  <a:lnTo>
                    <a:pt x="440" y="1274"/>
                  </a:lnTo>
                  <a:lnTo>
                    <a:pt x="426" y="1295"/>
                  </a:lnTo>
                  <a:lnTo>
                    <a:pt x="412" y="1321"/>
                  </a:lnTo>
                  <a:lnTo>
                    <a:pt x="398" y="1349"/>
                  </a:lnTo>
                  <a:lnTo>
                    <a:pt x="385" y="1379"/>
                  </a:lnTo>
                  <a:lnTo>
                    <a:pt x="374" y="1411"/>
                  </a:lnTo>
                  <a:lnTo>
                    <a:pt x="364" y="1445"/>
                  </a:lnTo>
                  <a:lnTo>
                    <a:pt x="357" y="1479"/>
                  </a:lnTo>
                  <a:lnTo>
                    <a:pt x="355" y="1513"/>
                  </a:lnTo>
                  <a:lnTo>
                    <a:pt x="356" y="1548"/>
                  </a:lnTo>
                  <a:lnTo>
                    <a:pt x="362" y="1580"/>
                  </a:lnTo>
                  <a:lnTo>
                    <a:pt x="372" y="1609"/>
                  </a:lnTo>
                  <a:lnTo>
                    <a:pt x="388" y="1636"/>
                  </a:lnTo>
                  <a:lnTo>
                    <a:pt x="407" y="1661"/>
                  </a:lnTo>
                  <a:lnTo>
                    <a:pt x="432" y="1682"/>
                  </a:lnTo>
                  <a:lnTo>
                    <a:pt x="438" y="1687"/>
                  </a:lnTo>
                  <a:lnTo>
                    <a:pt x="444" y="1689"/>
                  </a:lnTo>
                  <a:lnTo>
                    <a:pt x="450" y="1692"/>
                  </a:lnTo>
                  <a:lnTo>
                    <a:pt x="458" y="1681"/>
                  </a:lnTo>
                  <a:lnTo>
                    <a:pt x="1017" y="909"/>
                  </a:lnTo>
                  <a:lnTo>
                    <a:pt x="1030" y="916"/>
                  </a:lnTo>
                  <a:lnTo>
                    <a:pt x="514" y="1718"/>
                  </a:lnTo>
                  <a:lnTo>
                    <a:pt x="511" y="1720"/>
                  </a:lnTo>
                  <a:lnTo>
                    <a:pt x="542" y="1727"/>
                  </a:lnTo>
                  <a:lnTo>
                    <a:pt x="574" y="1730"/>
                  </a:lnTo>
                  <a:lnTo>
                    <a:pt x="608" y="1730"/>
                  </a:lnTo>
                  <a:lnTo>
                    <a:pt x="643" y="1726"/>
                  </a:lnTo>
                  <a:lnTo>
                    <a:pt x="681" y="1718"/>
                  </a:lnTo>
                  <a:lnTo>
                    <a:pt x="717" y="1708"/>
                  </a:lnTo>
                  <a:lnTo>
                    <a:pt x="752" y="1694"/>
                  </a:lnTo>
                  <a:lnTo>
                    <a:pt x="783" y="1678"/>
                  </a:lnTo>
                  <a:lnTo>
                    <a:pt x="814" y="1662"/>
                  </a:lnTo>
                  <a:lnTo>
                    <a:pt x="839" y="1646"/>
                  </a:lnTo>
                  <a:lnTo>
                    <a:pt x="863" y="1629"/>
                  </a:lnTo>
                  <a:lnTo>
                    <a:pt x="880" y="1615"/>
                  </a:lnTo>
                  <a:lnTo>
                    <a:pt x="894" y="1601"/>
                  </a:lnTo>
                  <a:lnTo>
                    <a:pt x="904" y="1591"/>
                  </a:lnTo>
                  <a:lnTo>
                    <a:pt x="860" y="1434"/>
                  </a:lnTo>
                  <a:lnTo>
                    <a:pt x="1003" y="1478"/>
                  </a:lnTo>
                  <a:lnTo>
                    <a:pt x="1013" y="1461"/>
                  </a:lnTo>
                  <a:lnTo>
                    <a:pt x="1025" y="1439"/>
                  </a:lnTo>
                  <a:lnTo>
                    <a:pt x="1039" y="1410"/>
                  </a:lnTo>
                  <a:lnTo>
                    <a:pt x="1055" y="1375"/>
                  </a:lnTo>
                  <a:lnTo>
                    <a:pt x="1072" y="1334"/>
                  </a:lnTo>
                  <a:lnTo>
                    <a:pt x="1090" y="1286"/>
                  </a:lnTo>
                  <a:lnTo>
                    <a:pt x="1109" y="1235"/>
                  </a:lnTo>
                  <a:lnTo>
                    <a:pt x="1130" y="1179"/>
                  </a:lnTo>
                  <a:lnTo>
                    <a:pt x="1151" y="1117"/>
                  </a:lnTo>
                  <a:lnTo>
                    <a:pt x="1174" y="1053"/>
                  </a:lnTo>
                  <a:lnTo>
                    <a:pt x="1198" y="984"/>
                  </a:lnTo>
                  <a:lnTo>
                    <a:pt x="1221" y="911"/>
                  </a:lnTo>
                  <a:lnTo>
                    <a:pt x="1246" y="836"/>
                  </a:lnTo>
                  <a:lnTo>
                    <a:pt x="1270" y="758"/>
                  </a:lnTo>
                  <a:lnTo>
                    <a:pt x="1296" y="679"/>
                  </a:lnTo>
                  <a:lnTo>
                    <a:pt x="1321" y="597"/>
                  </a:lnTo>
                  <a:lnTo>
                    <a:pt x="1347" y="514"/>
                  </a:lnTo>
                  <a:lnTo>
                    <a:pt x="1233" y="548"/>
                  </a:lnTo>
                  <a:lnTo>
                    <a:pt x="1209" y="409"/>
                  </a:lnTo>
                  <a:close/>
                  <a:moveTo>
                    <a:pt x="1441" y="202"/>
                  </a:moveTo>
                  <a:lnTo>
                    <a:pt x="1345" y="288"/>
                  </a:lnTo>
                  <a:lnTo>
                    <a:pt x="1249" y="373"/>
                  </a:lnTo>
                  <a:lnTo>
                    <a:pt x="1269" y="490"/>
                  </a:lnTo>
                  <a:lnTo>
                    <a:pt x="1362" y="463"/>
                  </a:lnTo>
                  <a:lnTo>
                    <a:pt x="1441" y="202"/>
                  </a:lnTo>
                  <a:close/>
                  <a:moveTo>
                    <a:pt x="1571" y="0"/>
                  </a:moveTo>
                  <a:lnTo>
                    <a:pt x="1540" y="110"/>
                  </a:lnTo>
                  <a:lnTo>
                    <a:pt x="1539" y="115"/>
                  </a:lnTo>
                  <a:lnTo>
                    <a:pt x="1535" y="125"/>
                  </a:lnTo>
                  <a:lnTo>
                    <a:pt x="1530" y="143"/>
                  </a:lnTo>
                  <a:lnTo>
                    <a:pt x="1523" y="166"/>
                  </a:lnTo>
                  <a:lnTo>
                    <a:pt x="1514" y="195"/>
                  </a:lnTo>
                  <a:lnTo>
                    <a:pt x="1505" y="228"/>
                  </a:lnTo>
                  <a:lnTo>
                    <a:pt x="1493" y="267"/>
                  </a:lnTo>
                  <a:lnTo>
                    <a:pt x="1480" y="310"/>
                  </a:lnTo>
                  <a:lnTo>
                    <a:pt x="1466" y="357"/>
                  </a:lnTo>
                  <a:lnTo>
                    <a:pt x="1451" y="406"/>
                  </a:lnTo>
                  <a:lnTo>
                    <a:pt x="1435" y="458"/>
                  </a:lnTo>
                  <a:lnTo>
                    <a:pt x="1418" y="514"/>
                  </a:lnTo>
                  <a:lnTo>
                    <a:pt x="1401" y="571"/>
                  </a:lnTo>
                  <a:lnTo>
                    <a:pt x="1382" y="630"/>
                  </a:lnTo>
                  <a:lnTo>
                    <a:pt x="1363" y="691"/>
                  </a:lnTo>
                  <a:lnTo>
                    <a:pt x="1345" y="751"/>
                  </a:lnTo>
                  <a:lnTo>
                    <a:pt x="1325" y="812"/>
                  </a:lnTo>
                  <a:lnTo>
                    <a:pt x="1298" y="896"/>
                  </a:lnTo>
                  <a:lnTo>
                    <a:pt x="1272" y="972"/>
                  </a:lnTo>
                  <a:lnTo>
                    <a:pt x="1249" y="1043"/>
                  </a:lnTo>
                  <a:lnTo>
                    <a:pt x="1227" y="1107"/>
                  </a:lnTo>
                  <a:lnTo>
                    <a:pt x="1207" y="1166"/>
                  </a:lnTo>
                  <a:lnTo>
                    <a:pt x="1187" y="1218"/>
                  </a:lnTo>
                  <a:lnTo>
                    <a:pt x="1170" y="1266"/>
                  </a:lnTo>
                  <a:lnTo>
                    <a:pt x="1153" y="1309"/>
                  </a:lnTo>
                  <a:lnTo>
                    <a:pt x="1138" y="1348"/>
                  </a:lnTo>
                  <a:lnTo>
                    <a:pt x="1125" y="1382"/>
                  </a:lnTo>
                  <a:lnTo>
                    <a:pt x="1113" y="1411"/>
                  </a:lnTo>
                  <a:lnTo>
                    <a:pt x="1101" y="1437"/>
                  </a:lnTo>
                  <a:lnTo>
                    <a:pt x="1090" y="1459"/>
                  </a:lnTo>
                  <a:lnTo>
                    <a:pt x="1080" y="1479"/>
                  </a:lnTo>
                  <a:lnTo>
                    <a:pt x="1072" y="1494"/>
                  </a:lnTo>
                  <a:lnTo>
                    <a:pt x="1064" y="1508"/>
                  </a:lnTo>
                  <a:lnTo>
                    <a:pt x="1056" y="1518"/>
                  </a:lnTo>
                  <a:lnTo>
                    <a:pt x="1049" y="1527"/>
                  </a:lnTo>
                  <a:lnTo>
                    <a:pt x="1044" y="1534"/>
                  </a:lnTo>
                  <a:lnTo>
                    <a:pt x="1038" y="1538"/>
                  </a:lnTo>
                  <a:lnTo>
                    <a:pt x="1033" y="1542"/>
                  </a:lnTo>
                  <a:lnTo>
                    <a:pt x="1028" y="1544"/>
                  </a:lnTo>
                  <a:lnTo>
                    <a:pt x="1024" y="1545"/>
                  </a:lnTo>
                  <a:lnTo>
                    <a:pt x="1019" y="1546"/>
                  </a:lnTo>
                  <a:lnTo>
                    <a:pt x="1016" y="1548"/>
                  </a:lnTo>
                  <a:lnTo>
                    <a:pt x="998" y="1546"/>
                  </a:lnTo>
                  <a:lnTo>
                    <a:pt x="958" y="1535"/>
                  </a:lnTo>
                  <a:lnTo>
                    <a:pt x="969" y="1573"/>
                  </a:lnTo>
                  <a:lnTo>
                    <a:pt x="972" y="1584"/>
                  </a:lnTo>
                  <a:lnTo>
                    <a:pt x="972" y="1597"/>
                  </a:lnTo>
                  <a:lnTo>
                    <a:pt x="969" y="1613"/>
                  </a:lnTo>
                  <a:lnTo>
                    <a:pt x="960" y="1628"/>
                  </a:lnTo>
                  <a:lnTo>
                    <a:pt x="946" y="1647"/>
                  </a:lnTo>
                  <a:lnTo>
                    <a:pt x="926" y="1666"/>
                  </a:lnTo>
                  <a:lnTo>
                    <a:pt x="901" y="1685"/>
                  </a:lnTo>
                  <a:lnTo>
                    <a:pt x="874" y="1705"/>
                  </a:lnTo>
                  <a:lnTo>
                    <a:pt x="843" y="1724"/>
                  </a:lnTo>
                  <a:lnTo>
                    <a:pt x="809" y="1743"/>
                  </a:lnTo>
                  <a:lnTo>
                    <a:pt x="773" y="1759"/>
                  </a:lnTo>
                  <a:lnTo>
                    <a:pt x="734" y="1773"/>
                  </a:lnTo>
                  <a:lnTo>
                    <a:pt x="696" y="1785"/>
                  </a:lnTo>
                  <a:lnTo>
                    <a:pt x="655" y="1794"/>
                  </a:lnTo>
                  <a:lnTo>
                    <a:pt x="606" y="1799"/>
                  </a:lnTo>
                  <a:lnTo>
                    <a:pt x="558" y="1797"/>
                  </a:lnTo>
                  <a:lnTo>
                    <a:pt x="513" y="1792"/>
                  </a:lnTo>
                  <a:lnTo>
                    <a:pt x="469" y="1779"/>
                  </a:lnTo>
                  <a:lnTo>
                    <a:pt x="420" y="1847"/>
                  </a:lnTo>
                  <a:lnTo>
                    <a:pt x="471" y="1882"/>
                  </a:lnTo>
                  <a:lnTo>
                    <a:pt x="443" y="1925"/>
                  </a:lnTo>
                  <a:lnTo>
                    <a:pt x="390" y="1890"/>
                  </a:lnTo>
                  <a:lnTo>
                    <a:pt x="157" y="2214"/>
                  </a:lnTo>
                  <a:lnTo>
                    <a:pt x="0" y="2302"/>
                  </a:lnTo>
                  <a:lnTo>
                    <a:pt x="333" y="1850"/>
                  </a:lnTo>
                  <a:lnTo>
                    <a:pt x="262" y="1802"/>
                  </a:lnTo>
                  <a:lnTo>
                    <a:pt x="292" y="1759"/>
                  </a:lnTo>
                  <a:lnTo>
                    <a:pt x="363" y="1808"/>
                  </a:lnTo>
                  <a:lnTo>
                    <a:pt x="407" y="1748"/>
                  </a:lnTo>
                  <a:lnTo>
                    <a:pt x="399" y="1743"/>
                  </a:lnTo>
                  <a:lnTo>
                    <a:pt x="391" y="1737"/>
                  </a:lnTo>
                  <a:lnTo>
                    <a:pt x="360" y="1709"/>
                  </a:lnTo>
                  <a:lnTo>
                    <a:pt x="333" y="1677"/>
                  </a:lnTo>
                  <a:lnTo>
                    <a:pt x="313" y="1643"/>
                  </a:lnTo>
                  <a:lnTo>
                    <a:pt x="298" y="1606"/>
                  </a:lnTo>
                  <a:lnTo>
                    <a:pt x="290" y="1565"/>
                  </a:lnTo>
                  <a:lnTo>
                    <a:pt x="286" y="1522"/>
                  </a:lnTo>
                  <a:lnTo>
                    <a:pt x="290" y="1475"/>
                  </a:lnTo>
                  <a:lnTo>
                    <a:pt x="299" y="1426"/>
                  </a:lnTo>
                  <a:lnTo>
                    <a:pt x="307" y="1395"/>
                  </a:lnTo>
                  <a:lnTo>
                    <a:pt x="319" y="1362"/>
                  </a:lnTo>
                  <a:lnTo>
                    <a:pt x="333" y="1330"/>
                  </a:lnTo>
                  <a:lnTo>
                    <a:pt x="347" y="1299"/>
                  </a:lnTo>
                  <a:lnTo>
                    <a:pt x="363" y="1270"/>
                  </a:lnTo>
                  <a:lnTo>
                    <a:pt x="381" y="1242"/>
                  </a:lnTo>
                  <a:lnTo>
                    <a:pt x="397" y="1217"/>
                  </a:lnTo>
                  <a:lnTo>
                    <a:pt x="414" y="1196"/>
                  </a:lnTo>
                  <a:lnTo>
                    <a:pt x="431" y="1180"/>
                  </a:lnTo>
                  <a:lnTo>
                    <a:pt x="446" y="1169"/>
                  </a:lnTo>
                  <a:lnTo>
                    <a:pt x="459" y="1163"/>
                  </a:lnTo>
                  <a:lnTo>
                    <a:pt x="468" y="1163"/>
                  </a:lnTo>
                  <a:lnTo>
                    <a:pt x="523" y="1163"/>
                  </a:lnTo>
                  <a:lnTo>
                    <a:pt x="488" y="1118"/>
                  </a:lnTo>
                  <a:lnTo>
                    <a:pt x="487" y="1107"/>
                  </a:lnTo>
                  <a:lnTo>
                    <a:pt x="488" y="1091"/>
                  </a:lnTo>
                  <a:lnTo>
                    <a:pt x="494" y="1071"/>
                  </a:lnTo>
                  <a:lnTo>
                    <a:pt x="506" y="1048"/>
                  </a:lnTo>
                  <a:lnTo>
                    <a:pt x="521" y="1022"/>
                  </a:lnTo>
                  <a:lnTo>
                    <a:pt x="539" y="993"/>
                  </a:lnTo>
                  <a:lnTo>
                    <a:pt x="563" y="963"/>
                  </a:lnTo>
                  <a:lnTo>
                    <a:pt x="588" y="929"/>
                  </a:lnTo>
                  <a:lnTo>
                    <a:pt x="619" y="894"/>
                  </a:lnTo>
                  <a:lnTo>
                    <a:pt x="651" y="856"/>
                  </a:lnTo>
                  <a:lnTo>
                    <a:pt x="686" y="819"/>
                  </a:lnTo>
                  <a:lnTo>
                    <a:pt x="724" y="779"/>
                  </a:lnTo>
                  <a:lnTo>
                    <a:pt x="764" y="738"/>
                  </a:lnTo>
                  <a:lnTo>
                    <a:pt x="804" y="696"/>
                  </a:lnTo>
                  <a:lnTo>
                    <a:pt x="848" y="654"/>
                  </a:lnTo>
                  <a:lnTo>
                    <a:pt x="891" y="611"/>
                  </a:lnTo>
                  <a:lnTo>
                    <a:pt x="935" y="569"/>
                  </a:lnTo>
                  <a:lnTo>
                    <a:pt x="981" y="526"/>
                  </a:lnTo>
                  <a:lnTo>
                    <a:pt x="1026" y="484"/>
                  </a:lnTo>
                  <a:lnTo>
                    <a:pt x="1072" y="442"/>
                  </a:lnTo>
                  <a:lnTo>
                    <a:pt x="1117" y="400"/>
                  </a:lnTo>
                  <a:lnTo>
                    <a:pt x="1162" y="360"/>
                  </a:lnTo>
                  <a:lnTo>
                    <a:pt x="1205" y="320"/>
                  </a:lnTo>
                  <a:lnTo>
                    <a:pt x="1247" y="283"/>
                  </a:lnTo>
                  <a:lnTo>
                    <a:pt x="1288" y="247"/>
                  </a:lnTo>
                  <a:lnTo>
                    <a:pt x="1327" y="212"/>
                  </a:lnTo>
                  <a:lnTo>
                    <a:pt x="1363" y="180"/>
                  </a:lnTo>
                  <a:lnTo>
                    <a:pt x="1399" y="150"/>
                  </a:lnTo>
                  <a:lnTo>
                    <a:pt x="1430" y="122"/>
                  </a:lnTo>
                  <a:lnTo>
                    <a:pt x="1459" y="97"/>
                  </a:lnTo>
                  <a:lnTo>
                    <a:pt x="1485" y="75"/>
                  </a:lnTo>
                  <a:lnTo>
                    <a:pt x="1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152" y="2078"/>
              <a:ext cx="1018" cy="762"/>
            </a:xfrm>
            <a:custGeom>
              <a:avLst/>
              <a:gdLst>
                <a:gd name="T0" fmla="*/ 582 w 3055"/>
                <a:gd name="T1" fmla="*/ 93 h 2284"/>
                <a:gd name="T2" fmla="*/ 414 w 3055"/>
                <a:gd name="T3" fmla="*/ 117 h 2284"/>
                <a:gd name="T4" fmla="*/ 289 w 3055"/>
                <a:gd name="T5" fmla="*/ 146 h 2284"/>
                <a:gd name="T6" fmla="*/ 236 w 3055"/>
                <a:gd name="T7" fmla="*/ 1946 h 2284"/>
                <a:gd name="T8" fmla="*/ 424 w 3055"/>
                <a:gd name="T9" fmla="*/ 1894 h 2284"/>
                <a:gd name="T10" fmla="*/ 640 w 3055"/>
                <a:gd name="T11" fmla="*/ 1876 h 2284"/>
                <a:gd name="T12" fmla="*/ 856 w 3055"/>
                <a:gd name="T13" fmla="*/ 1890 h 2284"/>
                <a:gd name="T14" fmla="*/ 1061 w 3055"/>
                <a:gd name="T15" fmla="*/ 1925 h 2284"/>
                <a:gd name="T16" fmla="*/ 1244 w 3055"/>
                <a:gd name="T17" fmla="*/ 1972 h 2284"/>
                <a:gd name="T18" fmla="*/ 1395 w 3055"/>
                <a:gd name="T19" fmla="*/ 2020 h 2284"/>
                <a:gd name="T20" fmla="*/ 1502 w 3055"/>
                <a:gd name="T21" fmla="*/ 2060 h 2284"/>
                <a:gd name="T22" fmla="*/ 1474 w 3055"/>
                <a:gd name="T23" fmla="*/ 1417 h 2284"/>
                <a:gd name="T24" fmla="*/ 1344 w 3055"/>
                <a:gd name="T25" fmla="*/ 258 h 2284"/>
                <a:gd name="T26" fmla="*/ 1128 w 3055"/>
                <a:gd name="T27" fmla="*/ 154 h 2284"/>
                <a:gd name="T28" fmla="*/ 886 w 3055"/>
                <a:gd name="T29" fmla="*/ 98 h 2284"/>
                <a:gd name="T30" fmla="*/ 713 w 3055"/>
                <a:gd name="T31" fmla="*/ 0 h 2284"/>
                <a:gd name="T32" fmla="*/ 992 w 3055"/>
                <a:gd name="T33" fmla="*/ 27 h 2284"/>
                <a:gd name="T34" fmla="*/ 1244 w 3055"/>
                <a:gd name="T35" fmla="*/ 105 h 2284"/>
                <a:gd name="T36" fmla="*/ 1472 w 3055"/>
                <a:gd name="T37" fmla="*/ 237 h 2284"/>
                <a:gd name="T38" fmla="*/ 1683 w 3055"/>
                <a:gd name="T39" fmla="*/ 187 h 2284"/>
                <a:gd name="T40" fmla="*/ 1919 w 3055"/>
                <a:gd name="T41" fmla="*/ 73 h 2284"/>
                <a:gd name="T42" fmla="*/ 2180 w 3055"/>
                <a:gd name="T43" fmla="*/ 11 h 2284"/>
                <a:gd name="T44" fmla="*/ 2437 w 3055"/>
                <a:gd name="T45" fmla="*/ 1 h 2284"/>
                <a:gd name="T46" fmla="*/ 2407 w 3055"/>
                <a:gd name="T47" fmla="*/ 87 h 2284"/>
                <a:gd name="T48" fmla="*/ 2196 w 3055"/>
                <a:gd name="T49" fmla="*/ 98 h 2284"/>
                <a:gd name="T50" fmla="*/ 1954 w 3055"/>
                <a:gd name="T51" fmla="*/ 154 h 2284"/>
                <a:gd name="T52" fmla="*/ 1738 w 3055"/>
                <a:gd name="T53" fmla="*/ 258 h 2284"/>
                <a:gd name="T54" fmla="*/ 1607 w 3055"/>
                <a:gd name="T55" fmla="*/ 1417 h 2284"/>
                <a:gd name="T56" fmla="*/ 1579 w 3055"/>
                <a:gd name="T57" fmla="*/ 2058 h 2284"/>
                <a:gd name="T58" fmla="*/ 1683 w 3055"/>
                <a:gd name="T59" fmla="*/ 2017 h 2284"/>
                <a:gd name="T60" fmla="*/ 1829 w 3055"/>
                <a:gd name="T61" fmla="*/ 1968 h 2284"/>
                <a:gd name="T62" fmla="*/ 2007 w 3055"/>
                <a:gd name="T63" fmla="*/ 1922 h 2284"/>
                <a:gd name="T64" fmla="*/ 2207 w 3055"/>
                <a:gd name="T65" fmla="*/ 1886 h 2284"/>
                <a:gd name="T66" fmla="*/ 2422 w 3055"/>
                <a:gd name="T67" fmla="*/ 1872 h 2284"/>
                <a:gd name="T68" fmla="*/ 2646 w 3055"/>
                <a:gd name="T69" fmla="*/ 1890 h 2284"/>
                <a:gd name="T70" fmla="*/ 2846 w 3055"/>
                <a:gd name="T71" fmla="*/ 1947 h 2284"/>
                <a:gd name="T72" fmla="*/ 2859 w 3055"/>
                <a:gd name="T73" fmla="*/ 720 h 2284"/>
                <a:gd name="T74" fmla="*/ 2911 w 3055"/>
                <a:gd name="T75" fmla="*/ 705 h 2284"/>
                <a:gd name="T76" fmla="*/ 2985 w 3055"/>
                <a:gd name="T77" fmla="*/ 678 h 2284"/>
                <a:gd name="T78" fmla="*/ 3055 w 3055"/>
                <a:gd name="T79" fmla="*/ 640 h 2284"/>
                <a:gd name="T80" fmla="*/ 1705 w 3055"/>
                <a:gd name="T81" fmla="*/ 2238 h 2284"/>
                <a:gd name="T82" fmla="*/ 1589 w 3055"/>
                <a:gd name="T83" fmla="*/ 2280 h 2284"/>
                <a:gd name="T84" fmla="*/ 1457 w 3055"/>
                <a:gd name="T85" fmla="*/ 2271 h 2284"/>
                <a:gd name="T86" fmla="*/ 1353 w 3055"/>
                <a:gd name="T87" fmla="*/ 2215 h 2284"/>
                <a:gd name="T88" fmla="*/ 4 w 3055"/>
                <a:gd name="T89" fmla="*/ 357 h 2284"/>
                <a:gd name="T90" fmla="*/ 51 w 3055"/>
                <a:gd name="T91" fmla="*/ 310 h 2284"/>
                <a:gd name="T92" fmla="*/ 148 w 3055"/>
                <a:gd name="T93" fmla="*/ 280 h 2284"/>
                <a:gd name="T94" fmla="*/ 181 w 3055"/>
                <a:gd name="T95" fmla="*/ 88 h 2284"/>
                <a:gd name="T96" fmla="*/ 233 w 3055"/>
                <a:gd name="T97" fmla="*/ 71 h 2284"/>
                <a:gd name="T98" fmla="*/ 335 w 3055"/>
                <a:gd name="T99" fmla="*/ 44 h 2284"/>
                <a:gd name="T100" fmla="*/ 476 w 3055"/>
                <a:gd name="T101" fmla="*/ 17 h 2284"/>
                <a:gd name="T102" fmla="*/ 649 w 3055"/>
                <a:gd name="T103" fmla="*/ 1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55" h="2284">
                  <a:moveTo>
                    <a:pt x="713" y="87"/>
                  </a:moveTo>
                  <a:lnTo>
                    <a:pt x="647" y="88"/>
                  </a:lnTo>
                  <a:lnTo>
                    <a:pt x="582" y="93"/>
                  </a:lnTo>
                  <a:lnTo>
                    <a:pt x="523" y="99"/>
                  </a:lnTo>
                  <a:lnTo>
                    <a:pt x="467" y="107"/>
                  </a:lnTo>
                  <a:lnTo>
                    <a:pt x="414" y="117"/>
                  </a:lnTo>
                  <a:lnTo>
                    <a:pt x="368" y="126"/>
                  </a:lnTo>
                  <a:lnTo>
                    <a:pt x="326" y="136"/>
                  </a:lnTo>
                  <a:lnTo>
                    <a:pt x="289" y="146"/>
                  </a:lnTo>
                  <a:lnTo>
                    <a:pt x="259" y="155"/>
                  </a:lnTo>
                  <a:lnTo>
                    <a:pt x="236" y="163"/>
                  </a:lnTo>
                  <a:lnTo>
                    <a:pt x="236" y="1946"/>
                  </a:lnTo>
                  <a:lnTo>
                    <a:pt x="295" y="1925"/>
                  </a:lnTo>
                  <a:lnTo>
                    <a:pt x="358" y="1908"/>
                  </a:lnTo>
                  <a:lnTo>
                    <a:pt x="424" y="1894"/>
                  </a:lnTo>
                  <a:lnTo>
                    <a:pt x="493" y="1884"/>
                  </a:lnTo>
                  <a:lnTo>
                    <a:pt x="565" y="1879"/>
                  </a:lnTo>
                  <a:lnTo>
                    <a:pt x="640" y="1876"/>
                  </a:lnTo>
                  <a:lnTo>
                    <a:pt x="712" y="1879"/>
                  </a:lnTo>
                  <a:lnTo>
                    <a:pt x="784" y="1883"/>
                  </a:lnTo>
                  <a:lnTo>
                    <a:pt x="856" y="1890"/>
                  </a:lnTo>
                  <a:lnTo>
                    <a:pt x="926" y="1901"/>
                  </a:lnTo>
                  <a:lnTo>
                    <a:pt x="995" y="1912"/>
                  </a:lnTo>
                  <a:lnTo>
                    <a:pt x="1061" y="1925"/>
                  </a:lnTo>
                  <a:lnTo>
                    <a:pt x="1125" y="1940"/>
                  </a:lnTo>
                  <a:lnTo>
                    <a:pt x="1186" y="1956"/>
                  </a:lnTo>
                  <a:lnTo>
                    <a:pt x="1244" y="1972"/>
                  </a:lnTo>
                  <a:lnTo>
                    <a:pt x="1298" y="1988"/>
                  </a:lnTo>
                  <a:lnTo>
                    <a:pt x="1349" y="2005"/>
                  </a:lnTo>
                  <a:lnTo>
                    <a:pt x="1395" y="2020"/>
                  </a:lnTo>
                  <a:lnTo>
                    <a:pt x="1436" y="2035"/>
                  </a:lnTo>
                  <a:lnTo>
                    <a:pt x="1472" y="2048"/>
                  </a:lnTo>
                  <a:lnTo>
                    <a:pt x="1502" y="2060"/>
                  </a:lnTo>
                  <a:lnTo>
                    <a:pt x="1526" y="2070"/>
                  </a:lnTo>
                  <a:lnTo>
                    <a:pt x="1526" y="1360"/>
                  </a:lnTo>
                  <a:lnTo>
                    <a:pt x="1474" y="1417"/>
                  </a:lnTo>
                  <a:lnTo>
                    <a:pt x="1474" y="352"/>
                  </a:lnTo>
                  <a:lnTo>
                    <a:pt x="1411" y="302"/>
                  </a:lnTo>
                  <a:lnTo>
                    <a:pt x="1344" y="258"/>
                  </a:lnTo>
                  <a:lnTo>
                    <a:pt x="1275" y="218"/>
                  </a:lnTo>
                  <a:lnTo>
                    <a:pt x="1202" y="183"/>
                  </a:lnTo>
                  <a:lnTo>
                    <a:pt x="1128" y="154"/>
                  </a:lnTo>
                  <a:lnTo>
                    <a:pt x="1049" y="129"/>
                  </a:lnTo>
                  <a:lnTo>
                    <a:pt x="969" y="111"/>
                  </a:lnTo>
                  <a:lnTo>
                    <a:pt x="886" y="98"/>
                  </a:lnTo>
                  <a:lnTo>
                    <a:pt x="801" y="90"/>
                  </a:lnTo>
                  <a:lnTo>
                    <a:pt x="713" y="87"/>
                  </a:lnTo>
                  <a:close/>
                  <a:moveTo>
                    <a:pt x="713" y="0"/>
                  </a:moveTo>
                  <a:lnTo>
                    <a:pt x="809" y="2"/>
                  </a:lnTo>
                  <a:lnTo>
                    <a:pt x="901" y="11"/>
                  </a:lnTo>
                  <a:lnTo>
                    <a:pt x="992" y="27"/>
                  </a:lnTo>
                  <a:lnTo>
                    <a:pt x="1079" y="46"/>
                  </a:lnTo>
                  <a:lnTo>
                    <a:pt x="1164" y="73"/>
                  </a:lnTo>
                  <a:lnTo>
                    <a:pt x="1244" y="105"/>
                  </a:lnTo>
                  <a:lnTo>
                    <a:pt x="1324" y="143"/>
                  </a:lnTo>
                  <a:lnTo>
                    <a:pt x="1398" y="187"/>
                  </a:lnTo>
                  <a:lnTo>
                    <a:pt x="1472" y="237"/>
                  </a:lnTo>
                  <a:lnTo>
                    <a:pt x="1541" y="292"/>
                  </a:lnTo>
                  <a:lnTo>
                    <a:pt x="1611" y="237"/>
                  </a:lnTo>
                  <a:lnTo>
                    <a:pt x="1683" y="187"/>
                  </a:lnTo>
                  <a:lnTo>
                    <a:pt x="1759" y="143"/>
                  </a:lnTo>
                  <a:lnTo>
                    <a:pt x="1837" y="105"/>
                  </a:lnTo>
                  <a:lnTo>
                    <a:pt x="1919" y="73"/>
                  </a:lnTo>
                  <a:lnTo>
                    <a:pt x="2003" y="46"/>
                  </a:lnTo>
                  <a:lnTo>
                    <a:pt x="2091" y="27"/>
                  </a:lnTo>
                  <a:lnTo>
                    <a:pt x="2180" y="11"/>
                  </a:lnTo>
                  <a:lnTo>
                    <a:pt x="2273" y="2"/>
                  </a:lnTo>
                  <a:lnTo>
                    <a:pt x="2368" y="0"/>
                  </a:lnTo>
                  <a:lnTo>
                    <a:pt x="2437" y="1"/>
                  </a:lnTo>
                  <a:lnTo>
                    <a:pt x="2503" y="6"/>
                  </a:lnTo>
                  <a:lnTo>
                    <a:pt x="2444" y="90"/>
                  </a:lnTo>
                  <a:lnTo>
                    <a:pt x="2407" y="87"/>
                  </a:lnTo>
                  <a:lnTo>
                    <a:pt x="2368" y="87"/>
                  </a:lnTo>
                  <a:lnTo>
                    <a:pt x="2281" y="90"/>
                  </a:lnTo>
                  <a:lnTo>
                    <a:pt x="2196" y="98"/>
                  </a:lnTo>
                  <a:lnTo>
                    <a:pt x="2113" y="111"/>
                  </a:lnTo>
                  <a:lnTo>
                    <a:pt x="2032" y="129"/>
                  </a:lnTo>
                  <a:lnTo>
                    <a:pt x="1954" y="154"/>
                  </a:lnTo>
                  <a:lnTo>
                    <a:pt x="1879" y="183"/>
                  </a:lnTo>
                  <a:lnTo>
                    <a:pt x="1807" y="218"/>
                  </a:lnTo>
                  <a:lnTo>
                    <a:pt x="1738" y="258"/>
                  </a:lnTo>
                  <a:lnTo>
                    <a:pt x="1672" y="302"/>
                  </a:lnTo>
                  <a:lnTo>
                    <a:pt x="1607" y="352"/>
                  </a:lnTo>
                  <a:lnTo>
                    <a:pt x="1607" y="1417"/>
                  </a:lnTo>
                  <a:lnTo>
                    <a:pt x="1556" y="1360"/>
                  </a:lnTo>
                  <a:lnTo>
                    <a:pt x="1556" y="2069"/>
                  </a:lnTo>
                  <a:lnTo>
                    <a:pt x="1579" y="2058"/>
                  </a:lnTo>
                  <a:lnTo>
                    <a:pt x="1609" y="2047"/>
                  </a:lnTo>
                  <a:lnTo>
                    <a:pt x="1644" y="2033"/>
                  </a:lnTo>
                  <a:lnTo>
                    <a:pt x="1683" y="2017"/>
                  </a:lnTo>
                  <a:lnTo>
                    <a:pt x="1728" y="2001"/>
                  </a:lnTo>
                  <a:lnTo>
                    <a:pt x="1777" y="1985"/>
                  </a:lnTo>
                  <a:lnTo>
                    <a:pt x="1829" y="1968"/>
                  </a:lnTo>
                  <a:lnTo>
                    <a:pt x="1885" y="1952"/>
                  </a:lnTo>
                  <a:lnTo>
                    <a:pt x="1945" y="1936"/>
                  </a:lnTo>
                  <a:lnTo>
                    <a:pt x="2007" y="1922"/>
                  </a:lnTo>
                  <a:lnTo>
                    <a:pt x="2072" y="1908"/>
                  </a:lnTo>
                  <a:lnTo>
                    <a:pt x="2138" y="1896"/>
                  </a:lnTo>
                  <a:lnTo>
                    <a:pt x="2207" y="1886"/>
                  </a:lnTo>
                  <a:lnTo>
                    <a:pt x="2279" y="1879"/>
                  </a:lnTo>
                  <a:lnTo>
                    <a:pt x="2350" y="1874"/>
                  </a:lnTo>
                  <a:lnTo>
                    <a:pt x="2422" y="1872"/>
                  </a:lnTo>
                  <a:lnTo>
                    <a:pt x="2499" y="1874"/>
                  </a:lnTo>
                  <a:lnTo>
                    <a:pt x="2574" y="1880"/>
                  </a:lnTo>
                  <a:lnTo>
                    <a:pt x="2646" y="1890"/>
                  </a:lnTo>
                  <a:lnTo>
                    <a:pt x="2716" y="1905"/>
                  </a:lnTo>
                  <a:lnTo>
                    <a:pt x="2783" y="1924"/>
                  </a:lnTo>
                  <a:lnTo>
                    <a:pt x="2846" y="1947"/>
                  </a:lnTo>
                  <a:lnTo>
                    <a:pt x="2846" y="723"/>
                  </a:lnTo>
                  <a:lnTo>
                    <a:pt x="2849" y="723"/>
                  </a:lnTo>
                  <a:lnTo>
                    <a:pt x="2859" y="720"/>
                  </a:lnTo>
                  <a:lnTo>
                    <a:pt x="2873" y="717"/>
                  </a:lnTo>
                  <a:lnTo>
                    <a:pt x="2890" y="711"/>
                  </a:lnTo>
                  <a:lnTo>
                    <a:pt x="2911" y="705"/>
                  </a:lnTo>
                  <a:lnTo>
                    <a:pt x="2935" y="697"/>
                  </a:lnTo>
                  <a:lnTo>
                    <a:pt x="2959" y="689"/>
                  </a:lnTo>
                  <a:lnTo>
                    <a:pt x="2985" y="678"/>
                  </a:lnTo>
                  <a:lnTo>
                    <a:pt x="3009" y="666"/>
                  </a:lnTo>
                  <a:lnTo>
                    <a:pt x="3033" y="654"/>
                  </a:lnTo>
                  <a:lnTo>
                    <a:pt x="3055" y="640"/>
                  </a:lnTo>
                  <a:lnTo>
                    <a:pt x="3055" y="2215"/>
                  </a:lnTo>
                  <a:lnTo>
                    <a:pt x="1736" y="2215"/>
                  </a:lnTo>
                  <a:lnTo>
                    <a:pt x="1705" y="2238"/>
                  </a:lnTo>
                  <a:lnTo>
                    <a:pt x="1670" y="2257"/>
                  </a:lnTo>
                  <a:lnTo>
                    <a:pt x="1631" y="2271"/>
                  </a:lnTo>
                  <a:lnTo>
                    <a:pt x="1589" y="2280"/>
                  </a:lnTo>
                  <a:lnTo>
                    <a:pt x="1544" y="2284"/>
                  </a:lnTo>
                  <a:lnTo>
                    <a:pt x="1499" y="2280"/>
                  </a:lnTo>
                  <a:lnTo>
                    <a:pt x="1457" y="2271"/>
                  </a:lnTo>
                  <a:lnTo>
                    <a:pt x="1418" y="2257"/>
                  </a:lnTo>
                  <a:lnTo>
                    <a:pt x="1383" y="2238"/>
                  </a:lnTo>
                  <a:lnTo>
                    <a:pt x="1353" y="2215"/>
                  </a:lnTo>
                  <a:lnTo>
                    <a:pt x="0" y="2215"/>
                  </a:lnTo>
                  <a:lnTo>
                    <a:pt x="0" y="378"/>
                  </a:lnTo>
                  <a:lnTo>
                    <a:pt x="4" y="357"/>
                  </a:lnTo>
                  <a:lnTo>
                    <a:pt x="13" y="340"/>
                  </a:lnTo>
                  <a:lnTo>
                    <a:pt x="29" y="323"/>
                  </a:lnTo>
                  <a:lnTo>
                    <a:pt x="51" y="310"/>
                  </a:lnTo>
                  <a:lnTo>
                    <a:pt x="79" y="299"/>
                  </a:lnTo>
                  <a:lnTo>
                    <a:pt x="111" y="288"/>
                  </a:lnTo>
                  <a:lnTo>
                    <a:pt x="148" y="280"/>
                  </a:lnTo>
                  <a:lnTo>
                    <a:pt x="148" y="103"/>
                  </a:lnTo>
                  <a:lnTo>
                    <a:pt x="176" y="91"/>
                  </a:lnTo>
                  <a:lnTo>
                    <a:pt x="181" y="88"/>
                  </a:lnTo>
                  <a:lnTo>
                    <a:pt x="193" y="85"/>
                  </a:lnTo>
                  <a:lnTo>
                    <a:pt x="210" y="79"/>
                  </a:lnTo>
                  <a:lnTo>
                    <a:pt x="233" y="71"/>
                  </a:lnTo>
                  <a:lnTo>
                    <a:pt x="263" y="63"/>
                  </a:lnTo>
                  <a:lnTo>
                    <a:pt x="296" y="53"/>
                  </a:lnTo>
                  <a:lnTo>
                    <a:pt x="335" y="44"/>
                  </a:lnTo>
                  <a:lnTo>
                    <a:pt x="378" y="35"/>
                  </a:lnTo>
                  <a:lnTo>
                    <a:pt x="425" y="25"/>
                  </a:lnTo>
                  <a:lnTo>
                    <a:pt x="476" y="17"/>
                  </a:lnTo>
                  <a:lnTo>
                    <a:pt x="531" y="10"/>
                  </a:lnTo>
                  <a:lnTo>
                    <a:pt x="588" y="4"/>
                  </a:lnTo>
                  <a:lnTo>
                    <a:pt x="649" y="1"/>
                  </a:lnTo>
                  <a:lnTo>
                    <a:pt x="7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77" y="2211"/>
              <a:ext cx="312" cy="71"/>
            </a:xfrm>
            <a:custGeom>
              <a:avLst/>
              <a:gdLst>
                <a:gd name="T0" fmla="*/ 336 w 937"/>
                <a:gd name="T1" fmla="*/ 0 h 215"/>
                <a:gd name="T2" fmla="*/ 398 w 937"/>
                <a:gd name="T3" fmla="*/ 2 h 215"/>
                <a:gd name="T4" fmla="*/ 457 w 937"/>
                <a:gd name="T5" fmla="*/ 8 h 215"/>
                <a:gd name="T6" fmla="*/ 514 w 937"/>
                <a:gd name="T7" fmla="*/ 16 h 215"/>
                <a:gd name="T8" fmla="*/ 569 w 937"/>
                <a:gd name="T9" fmla="*/ 25 h 215"/>
                <a:gd name="T10" fmla="*/ 622 w 937"/>
                <a:gd name="T11" fmla="*/ 37 h 215"/>
                <a:gd name="T12" fmla="*/ 670 w 937"/>
                <a:gd name="T13" fmla="*/ 49 h 215"/>
                <a:gd name="T14" fmla="*/ 715 w 937"/>
                <a:gd name="T15" fmla="*/ 63 h 215"/>
                <a:gd name="T16" fmla="*/ 757 w 937"/>
                <a:gd name="T17" fmla="*/ 76 h 215"/>
                <a:gd name="T18" fmla="*/ 796 w 937"/>
                <a:gd name="T19" fmla="*/ 90 h 215"/>
                <a:gd name="T20" fmla="*/ 829 w 937"/>
                <a:gd name="T21" fmla="*/ 103 h 215"/>
                <a:gd name="T22" fmla="*/ 859 w 937"/>
                <a:gd name="T23" fmla="*/ 115 h 215"/>
                <a:gd name="T24" fmla="*/ 884 w 937"/>
                <a:gd name="T25" fmla="*/ 126 h 215"/>
                <a:gd name="T26" fmla="*/ 905 w 937"/>
                <a:gd name="T27" fmla="*/ 135 h 215"/>
                <a:gd name="T28" fmla="*/ 921 w 937"/>
                <a:gd name="T29" fmla="*/ 143 h 215"/>
                <a:gd name="T30" fmla="*/ 931 w 937"/>
                <a:gd name="T31" fmla="*/ 149 h 215"/>
                <a:gd name="T32" fmla="*/ 937 w 937"/>
                <a:gd name="T33" fmla="*/ 152 h 215"/>
                <a:gd name="T34" fmla="*/ 902 w 937"/>
                <a:gd name="T35" fmla="*/ 215 h 215"/>
                <a:gd name="T36" fmla="*/ 898 w 937"/>
                <a:gd name="T37" fmla="*/ 213 h 215"/>
                <a:gd name="T38" fmla="*/ 889 w 937"/>
                <a:gd name="T39" fmla="*/ 209 h 215"/>
                <a:gd name="T40" fmla="*/ 875 w 937"/>
                <a:gd name="T41" fmla="*/ 202 h 215"/>
                <a:gd name="T42" fmla="*/ 856 w 937"/>
                <a:gd name="T43" fmla="*/ 194 h 215"/>
                <a:gd name="T44" fmla="*/ 833 w 937"/>
                <a:gd name="T45" fmla="*/ 183 h 215"/>
                <a:gd name="T46" fmla="*/ 805 w 937"/>
                <a:gd name="T47" fmla="*/ 171 h 215"/>
                <a:gd name="T48" fmla="*/ 773 w 937"/>
                <a:gd name="T49" fmla="*/ 159 h 215"/>
                <a:gd name="T50" fmla="*/ 737 w 937"/>
                <a:gd name="T51" fmla="*/ 146 h 215"/>
                <a:gd name="T52" fmla="*/ 698 w 937"/>
                <a:gd name="T53" fmla="*/ 133 h 215"/>
                <a:gd name="T54" fmla="*/ 654 w 937"/>
                <a:gd name="T55" fmla="*/ 120 h 215"/>
                <a:gd name="T56" fmla="*/ 608 w 937"/>
                <a:gd name="T57" fmla="*/ 108 h 215"/>
                <a:gd name="T58" fmla="*/ 559 w 937"/>
                <a:gd name="T59" fmla="*/ 98 h 215"/>
                <a:gd name="T60" fmla="*/ 506 w 937"/>
                <a:gd name="T61" fmla="*/ 89 h 215"/>
                <a:gd name="T62" fmla="*/ 451 w 937"/>
                <a:gd name="T63" fmla="*/ 80 h 215"/>
                <a:gd name="T64" fmla="*/ 395 w 937"/>
                <a:gd name="T65" fmla="*/ 74 h 215"/>
                <a:gd name="T66" fmla="*/ 336 w 937"/>
                <a:gd name="T67" fmla="*/ 72 h 215"/>
                <a:gd name="T68" fmla="*/ 275 w 937"/>
                <a:gd name="T69" fmla="*/ 72 h 215"/>
                <a:gd name="T70" fmla="*/ 212 w 937"/>
                <a:gd name="T71" fmla="*/ 76 h 215"/>
                <a:gd name="T72" fmla="*/ 149 w 937"/>
                <a:gd name="T73" fmla="*/ 81 h 215"/>
                <a:gd name="T74" fmla="*/ 84 w 937"/>
                <a:gd name="T75" fmla="*/ 93 h 215"/>
                <a:gd name="T76" fmla="*/ 18 w 937"/>
                <a:gd name="T77" fmla="*/ 108 h 215"/>
                <a:gd name="T78" fmla="*/ 0 w 937"/>
                <a:gd name="T79" fmla="*/ 38 h 215"/>
                <a:gd name="T80" fmla="*/ 70 w 937"/>
                <a:gd name="T81" fmla="*/ 22 h 215"/>
                <a:gd name="T82" fmla="*/ 138 w 937"/>
                <a:gd name="T83" fmla="*/ 10 h 215"/>
                <a:gd name="T84" fmla="*/ 205 w 937"/>
                <a:gd name="T85" fmla="*/ 3 h 215"/>
                <a:gd name="T86" fmla="*/ 272 w 937"/>
                <a:gd name="T87" fmla="*/ 0 h 215"/>
                <a:gd name="T88" fmla="*/ 336 w 93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5">
                  <a:moveTo>
                    <a:pt x="336" y="0"/>
                  </a:moveTo>
                  <a:lnTo>
                    <a:pt x="398" y="2"/>
                  </a:lnTo>
                  <a:lnTo>
                    <a:pt x="457" y="8"/>
                  </a:lnTo>
                  <a:lnTo>
                    <a:pt x="514" y="16"/>
                  </a:lnTo>
                  <a:lnTo>
                    <a:pt x="569" y="25"/>
                  </a:lnTo>
                  <a:lnTo>
                    <a:pt x="622" y="37"/>
                  </a:lnTo>
                  <a:lnTo>
                    <a:pt x="670" y="49"/>
                  </a:lnTo>
                  <a:lnTo>
                    <a:pt x="715" y="63"/>
                  </a:lnTo>
                  <a:lnTo>
                    <a:pt x="757" y="76"/>
                  </a:lnTo>
                  <a:lnTo>
                    <a:pt x="796" y="90"/>
                  </a:lnTo>
                  <a:lnTo>
                    <a:pt x="829" y="103"/>
                  </a:lnTo>
                  <a:lnTo>
                    <a:pt x="859" y="115"/>
                  </a:lnTo>
                  <a:lnTo>
                    <a:pt x="884" y="126"/>
                  </a:lnTo>
                  <a:lnTo>
                    <a:pt x="905" y="135"/>
                  </a:lnTo>
                  <a:lnTo>
                    <a:pt x="921" y="143"/>
                  </a:lnTo>
                  <a:lnTo>
                    <a:pt x="931" y="149"/>
                  </a:lnTo>
                  <a:lnTo>
                    <a:pt x="937" y="152"/>
                  </a:lnTo>
                  <a:lnTo>
                    <a:pt x="902" y="215"/>
                  </a:lnTo>
                  <a:lnTo>
                    <a:pt x="898" y="213"/>
                  </a:lnTo>
                  <a:lnTo>
                    <a:pt x="889" y="209"/>
                  </a:lnTo>
                  <a:lnTo>
                    <a:pt x="875" y="202"/>
                  </a:lnTo>
                  <a:lnTo>
                    <a:pt x="856" y="194"/>
                  </a:lnTo>
                  <a:lnTo>
                    <a:pt x="833" y="183"/>
                  </a:lnTo>
                  <a:lnTo>
                    <a:pt x="805" y="171"/>
                  </a:lnTo>
                  <a:lnTo>
                    <a:pt x="773" y="159"/>
                  </a:lnTo>
                  <a:lnTo>
                    <a:pt x="737" y="146"/>
                  </a:lnTo>
                  <a:lnTo>
                    <a:pt x="698" y="133"/>
                  </a:lnTo>
                  <a:lnTo>
                    <a:pt x="654" y="120"/>
                  </a:lnTo>
                  <a:lnTo>
                    <a:pt x="608" y="108"/>
                  </a:lnTo>
                  <a:lnTo>
                    <a:pt x="559" y="98"/>
                  </a:lnTo>
                  <a:lnTo>
                    <a:pt x="506" y="89"/>
                  </a:lnTo>
                  <a:lnTo>
                    <a:pt x="451" y="80"/>
                  </a:lnTo>
                  <a:lnTo>
                    <a:pt x="395" y="74"/>
                  </a:lnTo>
                  <a:lnTo>
                    <a:pt x="336" y="72"/>
                  </a:lnTo>
                  <a:lnTo>
                    <a:pt x="275" y="72"/>
                  </a:lnTo>
                  <a:lnTo>
                    <a:pt x="212" y="76"/>
                  </a:lnTo>
                  <a:lnTo>
                    <a:pt x="149" y="81"/>
                  </a:lnTo>
                  <a:lnTo>
                    <a:pt x="84" y="93"/>
                  </a:lnTo>
                  <a:lnTo>
                    <a:pt x="18" y="108"/>
                  </a:lnTo>
                  <a:lnTo>
                    <a:pt x="0" y="38"/>
                  </a:lnTo>
                  <a:lnTo>
                    <a:pt x="70" y="22"/>
                  </a:lnTo>
                  <a:lnTo>
                    <a:pt x="138" y="10"/>
                  </a:lnTo>
                  <a:lnTo>
                    <a:pt x="205" y="3"/>
                  </a:lnTo>
                  <a:lnTo>
                    <a:pt x="272" y="0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734" y="2224"/>
              <a:ext cx="184" cy="41"/>
            </a:xfrm>
            <a:custGeom>
              <a:avLst/>
              <a:gdLst>
                <a:gd name="T0" fmla="*/ 369 w 551"/>
                <a:gd name="T1" fmla="*/ 0 h 122"/>
                <a:gd name="T2" fmla="*/ 415 w 551"/>
                <a:gd name="T3" fmla="*/ 1 h 122"/>
                <a:gd name="T4" fmla="*/ 454 w 551"/>
                <a:gd name="T5" fmla="*/ 4 h 122"/>
                <a:gd name="T6" fmla="*/ 489 w 551"/>
                <a:gd name="T7" fmla="*/ 8 h 122"/>
                <a:gd name="T8" fmla="*/ 518 w 551"/>
                <a:gd name="T9" fmla="*/ 11 h 122"/>
                <a:gd name="T10" fmla="*/ 537 w 551"/>
                <a:gd name="T11" fmla="*/ 12 h 122"/>
                <a:gd name="T12" fmla="*/ 551 w 551"/>
                <a:gd name="T13" fmla="*/ 15 h 122"/>
                <a:gd name="T14" fmla="*/ 549 w 551"/>
                <a:gd name="T15" fmla="*/ 86 h 122"/>
                <a:gd name="T16" fmla="*/ 533 w 551"/>
                <a:gd name="T17" fmla="*/ 85 h 122"/>
                <a:gd name="T18" fmla="*/ 508 w 551"/>
                <a:gd name="T19" fmla="*/ 83 h 122"/>
                <a:gd name="T20" fmla="*/ 480 w 551"/>
                <a:gd name="T21" fmla="*/ 79 h 122"/>
                <a:gd name="T22" fmla="*/ 447 w 551"/>
                <a:gd name="T23" fmla="*/ 76 h 122"/>
                <a:gd name="T24" fmla="*/ 409 w 551"/>
                <a:gd name="T25" fmla="*/ 73 h 122"/>
                <a:gd name="T26" fmla="*/ 367 w 551"/>
                <a:gd name="T27" fmla="*/ 71 h 122"/>
                <a:gd name="T28" fmla="*/ 319 w 551"/>
                <a:gd name="T29" fmla="*/ 72 h 122"/>
                <a:gd name="T30" fmla="*/ 268 w 551"/>
                <a:gd name="T31" fmla="*/ 74 h 122"/>
                <a:gd name="T32" fmla="*/ 212 w 551"/>
                <a:gd name="T33" fmla="*/ 80 h 122"/>
                <a:gd name="T34" fmla="*/ 152 w 551"/>
                <a:gd name="T35" fmla="*/ 90 h 122"/>
                <a:gd name="T36" fmla="*/ 88 w 551"/>
                <a:gd name="T37" fmla="*/ 104 h 122"/>
                <a:gd name="T38" fmla="*/ 21 w 551"/>
                <a:gd name="T39" fmla="*/ 122 h 122"/>
                <a:gd name="T40" fmla="*/ 0 w 551"/>
                <a:gd name="T41" fmla="*/ 53 h 122"/>
                <a:gd name="T42" fmla="*/ 72 w 551"/>
                <a:gd name="T43" fmla="*/ 33 h 122"/>
                <a:gd name="T44" fmla="*/ 139 w 551"/>
                <a:gd name="T45" fmla="*/ 19 h 122"/>
                <a:gd name="T46" fmla="*/ 204 w 551"/>
                <a:gd name="T47" fmla="*/ 9 h 122"/>
                <a:gd name="T48" fmla="*/ 263 w 551"/>
                <a:gd name="T49" fmla="*/ 3 h 122"/>
                <a:gd name="T50" fmla="*/ 319 w 551"/>
                <a:gd name="T51" fmla="*/ 0 h 122"/>
                <a:gd name="T52" fmla="*/ 369 w 551"/>
                <a:gd name="T5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1" h="122">
                  <a:moveTo>
                    <a:pt x="369" y="0"/>
                  </a:moveTo>
                  <a:lnTo>
                    <a:pt x="415" y="1"/>
                  </a:lnTo>
                  <a:lnTo>
                    <a:pt x="454" y="4"/>
                  </a:lnTo>
                  <a:lnTo>
                    <a:pt x="489" y="8"/>
                  </a:lnTo>
                  <a:lnTo>
                    <a:pt x="518" y="11"/>
                  </a:lnTo>
                  <a:lnTo>
                    <a:pt x="537" y="12"/>
                  </a:lnTo>
                  <a:lnTo>
                    <a:pt x="551" y="15"/>
                  </a:lnTo>
                  <a:lnTo>
                    <a:pt x="549" y="86"/>
                  </a:lnTo>
                  <a:lnTo>
                    <a:pt x="533" y="85"/>
                  </a:lnTo>
                  <a:lnTo>
                    <a:pt x="508" y="83"/>
                  </a:lnTo>
                  <a:lnTo>
                    <a:pt x="480" y="79"/>
                  </a:lnTo>
                  <a:lnTo>
                    <a:pt x="447" y="76"/>
                  </a:lnTo>
                  <a:lnTo>
                    <a:pt x="409" y="73"/>
                  </a:lnTo>
                  <a:lnTo>
                    <a:pt x="367" y="71"/>
                  </a:lnTo>
                  <a:lnTo>
                    <a:pt x="319" y="72"/>
                  </a:lnTo>
                  <a:lnTo>
                    <a:pt x="268" y="74"/>
                  </a:lnTo>
                  <a:lnTo>
                    <a:pt x="212" y="80"/>
                  </a:lnTo>
                  <a:lnTo>
                    <a:pt x="152" y="90"/>
                  </a:lnTo>
                  <a:lnTo>
                    <a:pt x="88" y="104"/>
                  </a:lnTo>
                  <a:lnTo>
                    <a:pt x="21" y="122"/>
                  </a:lnTo>
                  <a:lnTo>
                    <a:pt x="0" y="53"/>
                  </a:lnTo>
                  <a:lnTo>
                    <a:pt x="72" y="33"/>
                  </a:lnTo>
                  <a:lnTo>
                    <a:pt x="139" y="19"/>
                  </a:lnTo>
                  <a:lnTo>
                    <a:pt x="204" y="9"/>
                  </a:lnTo>
                  <a:lnTo>
                    <a:pt x="263" y="3"/>
                  </a:lnTo>
                  <a:lnTo>
                    <a:pt x="319" y="0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734" y="2285"/>
              <a:ext cx="184" cy="42"/>
            </a:xfrm>
            <a:custGeom>
              <a:avLst/>
              <a:gdLst>
                <a:gd name="T0" fmla="*/ 369 w 551"/>
                <a:gd name="T1" fmla="*/ 0 h 124"/>
                <a:gd name="T2" fmla="*/ 415 w 551"/>
                <a:gd name="T3" fmla="*/ 2 h 124"/>
                <a:gd name="T4" fmla="*/ 456 w 551"/>
                <a:gd name="T5" fmla="*/ 5 h 124"/>
                <a:gd name="T6" fmla="*/ 489 w 551"/>
                <a:gd name="T7" fmla="*/ 8 h 124"/>
                <a:gd name="T8" fmla="*/ 518 w 551"/>
                <a:gd name="T9" fmla="*/ 12 h 124"/>
                <a:gd name="T10" fmla="*/ 537 w 551"/>
                <a:gd name="T11" fmla="*/ 14 h 124"/>
                <a:gd name="T12" fmla="*/ 551 w 551"/>
                <a:gd name="T13" fmla="*/ 15 h 124"/>
                <a:gd name="T14" fmla="*/ 549 w 551"/>
                <a:gd name="T15" fmla="*/ 88 h 124"/>
                <a:gd name="T16" fmla="*/ 533 w 551"/>
                <a:gd name="T17" fmla="*/ 86 h 124"/>
                <a:gd name="T18" fmla="*/ 509 w 551"/>
                <a:gd name="T19" fmla="*/ 84 h 124"/>
                <a:gd name="T20" fmla="*/ 481 w 551"/>
                <a:gd name="T21" fmla="*/ 81 h 124"/>
                <a:gd name="T22" fmla="*/ 447 w 551"/>
                <a:gd name="T23" fmla="*/ 77 h 124"/>
                <a:gd name="T24" fmla="*/ 409 w 551"/>
                <a:gd name="T25" fmla="*/ 75 h 124"/>
                <a:gd name="T26" fmla="*/ 367 w 551"/>
                <a:gd name="T27" fmla="*/ 72 h 124"/>
                <a:gd name="T28" fmla="*/ 319 w 551"/>
                <a:gd name="T29" fmla="*/ 72 h 124"/>
                <a:gd name="T30" fmla="*/ 268 w 551"/>
                <a:gd name="T31" fmla="*/ 76 h 124"/>
                <a:gd name="T32" fmla="*/ 212 w 551"/>
                <a:gd name="T33" fmla="*/ 82 h 124"/>
                <a:gd name="T34" fmla="*/ 152 w 551"/>
                <a:gd name="T35" fmla="*/ 91 h 124"/>
                <a:gd name="T36" fmla="*/ 88 w 551"/>
                <a:gd name="T37" fmla="*/ 105 h 124"/>
                <a:gd name="T38" fmla="*/ 21 w 551"/>
                <a:gd name="T39" fmla="*/ 124 h 124"/>
                <a:gd name="T40" fmla="*/ 0 w 551"/>
                <a:gd name="T41" fmla="*/ 55 h 124"/>
                <a:gd name="T42" fmla="*/ 72 w 551"/>
                <a:gd name="T43" fmla="*/ 35 h 124"/>
                <a:gd name="T44" fmla="*/ 139 w 551"/>
                <a:gd name="T45" fmla="*/ 20 h 124"/>
                <a:gd name="T46" fmla="*/ 204 w 551"/>
                <a:gd name="T47" fmla="*/ 9 h 124"/>
                <a:gd name="T48" fmla="*/ 263 w 551"/>
                <a:gd name="T49" fmla="*/ 3 h 124"/>
                <a:gd name="T50" fmla="*/ 319 w 551"/>
                <a:gd name="T51" fmla="*/ 1 h 124"/>
                <a:gd name="T52" fmla="*/ 369 w 551"/>
                <a:gd name="T5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1" h="124">
                  <a:moveTo>
                    <a:pt x="369" y="0"/>
                  </a:moveTo>
                  <a:lnTo>
                    <a:pt x="415" y="2"/>
                  </a:lnTo>
                  <a:lnTo>
                    <a:pt x="456" y="5"/>
                  </a:lnTo>
                  <a:lnTo>
                    <a:pt x="489" y="8"/>
                  </a:lnTo>
                  <a:lnTo>
                    <a:pt x="518" y="12"/>
                  </a:lnTo>
                  <a:lnTo>
                    <a:pt x="537" y="14"/>
                  </a:lnTo>
                  <a:lnTo>
                    <a:pt x="551" y="15"/>
                  </a:lnTo>
                  <a:lnTo>
                    <a:pt x="549" y="88"/>
                  </a:lnTo>
                  <a:lnTo>
                    <a:pt x="533" y="86"/>
                  </a:lnTo>
                  <a:lnTo>
                    <a:pt x="509" y="84"/>
                  </a:lnTo>
                  <a:lnTo>
                    <a:pt x="481" y="81"/>
                  </a:lnTo>
                  <a:lnTo>
                    <a:pt x="447" y="77"/>
                  </a:lnTo>
                  <a:lnTo>
                    <a:pt x="409" y="75"/>
                  </a:lnTo>
                  <a:lnTo>
                    <a:pt x="367" y="72"/>
                  </a:lnTo>
                  <a:lnTo>
                    <a:pt x="319" y="72"/>
                  </a:lnTo>
                  <a:lnTo>
                    <a:pt x="268" y="76"/>
                  </a:lnTo>
                  <a:lnTo>
                    <a:pt x="212" y="82"/>
                  </a:lnTo>
                  <a:lnTo>
                    <a:pt x="152" y="91"/>
                  </a:lnTo>
                  <a:lnTo>
                    <a:pt x="88" y="105"/>
                  </a:lnTo>
                  <a:lnTo>
                    <a:pt x="21" y="124"/>
                  </a:lnTo>
                  <a:lnTo>
                    <a:pt x="0" y="55"/>
                  </a:lnTo>
                  <a:lnTo>
                    <a:pt x="72" y="35"/>
                  </a:lnTo>
                  <a:lnTo>
                    <a:pt x="139" y="20"/>
                  </a:lnTo>
                  <a:lnTo>
                    <a:pt x="204" y="9"/>
                  </a:lnTo>
                  <a:lnTo>
                    <a:pt x="263" y="3"/>
                  </a:lnTo>
                  <a:lnTo>
                    <a:pt x="319" y="1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734" y="2344"/>
              <a:ext cx="164" cy="42"/>
            </a:xfrm>
            <a:custGeom>
              <a:avLst/>
              <a:gdLst>
                <a:gd name="T0" fmla="*/ 331 w 491"/>
                <a:gd name="T1" fmla="*/ 0 h 126"/>
                <a:gd name="T2" fmla="*/ 363 w 491"/>
                <a:gd name="T3" fmla="*/ 1 h 126"/>
                <a:gd name="T4" fmla="*/ 394 w 491"/>
                <a:gd name="T5" fmla="*/ 2 h 126"/>
                <a:gd name="T6" fmla="*/ 419 w 491"/>
                <a:gd name="T7" fmla="*/ 5 h 126"/>
                <a:gd name="T8" fmla="*/ 442 w 491"/>
                <a:gd name="T9" fmla="*/ 7 h 126"/>
                <a:gd name="T10" fmla="*/ 461 w 491"/>
                <a:gd name="T11" fmla="*/ 9 h 126"/>
                <a:gd name="T12" fmla="*/ 478 w 491"/>
                <a:gd name="T13" fmla="*/ 11 h 126"/>
                <a:gd name="T14" fmla="*/ 491 w 491"/>
                <a:gd name="T15" fmla="*/ 12 h 126"/>
                <a:gd name="T16" fmla="*/ 489 w 491"/>
                <a:gd name="T17" fmla="*/ 84 h 126"/>
                <a:gd name="T18" fmla="*/ 473 w 491"/>
                <a:gd name="T19" fmla="*/ 83 h 126"/>
                <a:gd name="T20" fmla="*/ 452 w 491"/>
                <a:gd name="T21" fmla="*/ 80 h 126"/>
                <a:gd name="T22" fmla="*/ 432 w 491"/>
                <a:gd name="T23" fmla="*/ 78 h 126"/>
                <a:gd name="T24" fmla="*/ 409 w 491"/>
                <a:gd name="T25" fmla="*/ 76 h 126"/>
                <a:gd name="T26" fmla="*/ 382 w 491"/>
                <a:gd name="T27" fmla="*/ 74 h 126"/>
                <a:gd name="T28" fmla="*/ 351 w 491"/>
                <a:gd name="T29" fmla="*/ 72 h 126"/>
                <a:gd name="T30" fmla="*/ 317 w 491"/>
                <a:gd name="T31" fmla="*/ 72 h 126"/>
                <a:gd name="T32" fmla="*/ 277 w 491"/>
                <a:gd name="T33" fmla="*/ 75 h 126"/>
                <a:gd name="T34" fmla="*/ 235 w 491"/>
                <a:gd name="T35" fmla="*/ 80 h 126"/>
                <a:gd name="T36" fmla="*/ 188 w 491"/>
                <a:gd name="T37" fmla="*/ 87 h 126"/>
                <a:gd name="T38" fmla="*/ 137 w 491"/>
                <a:gd name="T39" fmla="*/ 96 h 126"/>
                <a:gd name="T40" fmla="*/ 81 w 491"/>
                <a:gd name="T41" fmla="*/ 109 h 126"/>
                <a:gd name="T42" fmla="*/ 21 w 491"/>
                <a:gd name="T43" fmla="*/ 126 h 126"/>
                <a:gd name="T44" fmla="*/ 0 w 491"/>
                <a:gd name="T45" fmla="*/ 58 h 126"/>
                <a:gd name="T46" fmla="*/ 59 w 491"/>
                <a:gd name="T47" fmla="*/ 41 h 126"/>
                <a:gd name="T48" fmla="*/ 114 w 491"/>
                <a:gd name="T49" fmla="*/ 27 h 126"/>
                <a:gd name="T50" fmla="*/ 164 w 491"/>
                <a:gd name="T51" fmla="*/ 16 h 126"/>
                <a:gd name="T52" fmla="*/ 212 w 491"/>
                <a:gd name="T53" fmla="*/ 9 h 126"/>
                <a:gd name="T54" fmla="*/ 255 w 491"/>
                <a:gd name="T55" fmla="*/ 5 h 126"/>
                <a:gd name="T56" fmla="*/ 295 w 491"/>
                <a:gd name="T57" fmla="*/ 1 h 126"/>
                <a:gd name="T58" fmla="*/ 331 w 491"/>
                <a:gd name="T5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1" h="126">
                  <a:moveTo>
                    <a:pt x="331" y="0"/>
                  </a:moveTo>
                  <a:lnTo>
                    <a:pt x="363" y="1"/>
                  </a:lnTo>
                  <a:lnTo>
                    <a:pt x="394" y="2"/>
                  </a:lnTo>
                  <a:lnTo>
                    <a:pt x="419" y="5"/>
                  </a:lnTo>
                  <a:lnTo>
                    <a:pt x="442" y="7"/>
                  </a:lnTo>
                  <a:lnTo>
                    <a:pt x="461" y="9"/>
                  </a:lnTo>
                  <a:lnTo>
                    <a:pt x="478" y="11"/>
                  </a:lnTo>
                  <a:lnTo>
                    <a:pt x="491" y="12"/>
                  </a:lnTo>
                  <a:lnTo>
                    <a:pt x="489" y="84"/>
                  </a:lnTo>
                  <a:lnTo>
                    <a:pt x="473" y="83"/>
                  </a:lnTo>
                  <a:lnTo>
                    <a:pt x="452" y="80"/>
                  </a:lnTo>
                  <a:lnTo>
                    <a:pt x="432" y="78"/>
                  </a:lnTo>
                  <a:lnTo>
                    <a:pt x="409" y="76"/>
                  </a:lnTo>
                  <a:lnTo>
                    <a:pt x="382" y="74"/>
                  </a:lnTo>
                  <a:lnTo>
                    <a:pt x="351" y="72"/>
                  </a:lnTo>
                  <a:lnTo>
                    <a:pt x="317" y="72"/>
                  </a:lnTo>
                  <a:lnTo>
                    <a:pt x="277" y="75"/>
                  </a:lnTo>
                  <a:lnTo>
                    <a:pt x="235" y="80"/>
                  </a:lnTo>
                  <a:lnTo>
                    <a:pt x="188" y="87"/>
                  </a:lnTo>
                  <a:lnTo>
                    <a:pt x="137" y="96"/>
                  </a:lnTo>
                  <a:lnTo>
                    <a:pt x="81" y="109"/>
                  </a:lnTo>
                  <a:lnTo>
                    <a:pt x="21" y="126"/>
                  </a:lnTo>
                  <a:lnTo>
                    <a:pt x="0" y="58"/>
                  </a:lnTo>
                  <a:lnTo>
                    <a:pt x="59" y="41"/>
                  </a:lnTo>
                  <a:lnTo>
                    <a:pt x="114" y="27"/>
                  </a:lnTo>
                  <a:lnTo>
                    <a:pt x="164" y="16"/>
                  </a:lnTo>
                  <a:lnTo>
                    <a:pt x="212" y="9"/>
                  </a:lnTo>
                  <a:lnTo>
                    <a:pt x="255" y="5"/>
                  </a:lnTo>
                  <a:lnTo>
                    <a:pt x="295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277" y="2278"/>
              <a:ext cx="312" cy="72"/>
            </a:xfrm>
            <a:custGeom>
              <a:avLst/>
              <a:gdLst>
                <a:gd name="T0" fmla="*/ 336 w 937"/>
                <a:gd name="T1" fmla="*/ 0 h 215"/>
                <a:gd name="T2" fmla="*/ 398 w 937"/>
                <a:gd name="T3" fmla="*/ 3 h 215"/>
                <a:gd name="T4" fmla="*/ 457 w 937"/>
                <a:gd name="T5" fmla="*/ 9 h 215"/>
                <a:gd name="T6" fmla="*/ 514 w 937"/>
                <a:gd name="T7" fmla="*/ 16 h 215"/>
                <a:gd name="T8" fmla="*/ 569 w 937"/>
                <a:gd name="T9" fmla="*/ 27 h 215"/>
                <a:gd name="T10" fmla="*/ 622 w 937"/>
                <a:gd name="T11" fmla="*/ 37 h 215"/>
                <a:gd name="T12" fmla="*/ 670 w 937"/>
                <a:gd name="T13" fmla="*/ 50 h 215"/>
                <a:gd name="T14" fmla="*/ 715 w 937"/>
                <a:gd name="T15" fmla="*/ 63 h 215"/>
                <a:gd name="T16" fmla="*/ 757 w 937"/>
                <a:gd name="T17" fmla="*/ 77 h 215"/>
                <a:gd name="T18" fmla="*/ 796 w 937"/>
                <a:gd name="T19" fmla="*/ 90 h 215"/>
                <a:gd name="T20" fmla="*/ 829 w 937"/>
                <a:gd name="T21" fmla="*/ 103 h 215"/>
                <a:gd name="T22" fmla="*/ 859 w 937"/>
                <a:gd name="T23" fmla="*/ 116 h 215"/>
                <a:gd name="T24" fmla="*/ 884 w 937"/>
                <a:gd name="T25" fmla="*/ 127 h 215"/>
                <a:gd name="T26" fmla="*/ 905 w 937"/>
                <a:gd name="T27" fmla="*/ 137 h 215"/>
                <a:gd name="T28" fmla="*/ 921 w 937"/>
                <a:gd name="T29" fmla="*/ 145 h 215"/>
                <a:gd name="T30" fmla="*/ 931 w 937"/>
                <a:gd name="T31" fmla="*/ 149 h 215"/>
                <a:gd name="T32" fmla="*/ 937 w 937"/>
                <a:gd name="T33" fmla="*/ 153 h 215"/>
                <a:gd name="T34" fmla="*/ 902 w 937"/>
                <a:gd name="T35" fmla="*/ 215 h 215"/>
                <a:gd name="T36" fmla="*/ 898 w 937"/>
                <a:gd name="T37" fmla="*/ 214 h 215"/>
                <a:gd name="T38" fmla="*/ 889 w 937"/>
                <a:gd name="T39" fmla="*/ 209 h 215"/>
                <a:gd name="T40" fmla="*/ 875 w 937"/>
                <a:gd name="T41" fmla="*/ 202 h 215"/>
                <a:gd name="T42" fmla="*/ 856 w 937"/>
                <a:gd name="T43" fmla="*/ 194 h 215"/>
                <a:gd name="T44" fmla="*/ 833 w 937"/>
                <a:gd name="T45" fmla="*/ 183 h 215"/>
                <a:gd name="T46" fmla="*/ 805 w 937"/>
                <a:gd name="T47" fmla="*/ 172 h 215"/>
                <a:gd name="T48" fmla="*/ 773 w 937"/>
                <a:gd name="T49" fmla="*/ 160 h 215"/>
                <a:gd name="T50" fmla="*/ 737 w 937"/>
                <a:gd name="T51" fmla="*/ 147 h 215"/>
                <a:gd name="T52" fmla="*/ 698 w 937"/>
                <a:gd name="T53" fmla="*/ 134 h 215"/>
                <a:gd name="T54" fmla="*/ 654 w 937"/>
                <a:gd name="T55" fmla="*/ 121 h 215"/>
                <a:gd name="T56" fmla="*/ 608 w 937"/>
                <a:gd name="T57" fmla="*/ 110 h 215"/>
                <a:gd name="T58" fmla="*/ 559 w 937"/>
                <a:gd name="T59" fmla="*/ 98 h 215"/>
                <a:gd name="T60" fmla="*/ 506 w 937"/>
                <a:gd name="T61" fmla="*/ 89 h 215"/>
                <a:gd name="T62" fmla="*/ 451 w 937"/>
                <a:gd name="T63" fmla="*/ 82 h 215"/>
                <a:gd name="T64" fmla="*/ 395 w 937"/>
                <a:gd name="T65" fmla="*/ 76 h 215"/>
                <a:gd name="T66" fmla="*/ 336 w 937"/>
                <a:gd name="T67" fmla="*/ 72 h 215"/>
                <a:gd name="T68" fmla="*/ 275 w 937"/>
                <a:gd name="T69" fmla="*/ 72 h 215"/>
                <a:gd name="T70" fmla="*/ 212 w 937"/>
                <a:gd name="T71" fmla="*/ 76 h 215"/>
                <a:gd name="T72" fmla="*/ 149 w 937"/>
                <a:gd name="T73" fmla="*/ 83 h 215"/>
                <a:gd name="T74" fmla="*/ 84 w 937"/>
                <a:gd name="T75" fmla="*/ 93 h 215"/>
                <a:gd name="T76" fmla="*/ 18 w 937"/>
                <a:gd name="T77" fmla="*/ 109 h 215"/>
                <a:gd name="T78" fmla="*/ 0 w 937"/>
                <a:gd name="T79" fmla="*/ 40 h 215"/>
                <a:gd name="T80" fmla="*/ 70 w 937"/>
                <a:gd name="T81" fmla="*/ 23 h 215"/>
                <a:gd name="T82" fmla="*/ 138 w 937"/>
                <a:gd name="T83" fmla="*/ 12 h 215"/>
                <a:gd name="T84" fmla="*/ 205 w 937"/>
                <a:gd name="T85" fmla="*/ 5 h 215"/>
                <a:gd name="T86" fmla="*/ 272 w 937"/>
                <a:gd name="T87" fmla="*/ 0 h 215"/>
                <a:gd name="T88" fmla="*/ 336 w 93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5">
                  <a:moveTo>
                    <a:pt x="336" y="0"/>
                  </a:moveTo>
                  <a:lnTo>
                    <a:pt x="398" y="3"/>
                  </a:lnTo>
                  <a:lnTo>
                    <a:pt x="457" y="9"/>
                  </a:lnTo>
                  <a:lnTo>
                    <a:pt x="514" y="16"/>
                  </a:lnTo>
                  <a:lnTo>
                    <a:pt x="569" y="27"/>
                  </a:lnTo>
                  <a:lnTo>
                    <a:pt x="622" y="37"/>
                  </a:lnTo>
                  <a:lnTo>
                    <a:pt x="670" y="50"/>
                  </a:lnTo>
                  <a:lnTo>
                    <a:pt x="715" y="63"/>
                  </a:lnTo>
                  <a:lnTo>
                    <a:pt x="757" y="77"/>
                  </a:lnTo>
                  <a:lnTo>
                    <a:pt x="796" y="90"/>
                  </a:lnTo>
                  <a:lnTo>
                    <a:pt x="829" y="103"/>
                  </a:lnTo>
                  <a:lnTo>
                    <a:pt x="859" y="116"/>
                  </a:lnTo>
                  <a:lnTo>
                    <a:pt x="884" y="127"/>
                  </a:lnTo>
                  <a:lnTo>
                    <a:pt x="905" y="137"/>
                  </a:lnTo>
                  <a:lnTo>
                    <a:pt x="921" y="145"/>
                  </a:lnTo>
                  <a:lnTo>
                    <a:pt x="931" y="149"/>
                  </a:lnTo>
                  <a:lnTo>
                    <a:pt x="937" y="153"/>
                  </a:lnTo>
                  <a:lnTo>
                    <a:pt x="902" y="215"/>
                  </a:lnTo>
                  <a:lnTo>
                    <a:pt x="898" y="214"/>
                  </a:lnTo>
                  <a:lnTo>
                    <a:pt x="889" y="209"/>
                  </a:lnTo>
                  <a:lnTo>
                    <a:pt x="875" y="202"/>
                  </a:lnTo>
                  <a:lnTo>
                    <a:pt x="856" y="194"/>
                  </a:lnTo>
                  <a:lnTo>
                    <a:pt x="833" y="183"/>
                  </a:lnTo>
                  <a:lnTo>
                    <a:pt x="805" y="172"/>
                  </a:lnTo>
                  <a:lnTo>
                    <a:pt x="773" y="160"/>
                  </a:lnTo>
                  <a:lnTo>
                    <a:pt x="737" y="147"/>
                  </a:lnTo>
                  <a:lnTo>
                    <a:pt x="698" y="134"/>
                  </a:lnTo>
                  <a:lnTo>
                    <a:pt x="654" y="121"/>
                  </a:lnTo>
                  <a:lnTo>
                    <a:pt x="608" y="110"/>
                  </a:lnTo>
                  <a:lnTo>
                    <a:pt x="559" y="98"/>
                  </a:lnTo>
                  <a:lnTo>
                    <a:pt x="506" y="89"/>
                  </a:lnTo>
                  <a:lnTo>
                    <a:pt x="451" y="82"/>
                  </a:lnTo>
                  <a:lnTo>
                    <a:pt x="395" y="76"/>
                  </a:lnTo>
                  <a:lnTo>
                    <a:pt x="336" y="72"/>
                  </a:lnTo>
                  <a:lnTo>
                    <a:pt x="275" y="72"/>
                  </a:lnTo>
                  <a:lnTo>
                    <a:pt x="212" y="76"/>
                  </a:lnTo>
                  <a:lnTo>
                    <a:pt x="149" y="83"/>
                  </a:lnTo>
                  <a:lnTo>
                    <a:pt x="84" y="93"/>
                  </a:lnTo>
                  <a:lnTo>
                    <a:pt x="18" y="109"/>
                  </a:lnTo>
                  <a:lnTo>
                    <a:pt x="0" y="40"/>
                  </a:lnTo>
                  <a:lnTo>
                    <a:pt x="70" y="23"/>
                  </a:lnTo>
                  <a:lnTo>
                    <a:pt x="138" y="12"/>
                  </a:lnTo>
                  <a:lnTo>
                    <a:pt x="205" y="5"/>
                  </a:lnTo>
                  <a:lnTo>
                    <a:pt x="272" y="0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277" y="2342"/>
              <a:ext cx="312" cy="72"/>
            </a:xfrm>
            <a:custGeom>
              <a:avLst/>
              <a:gdLst>
                <a:gd name="T0" fmla="*/ 336 w 937"/>
                <a:gd name="T1" fmla="*/ 0 h 216"/>
                <a:gd name="T2" fmla="*/ 398 w 937"/>
                <a:gd name="T3" fmla="*/ 4 h 216"/>
                <a:gd name="T4" fmla="*/ 457 w 937"/>
                <a:gd name="T5" fmla="*/ 10 h 216"/>
                <a:gd name="T6" fmla="*/ 514 w 937"/>
                <a:gd name="T7" fmla="*/ 17 h 216"/>
                <a:gd name="T8" fmla="*/ 569 w 937"/>
                <a:gd name="T9" fmla="*/ 26 h 216"/>
                <a:gd name="T10" fmla="*/ 622 w 937"/>
                <a:gd name="T11" fmla="*/ 38 h 216"/>
                <a:gd name="T12" fmla="*/ 670 w 937"/>
                <a:gd name="T13" fmla="*/ 51 h 216"/>
                <a:gd name="T14" fmla="*/ 715 w 937"/>
                <a:gd name="T15" fmla="*/ 63 h 216"/>
                <a:gd name="T16" fmla="*/ 757 w 937"/>
                <a:gd name="T17" fmla="*/ 76 h 216"/>
                <a:gd name="T18" fmla="*/ 796 w 937"/>
                <a:gd name="T19" fmla="*/ 90 h 216"/>
                <a:gd name="T20" fmla="*/ 829 w 937"/>
                <a:gd name="T21" fmla="*/ 103 h 216"/>
                <a:gd name="T22" fmla="*/ 859 w 937"/>
                <a:gd name="T23" fmla="*/ 116 h 216"/>
                <a:gd name="T24" fmla="*/ 884 w 937"/>
                <a:gd name="T25" fmla="*/ 128 h 216"/>
                <a:gd name="T26" fmla="*/ 905 w 937"/>
                <a:gd name="T27" fmla="*/ 137 h 216"/>
                <a:gd name="T28" fmla="*/ 921 w 937"/>
                <a:gd name="T29" fmla="*/ 145 h 216"/>
                <a:gd name="T30" fmla="*/ 931 w 937"/>
                <a:gd name="T31" fmla="*/ 150 h 216"/>
                <a:gd name="T32" fmla="*/ 937 w 937"/>
                <a:gd name="T33" fmla="*/ 153 h 216"/>
                <a:gd name="T34" fmla="*/ 902 w 937"/>
                <a:gd name="T35" fmla="*/ 216 h 216"/>
                <a:gd name="T36" fmla="*/ 898 w 937"/>
                <a:gd name="T37" fmla="*/ 214 h 216"/>
                <a:gd name="T38" fmla="*/ 889 w 937"/>
                <a:gd name="T39" fmla="*/ 209 h 216"/>
                <a:gd name="T40" fmla="*/ 875 w 937"/>
                <a:gd name="T41" fmla="*/ 202 h 216"/>
                <a:gd name="T42" fmla="*/ 856 w 937"/>
                <a:gd name="T43" fmla="*/ 194 h 216"/>
                <a:gd name="T44" fmla="*/ 833 w 937"/>
                <a:gd name="T45" fmla="*/ 184 h 216"/>
                <a:gd name="T46" fmla="*/ 805 w 937"/>
                <a:gd name="T47" fmla="*/ 172 h 216"/>
                <a:gd name="T48" fmla="*/ 773 w 937"/>
                <a:gd name="T49" fmla="*/ 160 h 216"/>
                <a:gd name="T50" fmla="*/ 737 w 937"/>
                <a:gd name="T51" fmla="*/ 148 h 216"/>
                <a:gd name="T52" fmla="*/ 698 w 937"/>
                <a:gd name="T53" fmla="*/ 135 h 216"/>
                <a:gd name="T54" fmla="*/ 654 w 937"/>
                <a:gd name="T55" fmla="*/ 122 h 216"/>
                <a:gd name="T56" fmla="*/ 608 w 937"/>
                <a:gd name="T57" fmla="*/ 110 h 216"/>
                <a:gd name="T58" fmla="*/ 559 w 937"/>
                <a:gd name="T59" fmla="*/ 99 h 216"/>
                <a:gd name="T60" fmla="*/ 506 w 937"/>
                <a:gd name="T61" fmla="*/ 89 h 216"/>
                <a:gd name="T62" fmla="*/ 451 w 937"/>
                <a:gd name="T63" fmla="*/ 82 h 216"/>
                <a:gd name="T64" fmla="*/ 395 w 937"/>
                <a:gd name="T65" fmla="*/ 76 h 216"/>
                <a:gd name="T66" fmla="*/ 336 w 937"/>
                <a:gd name="T67" fmla="*/ 74 h 216"/>
                <a:gd name="T68" fmla="*/ 275 w 937"/>
                <a:gd name="T69" fmla="*/ 73 h 216"/>
                <a:gd name="T70" fmla="*/ 212 w 937"/>
                <a:gd name="T71" fmla="*/ 76 h 216"/>
                <a:gd name="T72" fmla="*/ 149 w 937"/>
                <a:gd name="T73" fmla="*/ 83 h 216"/>
                <a:gd name="T74" fmla="*/ 84 w 937"/>
                <a:gd name="T75" fmla="*/ 94 h 216"/>
                <a:gd name="T76" fmla="*/ 18 w 937"/>
                <a:gd name="T77" fmla="*/ 109 h 216"/>
                <a:gd name="T78" fmla="*/ 0 w 937"/>
                <a:gd name="T79" fmla="*/ 40 h 216"/>
                <a:gd name="T80" fmla="*/ 70 w 937"/>
                <a:gd name="T81" fmla="*/ 24 h 216"/>
                <a:gd name="T82" fmla="*/ 138 w 937"/>
                <a:gd name="T83" fmla="*/ 12 h 216"/>
                <a:gd name="T84" fmla="*/ 205 w 937"/>
                <a:gd name="T85" fmla="*/ 5 h 216"/>
                <a:gd name="T86" fmla="*/ 272 w 937"/>
                <a:gd name="T87" fmla="*/ 2 h 216"/>
                <a:gd name="T88" fmla="*/ 336 w 937"/>
                <a:gd name="T8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6">
                  <a:moveTo>
                    <a:pt x="336" y="0"/>
                  </a:moveTo>
                  <a:lnTo>
                    <a:pt x="398" y="4"/>
                  </a:lnTo>
                  <a:lnTo>
                    <a:pt x="457" y="10"/>
                  </a:lnTo>
                  <a:lnTo>
                    <a:pt x="514" y="17"/>
                  </a:lnTo>
                  <a:lnTo>
                    <a:pt x="569" y="26"/>
                  </a:lnTo>
                  <a:lnTo>
                    <a:pt x="622" y="38"/>
                  </a:lnTo>
                  <a:lnTo>
                    <a:pt x="670" y="51"/>
                  </a:lnTo>
                  <a:lnTo>
                    <a:pt x="715" y="63"/>
                  </a:lnTo>
                  <a:lnTo>
                    <a:pt x="757" y="76"/>
                  </a:lnTo>
                  <a:lnTo>
                    <a:pt x="796" y="90"/>
                  </a:lnTo>
                  <a:lnTo>
                    <a:pt x="829" y="103"/>
                  </a:lnTo>
                  <a:lnTo>
                    <a:pt x="859" y="116"/>
                  </a:lnTo>
                  <a:lnTo>
                    <a:pt x="884" y="128"/>
                  </a:lnTo>
                  <a:lnTo>
                    <a:pt x="905" y="137"/>
                  </a:lnTo>
                  <a:lnTo>
                    <a:pt x="921" y="145"/>
                  </a:lnTo>
                  <a:lnTo>
                    <a:pt x="931" y="150"/>
                  </a:lnTo>
                  <a:lnTo>
                    <a:pt x="937" y="153"/>
                  </a:lnTo>
                  <a:lnTo>
                    <a:pt x="902" y="216"/>
                  </a:lnTo>
                  <a:lnTo>
                    <a:pt x="898" y="214"/>
                  </a:lnTo>
                  <a:lnTo>
                    <a:pt x="889" y="209"/>
                  </a:lnTo>
                  <a:lnTo>
                    <a:pt x="875" y="202"/>
                  </a:lnTo>
                  <a:lnTo>
                    <a:pt x="856" y="194"/>
                  </a:lnTo>
                  <a:lnTo>
                    <a:pt x="833" y="184"/>
                  </a:lnTo>
                  <a:lnTo>
                    <a:pt x="805" y="172"/>
                  </a:lnTo>
                  <a:lnTo>
                    <a:pt x="773" y="160"/>
                  </a:lnTo>
                  <a:lnTo>
                    <a:pt x="737" y="148"/>
                  </a:lnTo>
                  <a:lnTo>
                    <a:pt x="698" y="135"/>
                  </a:lnTo>
                  <a:lnTo>
                    <a:pt x="654" y="122"/>
                  </a:lnTo>
                  <a:lnTo>
                    <a:pt x="608" y="110"/>
                  </a:lnTo>
                  <a:lnTo>
                    <a:pt x="559" y="99"/>
                  </a:lnTo>
                  <a:lnTo>
                    <a:pt x="506" y="89"/>
                  </a:lnTo>
                  <a:lnTo>
                    <a:pt x="451" y="82"/>
                  </a:lnTo>
                  <a:lnTo>
                    <a:pt x="395" y="76"/>
                  </a:lnTo>
                  <a:lnTo>
                    <a:pt x="336" y="74"/>
                  </a:lnTo>
                  <a:lnTo>
                    <a:pt x="275" y="73"/>
                  </a:lnTo>
                  <a:lnTo>
                    <a:pt x="212" y="76"/>
                  </a:lnTo>
                  <a:lnTo>
                    <a:pt x="149" y="83"/>
                  </a:lnTo>
                  <a:lnTo>
                    <a:pt x="84" y="94"/>
                  </a:lnTo>
                  <a:lnTo>
                    <a:pt x="18" y="109"/>
                  </a:lnTo>
                  <a:lnTo>
                    <a:pt x="0" y="40"/>
                  </a:lnTo>
                  <a:lnTo>
                    <a:pt x="70" y="24"/>
                  </a:lnTo>
                  <a:lnTo>
                    <a:pt x="138" y="12"/>
                  </a:lnTo>
                  <a:lnTo>
                    <a:pt x="205" y="5"/>
                  </a:lnTo>
                  <a:lnTo>
                    <a:pt x="272" y="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77" y="2412"/>
              <a:ext cx="312" cy="72"/>
            </a:xfrm>
            <a:custGeom>
              <a:avLst/>
              <a:gdLst>
                <a:gd name="T0" fmla="*/ 336 w 937"/>
                <a:gd name="T1" fmla="*/ 0 h 214"/>
                <a:gd name="T2" fmla="*/ 398 w 937"/>
                <a:gd name="T3" fmla="*/ 2 h 214"/>
                <a:gd name="T4" fmla="*/ 457 w 937"/>
                <a:gd name="T5" fmla="*/ 8 h 214"/>
                <a:gd name="T6" fmla="*/ 514 w 937"/>
                <a:gd name="T7" fmla="*/ 16 h 214"/>
                <a:gd name="T8" fmla="*/ 569 w 937"/>
                <a:gd name="T9" fmla="*/ 25 h 214"/>
                <a:gd name="T10" fmla="*/ 622 w 937"/>
                <a:gd name="T11" fmla="*/ 37 h 214"/>
                <a:gd name="T12" fmla="*/ 670 w 937"/>
                <a:gd name="T13" fmla="*/ 49 h 214"/>
                <a:gd name="T14" fmla="*/ 715 w 937"/>
                <a:gd name="T15" fmla="*/ 63 h 214"/>
                <a:gd name="T16" fmla="*/ 757 w 937"/>
                <a:gd name="T17" fmla="*/ 76 h 214"/>
                <a:gd name="T18" fmla="*/ 796 w 937"/>
                <a:gd name="T19" fmla="*/ 90 h 214"/>
                <a:gd name="T20" fmla="*/ 829 w 937"/>
                <a:gd name="T21" fmla="*/ 102 h 214"/>
                <a:gd name="T22" fmla="*/ 859 w 937"/>
                <a:gd name="T23" fmla="*/ 115 h 214"/>
                <a:gd name="T24" fmla="*/ 884 w 937"/>
                <a:gd name="T25" fmla="*/ 126 h 214"/>
                <a:gd name="T26" fmla="*/ 905 w 937"/>
                <a:gd name="T27" fmla="*/ 136 h 214"/>
                <a:gd name="T28" fmla="*/ 921 w 937"/>
                <a:gd name="T29" fmla="*/ 143 h 214"/>
                <a:gd name="T30" fmla="*/ 931 w 937"/>
                <a:gd name="T31" fmla="*/ 149 h 214"/>
                <a:gd name="T32" fmla="*/ 937 w 937"/>
                <a:gd name="T33" fmla="*/ 151 h 214"/>
                <a:gd name="T34" fmla="*/ 902 w 937"/>
                <a:gd name="T35" fmla="*/ 214 h 214"/>
                <a:gd name="T36" fmla="*/ 898 w 937"/>
                <a:gd name="T37" fmla="*/ 213 h 214"/>
                <a:gd name="T38" fmla="*/ 889 w 937"/>
                <a:gd name="T39" fmla="*/ 209 h 214"/>
                <a:gd name="T40" fmla="*/ 875 w 937"/>
                <a:gd name="T41" fmla="*/ 202 h 214"/>
                <a:gd name="T42" fmla="*/ 856 w 937"/>
                <a:gd name="T43" fmla="*/ 193 h 214"/>
                <a:gd name="T44" fmla="*/ 833 w 937"/>
                <a:gd name="T45" fmla="*/ 183 h 214"/>
                <a:gd name="T46" fmla="*/ 805 w 937"/>
                <a:gd name="T47" fmla="*/ 171 h 214"/>
                <a:gd name="T48" fmla="*/ 773 w 937"/>
                <a:gd name="T49" fmla="*/ 158 h 214"/>
                <a:gd name="T50" fmla="*/ 737 w 937"/>
                <a:gd name="T51" fmla="*/ 146 h 214"/>
                <a:gd name="T52" fmla="*/ 698 w 937"/>
                <a:gd name="T53" fmla="*/ 133 h 214"/>
                <a:gd name="T54" fmla="*/ 654 w 937"/>
                <a:gd name="T55" fmla="*/ 121 h 214"/>
                <a:gd name="T56" fmla="*/ 608 w 937"/>
                <a:gd name="T57" fmla="*/ 108 h 214"/>
                <a:gd name="T58" fmla="*/ 559 w 937"/>
                <a:gd name="T59" fmla="*/ 98 h 214"/>
                <a:gd name="T60" fmla="*/ 506 w 937"/>
                <a:gd name="T61" fmla="*/ 88 h 214"/>
                <a:gd name="T62" fmla="*/ 451 w 937"/>
                <a:gd name="T63" fmla="*/ 80 h 214"/>
                <a:gd name="T64" fmla="*/ 395 w 937"/>
                <a:gd name="T65" fmla="*/ 76 h 214"/>
                <a:gd name="T66" fmla="*/ 336 w 937"/>
                <a:gd name="T67" fmla="*/ 72 h 214"/>
                <a:gd name="T68" fmla="*/ 275 w 937"/>
                <a:gd name="T69" fmla="*/ 72 h 214"/>
                <a:gd name="T70" fmla="*/ 212 w 937"/>
                <a:gd name="T71" fmla="*/ 76 h 214"/>
                <a:gd name="T72" fmla="*/ 149 w 937"/>
                <a:gd name="T73" fmla="*/ 81 h 214"/>
                <a:gd name="T74" fmla="*/ 84 w 937"/>
                <a:gd name="T75" fmla="*/ 93 h 214"/>
                <a:gd name="T76" fmla="*/ 18 w 937"/>
                <a:gd name="T77" fmla="*/ 108 h 214"/>
                <a:gd name="T78" fmla="*/ 0 w 937"/>
                <a:gd name="T79" fmla="*/ 38 h 214"/>
                <a:gd name="T80" fmla="*/ 70 w 937"/>
                <a:gd name="T81" fmla="*/ 22 h 214"/>
                <a:gd name="T82" fmla="*/ 138 w 937"/>
                <a:gd name="T83" fmla="*/ 11 h 214"/>
                <a:gd name="T84" fmla="*/ 205 w 937"/>
                <a:gd name="T85" fmla="*/ 3 h 214"/>
                <a:gd name="T86" fmla="*/ 272 w 937"/>
                <a:gd name="T87" fmla="*/ 0 h 214"/>
                <a:gd name="T88" fmla="*/ 336 w 937"/>
                <a:gd name="T8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4">
                  <a:moveTo>
                    <a:pt x="336" y="0"/>
                  </a:moveTo>
                  <a:lnTo>
                    <a:pt x="398" y="2"/>
                  </a:lnTo>
                  <a:lnTo>
                    <a:pt x="457" y="8"/>
                  </a:lnTo>
                  <a:lnTo>
                    <a:pt x="514" y="16"/>
                  </a:lnTo>
                  <a:lnTo>
                    <a:pt x="569" y="25"/>
                  </a:lnTo>
                  <a:lnTo>
                    <a:pt x="622" y="37"/>
                  </a:lnTo>
                  <a:lnTo>
                    <a:pt x="670" y="49"/>
                  </a:lnTo>
                  <a:lnTo>
                    <a:pt x="715" y="63"/>
                  </a:lnTo>
                  <a:lnTo>
                    <a:pt x="757" y="76"/>
                  </a:lnTo>
                  <a:lnTo>
                    <a:pt x="796" y="90"/>
                  </a:lnTo>
                  <a:lnTo>
                    <a:pt x="829" y="102"/>
                  </a:lnTo>
                  <a:lnTo>
                    <a:pt x="859" y="115"/>
                  </a:lnTo>
                  <a:lnTo>
                    <a:pt x="884" y="126"/>
                  </a:lnTo>
                  <a:lnTo>
                    <a:pt x="905" y="136"/>
                  </a:lnTo>
                  <a:lnTo>
                    <a:pt x="921" y="143"/>
                  </a:lnTo>
                  <a:lnTo>
                    <a:pt x="931" y="149"/>
                  </a:lnTo>
                  <a:lnTo>
                    <a:pt x="937" y="151"/>
                  </a:lnTo>
                  <a:lnTo>
                    <a:pt x="902" y="214"/>
                  </a:lnTo>
                  <a:lnTo>
                    <a:pt x="898" y="213"/>
                  </a:lnTo>
                  <a:lnTo>
                    <a:pt x="889" y="209"/>
                  </a:lnTo>
                  <a:lnTo>
                    <a:pt x="875" y="202"/>
                  </a:lnTo>
                  <a:lnTo>
                    <a:pt x="856" y="193"/>
                  </a:lnTo>
                  <a:lnTo>
                    <a:pt x="833" y="183"/>
                  </a:lnTo>
                  <a:lnTo>
                    <a:pt x="805" y="171"/>
                  </a:lnTo>
                  <a:lnTo>
                    <a:pt x="773" y="158"/>
                  </a:lnTo>
                  <a:lnTo>
                    <a:pt x="737" y="146"/>
                  </a:lnTo>
                  <a:lnTo>
                    <a:pt x="698" y="133"/>
                  </a:lnTo>
                  <a:lnTo>
                    <a:pt x="654" y="121"/>
                  </a:lnTo>
                  <a:lnTo>
                    <a:pt x="608" y="108"/>
                  </a:lnTo>
                  <a:lnTo>
                    <a:pt x="559" y="98"/>
                  </a:lnTo>
                  <a:lnTo>
                    <a:pt x="506" y="88"/>
                  </a:lnTo>
                  <a:lnTo>
                    <a:pt x="451" y="80"/>
                  </a:lnTo>
                  <a:lnTo>
                    <a:pt x="395" y="76"/>
                  </a:lnTo>
                  <a:lnTo>
                    <a:pt x="336" y="72"/>
                  </a:lnTo>
                  <a:lnTo>
                    <a:pt x="275" y="72"/>
                  </a:lnTo>
                  <a:lnTo>
                    <a:pt x="212" y="76"/>
                  </a:lnTo>
                  <a:lnTo>
                    <a:pt x="149" y="81"/>
                  </a:lnTo>
                  <a:lnTo>
                    <a:pt x="84" y="93"/>
                  </a:lnTo>
                  <a:lnTo>
                    <a:pt x="18" y="108"/>
                  </a:lnTo>
                  <a:lnTo>
                    <a:pt x="0" y="38"/>
                  </a:lnTo>
                  <a:lnTo>
                    <a:pt x="70" y="22"/>
                  </a:lnTo>
                  <a:lnTo>
                    <a:pt x="138" y="11"/>
                  </a:lnTo>
                  <a:lnTo>
                    <a:pt x="205" y="3"/>
                  </a:lnTo>
                  <a:lnTo>
                    <a:pt x="272" y="0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277" y="2477"/>
              <a:ext cx="312" cy="72"/>
            </a:xfrm>
            <a:custGeom>
              <a:avLst/>
              <a:gdLst>
                <a:gd name="T0" fmla="*/ 336 w 937"/>
                <a:gd name="T1" fmla="*/ 0 h 216"/>
                <a:gd name="T2" fmla="*/ 398 w 937"/>
                <a:gd name="T3" fmla="*/ 4 h 216"/>
                <a:gd name="T4" fmla="*/ 457 w 937"/>
                <a:gd name="T5" fmla="*/ 10 h 216"/>
                <a:gd name="T6" fmla="*/ 514 w 937"/>
                <a:gd name="T7" fmla="*/ 17 h 216"/>
                <a:gd name="T8" fmla="*/ 569 w 937"/>
                <a:gd name="T9" fmla="*/ 27 h 216"/>
                <a:gd name="T10" fmla="*/ 622 w 937"/>
                <a:gd name="T11" fmla="*/ 38 h 216"/>
                <a:gd name="T12" fmla="*/ 670 w 937"/>
                <a:gd name="T13" fmla="*/ 51 h 216"/>
                <a:gd name="T14" fmla="*/ 715 w 937"/>
                <a:gd name="T15" fmla="*/ 63 h 216"/>
                <a:gd name="T16" fmla="*/ 757 w 937"/>
                <a:gd name="T17" fmla="*/ 78 h 216"/>
                <a:gd name="T18" fmla="*/ 796 w 937"/>
                <a:gd name="T19" fmla="*/ 90 h 216"/>
                <a:gd name="T20" fmla="*/ 829 w 937"/>
                <a:gd name="T21" fmla="*/ 104 h 216"/>
                <a:gd name="T22" fmla="*/ 859 w 937"/>
                <a:gd name="T23" fmla="*/ 116 h 216"/>
                <a:gd name="T24" fmla="*/ 884 w 937"/>
                <a:gd name="T25" fmla="*/ 128 h 216"/>
                <a:gd name="T26" fmla="*/ 905 w 937"/>
                <a:gd name="T27" fmla="*/ 137 h 216"/>
                <a:gd name="T28" fmla="*/ 921 w 937"/>
                <a:gd name="T29" fmla="*/ 145 h 216"/>
                <a:gd name="T30" fmla="*/ 931 w 937"/>
                <a:gd name="T31" fmla="*/ 151 h 216"/>
                <a:gd name="T32" fmla="*/ 937 w 937"/>
                <a:gd name="T33" fmla="*/ 153 h 216"/>
                <a:gd name="T34" fmla="*/ 902 w 937"/>
                <a:gd name="T35" fmla="*/ 216 h 216"/>
                <a:gd name="T36" fmla="*/ 898 w 937"/>
                <a:gd name="T37" fmla="*/ 215 h 216"/>
                <a:gd name="T38" fmla="*/ 889 w 937"/>
                <a:gd name="T39" fmla="*/ 211 h 216"/>
                <a:gd name="T40" fmla="*/ 875 w 937"/>
                <a:gd name="T41" fmla="*/ 204 h 216"/>
                <a:gd name="T42" fmla="*/ 856 w 937"/>
                <a:gd name="T43" fmla="*/ 194 h 216"/>
                <a:gd name="T44" fmla="*/ 833 w 937"/>
                <a:gd name="T45" fmla="*/ 184 h 216"/>
                <a:gd name="T46" fmla="*/ 805 w 937"/>
                <a:gd name="T47" fmla="*/ 172 h 216"/>
                <a:gd name="T48" fmla="*/ 773 w 937"/>
                <a:gd name="T49" fmla="*/ 160 h 216"/>
                <a:gd name="T50" fmla="*/ 737 w 937"/>
                <a:gd name="T51" fmla="*/ 148 h 216"/>
                <a:gd name="T52" fmla="*/ 698 w 937"/>
                <a:gd name="T53" fmla="*/ 135 h 216"/>
                <a:gd name="T54" fmla="*/ 654 w 937"/>
                <a:gd name="T55" fmla="*/ 122 h 216"/>
                <a:gd name="T56" fmla="*/ 608 w 937"/>
                <a:gd name="T57" fmla="*/ 110 h 216"/>
                <a:gd name="T58" fmla="*/ 559 w 937"/>
                <a:gd name="T59" fmla="*/ 100 h 216"/>
                <a:gd name="T60" fmla="*/ 506 w 937"/>
                <a:gd name="T61" fmla="*/ 90 h 216"/>
                <a:gd name="T62" fmla="*/ 451 w 937"/>
                <a:gd name="T63" fmla="*/ 82 h 216"/>
                <a:gd name="T64" fmla="*/ 395 w 937"/>
                <a:gd name="T65" fmla="*/ 76 h 216"/>
                <a:gd name="T66" fmla="*/ 336 w 937"/>
                <a:gd name="T67" fmla="*/ 74 h 216"/>
                <a:gd name="T68" fmla="*/ 275 w 937"/>
                <a:gd name="T69" fmla="*/ 74 h 216"/>
                <a:gd name="T70" fmla="*/ 212 w 937"/>
                <a:gd name="T71" fmla="*/ 76 h 216"/>
                <a:gd name="T72" fmla="*/ 149 w 937"/>
                <a:gd name="T73" fmla="*/ 83 h 216"/>
                <a:gd name="T74" fmla="*/ 84 w 937"/>
                <a:gd name="T75" fmla="*/ 94 h 216"/>
                <a:gd name="T76" fmla="*/ 18 w 937"/>
                <a:gd name="T77" fmla="*/ 109 h 216"/>
                <a:gd name="T78" fmla="*/ 0 w 937"/>
                <a:gd name="T79" fmla="*/ 40 h 216"/>
                <a:gd name="T80" fmla="*/ 70 w 937"/>
                <a:gd name="T81" fmla="*/ 24 h 216"/>
                <a:gd name="T82" fmla="*/ 138 w 937"/>
                <a:gd name="T83" fmla="*/ 12 h 216"/>
                <a:gd name="T84" fmla="*/ 205 w 937"/>
                <a:gd name="T85" fmla="*/ 5 h 216"/>
                <a:gd name="T86" fmla="*/ 272 w 937"/>
                <a:gd name="T87" fmla="*/ 2 h 216"/>
                <a:gd name="T88" fmla="*/ 336 w 937"/>
                <a:gd name="T8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6">
                  <a:moveTo>
                    <a:pt x="336" y="0"/>
                  </a:moveTo>
                  <a:lnTo>
                    <a:pt x="398" y="4"/>
                  </a:lnTo>
                  <a:lnTo>
                    <a:pt x="457" y="10"/>
                  </a:lnTo>
                  <a:lnTo>
                    <a:pt x="514" y="17"/>
                  </a:lnTo>
                  <a:lnTo>
                    <a:pt x="569" y="27"/>
                  </a:lnTo>
                  <a:lnTo>
                    <a:pt x="622" y="38"/>
                  </a:lnTo>
                  <a:lnTo>
                    <a:pt x="670" y="51"/>
                  </a:lnTo>
                  <a:lnTo>
                    <a:pt x="715" y="63"/>
                  </a:lnTo>
                  <a:lnTo>
                    <a:pt x="757" y="78"/>
                  </a:lnTo>
                  <a:lnTo>
                    <a:pt x="796" y="90"/>
                  </a:lnTo>
                  <a:lnTo>
                    <a:pt x="829" y="104"/>
                  </a:lnTo>
                  <a:lnTo>
                    <a:pt x="859" y="116"/>
                  </a:lnTo>
                  <a:lnTo>
                    <a:pt x="884" y="128"/>
                  </a:lnTo>
                  <a:lnTo>
                    <a:pt x="905" y="137"/>
                  </a:lnTo>
                  <a:lnTo>
                    <a:pt x="921" y="145"/>
                  </a:lnTo>
                  <a:lnTo>
                    <a:pt x="931" y="151"/>
                  </a:lnTo>
                  <a:lnTo>
                    <a:pt x="937" y="153"/>
                  </a:lnTo>
                  <a:lnTo>
                    <a:pt x="902" y="216"/>
                  </a:lnTo>
                  <a:lnTo>
                    <a:pt x="898" y="215"/>
                  </a:lnTo>
                  <a:lnTo>
                    <a:pt x="889" y="211"/>
                  </a:lnTo>
                  <a:lnTo>
                    <a:pt x="875" y="204"/>
                  </a:lnTo>
                  <a:lnTo>
                    <a:pt x="856" y="194"/>
                  </a:lnTo>
                  <a:lnTo>
                    <a:pt x="833" y="184"/>
                  </a:lnTo>
                  <a:lnTo>
                    <a:pt x="805" y="172"/>
                  </a:lnTo>
                  <a:lnTo>
                    <a:pt x="773" y="160"/>
                  </a:lnTo>
                  <a:lnTo>
                    <a:pt x="737" y="148"/>
                  </a:lnTo>
                  <a:lnTo>
                    <a:pt x="698" y="135"/>
                  </a:lnTo>
                  <a:lnTo>
                    <a:pt x="654" y="122"/>
                  </a:lnTo>
                  <a:lnTo>
                    <a:pt x="608" y="110"/>
                  </a:lnTo>
                  <a:lnTo>
                    <a:pt x="559" y="100"/>
                  </a:lnTo>
                  <a:lnTo>
                    <a:pt x="506" y="90"/>
                  </a:lnTo>
                  <a:lnTo>
                    <a:pt x="451" y="82"/>
                  </a:lnTo>
                  <a:lnTo>
                    <a:pt x="395" y="76"/>
                  </a:lnTo>
                  <a:lnTo>
                    <a:pt x="336" y="74"/>
                  </a:lnTo>
                  <a:lnTo>
                    <a:pt x="275" y="74"/>
                  </a:lnTo>
                  <a:lnTo>
                    <a:pt x="212" y="76"/>
                  </a:lnTo>
                  <a:lnTo>
                    <a:pt x="149" y="83"/>
                  </a:lnTo>
                  <a:lnTo>
                    <a:pt x="84" y="94"/>
                  </a:lnTo>
                  <a:lnTo>
                    <a:pt x="18" y="109"/>
                  </a:lnTo>
                  <a:lnTo>
                    <a:pt x="0" y="40"/>
                  </a:lnTo>
                  <a:lnTo>
                    <a:pt x="70" y="24"/>
                  </a:lnTo>
                  <a:lnTo>
                    <a:pt x="138" y="12"/>
                  </a:lnTo>
                  <a:lnTo>
                    <a:pt x="205" y="5"/>
                  </a:lnTo>
                  <a:lnTo>
                    <a:pt x="272" y="2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277" y="2544"/>
              <a:ext cx="312" cy="71"/>
            </a:xfrm>
            <a:custGeom>
              <a:avLst/>
              <a:gdLst>
                <a:gd name="T0" fmla="*/ 336 w 937"/>
                <a:gd name="T1" fmla="*/ 0 h 215"/>
                <a:gd name="T2" fmla="*/ 398 w 937"/>
                <a:gd name="T3" fmla="*/ 3 h 215"/>
                <a:gd name="T4" fmla="*/ 457 w 937"/>
                <a:gd name="T5" fmla="*/ 8 h 215"/>
                <a:gd name="T6" fmla="*/ 514 w 937"/>
                <a:gd name="T7" fmla="*/ 15 h 215"/>
                <a:gd name="T8" fmla="*/ 569 w 937"/>
                <a:gd name="T9" fmla="*/ 26 h 215"/>
                <a:gd name="T10" fmla="*/ 622 w 937"/>
                <a:gd name="T11" fmla="*/ 36 h 215"/>
                <a:gd name="T12" fmla="*/ 670 w 937"/>
                <a:gd name="T13" fmla="*/ 49 h 215"/>
                <a:gd name="T14" fmla="*/ 715 w 937"/>
                <a:gd name="T15" fmla="*/ 62 h 215"/>
                <a:gd name="T16" fmla="*/ 757 w 937"/>
                <a:gd name="T17" fmla="*/ 76 h 215"/>
                <a:gd name="T18" fmla="*/ 796 w 937"/>
                <a:gd name="T19" fmla="*/ 89 h 215"/>
                <a:gd name="T20" fmla="*/ 829 w 937"/>
                <a:gd name="T21" fmla="*/ 103 h 215"/>
                <a:gd name="T22" fmla="*/ 859 w 937"/>
                <a:gd name="T23" fmla="*/ 115 h 215"/>
                <a:gd name="T24" fmla="*/ 884 w 937"/>
                <a:gd name="T25" fmla="*/ 126 h 215"/>
                <a:gd name="T26" fmla="*/ 905 w 937"/>
                <a:gd name="T27" fmla="*/ 136 h 215"/>
                <a:gd name="T28" fmla="*/ 921 w 937"/>
                <a:gd name="T29" fmla="*/ 144 h 215"/>
                <a:gd name="T30" fmla="*/ 931 w 937"/>
                <a:gd name="T31" fmla="*/ 150 h 215"/>
                <a:gd name="T32" fmla="*/ 937 w 937"/>
                <a:gd name="T33" fmla="*/ 152 h 215"/>
                <a:gd name="T34" fmla="*/ 902 w 937"/>
                <a:gd name="T35" fmla="*/ 215 h 215"/>
                <a:gd name="T36" fmla="*/ 898 w 937"/>
                <a:gd name="T37" fmla="*/ 213 h 215"/>
                <a:gd name="T38" fmla="*/ 889 w 937"/>
                <a:gd name="T39" fmla="*/ 208 h 215"/>
                <a:gd name="T40" fmla="*/ 875 w 937"/>
                <a:gd name="T41" fmla="*/ 201 h 215"/>
                <a:gd name="T42" fmla="*/ 856 w 937"/>
                <a:gd name="T43" fmla="*/ 193 h 215"/>
                <a:gd name="T44" fmla="*/ 833 w 937"/>
                <a:gd name="T45" fmla="*/ 182 h 215"/>
                <a:gd name="T46" fmla="*/ 805 w 937"/>
                <a:gd name="T47" fmla="*/ 171 h 215"/>
                <a:gd name="T48" fmla="*/ 773 w 937"/>
                <a:gd name="T49" fmla="*/ 159 h 215"/>
                <a:gd name="T50" fmla="*/ 737 w 937"/>
                <a:gd name="T51" fmla="*/ 146 h 215"/>
                <a:gd name="T52" fmla="*/ 698 w 937"/>
                <a:gd name="T53" fmla="*/ 133 h 215"/>
                <a:gd name="T54" fmla="*/ 654 w 937"/>
                <a:gd name="T55" fmla="*/ 121 h 215"/>
                <a:gd name="T56" fmla="*/ 608 w 937"/>
                <a:gd name="T57" fmla="*/ 109 h 215"/>
                <a:gd name="T58" fmla="*/ 559 w 937"/>
                <a:gd name="T59" fmla="*/ 98 h 215"/>
                <a:gd name="T60" fmla="*/ 506 w 937"/>
                <a:gd name="T61" fmla="*/ 89 h 215"/>
                <a:gd name="T62" fmla="*/ 451 w 937"/>
                <a:gd name="T63" fmla="*/ 81 h 215"/>
                <a:gd name="T64" fmla="*/ 395 w 937"/>
                <a:gd name="T65" fmla="*/ 75 h 215"/>
                <a:gd name="T66" fmla="*/ 336 w 937"/>
                <a:gd name="T67" fmla="*/ 73 h 215"/>
                <a:gd name="T68" fmla="*/ 275 w 937"/>
                <a:gd name="T69" fmla="*/ 73 h 215"/>
                <a:gd name="T70" fmla="*/ 212 w 937"/>
                <a:gd name="T71" fmla="*/ 75 h 215"/>
                <a:gd name="T72" fmla="*/ 149 w 937"/>
                <a:gd name="T73" fmla="*/ 82 h 215"/>
                <a:gd name="T74" fmla="*/ 84 w 937"/>
                <a:gd name="T75" fmla="*/ 93 h 215"/>
                <a:gd name="T76" fmla="*/ 18 w 937"/>
                <a:gd name="T77" fmla="*/ 109 h 215"/>
                <a:gd name="T78" fmla="*/ 0 w 937"/>
                <a:gd name="T79" fmla="*/ 39 h 215"/>
                <a:gd name="T80" fmla="*/ 70 w 937"/>
                <a:gd name="T81" fmla="*/ 22 h 215"/>
                <a:gd name="T82" fmla="*/ 138 w 937"/>
                <a:gd name="T83" fmla="*/ 11 h 215"/>
                <a:gd name="T84" fmla="*/ 205 w 937"/>
                <a:gd name="T85" fmla="*/ 4 h 215"/>
                <a:gd name="T86" fmla="*/ 272 w 937"/>
                <a:gd name="T87" fmla="*/ 0 h 215"/>
                <a:gd name="T88" fmla="*/ 336 w 93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5">
                  <a:moveTo>
                    <a:pt x="336" y="0"/>
                  </a:moveTo>
                  <a:lnTo>
                    <a:pt x="398" y="3"/>
                  </a:lnTo>
                  <a:lnTo>
                    <a:pt x="457" y="8"/>
                  </a:lnTo>
                  <a:lnTo>
                    <a:pt x="514" y="15"/>
                  </a:lnTo>
                  <a:lnTo>
                    <a:pt x="569" y="26"/>
                  </a:lnTo>
                  <a:lnTo>
                    <a:pt x="622" y="36"/>
                  </a:lnTo>
                  <a:lnTo>
                    <a:pt x="670" y="49"/>
                  </a:lnTo>
                  <a:lnTo>
                    <a:pt x="715" y="62"/>
                  </a:lnTo>
                  <a:lnTo>
                    <a:pt x="757" y="76"/>
                  </a:lnTo>
                  <a:lnTo>
                    <a:pt x="796" y="89"/>
                  </a:lnTo>
                  <a:lnTo>
                    <a:pt x="829" y="103"/>
                  </a:lnTo>
                  <a:lnTo>
                    <a:pt x="859" y="115"/>
                  </a:lnTo>
                  <a:lnTo>
                    <a:pt x="884" y="126"/>
                  </a:lnTo>
                  <a:lnTo>
                    <a:pt x="905" y="136"/>
                  </a:lnTo>
                  <a:lnTo>
                    <a:pt x="921" y="144"/>
                  </a:lnTo>
                  <a:lnTo>
                    <a:pt x="931" y="150"/>
                  </a:lnTo>
                  <a:lnTo>
                    <a:pt x="937" y="152"/>
                  </a:lnTo>
                  <a:lnTo>
                    <a:pt x="902" y="215"/>
                  </a:lnTo>
                  <a:lnTo>
                    <a:pt x="898" y="213"/>
                  </a:lnTo>
                  <a:lnTo>
                    <a:pt x="889" y="208"/>
                  </a:lnTo>
                  <a:lnTo>
                    <a:pt x="875" y="201"/>
                  </a:lnTo>
                  <a:lnTo>
                    <a:pt x="856" y="193"/>
                  </a:lnTo>
                  <a:lnTo>
                    <a:pt x="833" y="182"/>
                  </a:lnTo>
                  <a:lnTo>
                    <a:pt x="805" y="171"/>
                  </a:lnTo>
                  <a:lnTo>
                    <a:pt x="773" y="159"/>
                  </a:lnTo>
                  <a:lnTo>
                    <a:pt x="737" y="146"/>
                  </a:lnTo>
                  <a:lnTo>
                    <a:pt x="698" y="133"/>
                  </a:lnTo>
                  <a:lnTo>
                    <a:pt x="654" y="121"/>
                  </a:lnTo>
                  <a:lnTo>
                    <a:pt x="608" y="109"/>
                  </a:lnTo>
                  <a:lnTo>
                    <a:pt x="559" y="98"/>
                  </a:lnTo>
                  <a:lnTo>
                    <a:pt x="506" y="89"/>
                  </a:lnTo>
                  <a:lnTo>
                    <a:pt x="451" y="81"/>
                  </a:lnTo>
                  <a:lnTo>
                    <a:pt x="395" y="75"/>
                  </a:lnTo>
                  <a:lnTo>
                    <a:pt x="336" y="73"/>
                  </a:lnTo>
                  <a:lnTo>
                    <a:pt x="275" y="73"/>
                  </a:lnTo>
                  <a:lnTo>
                    <a:pt x="212" y="75"/>
                  </a:lnTo>
                  <a:lnTo>
                    <a:pt x="149" y="82"/>
                  </a:lnTo>
                  <a:lnTo>
                    <a:pt x="84" y="93"/>
                  </a:lnTo>
                  <a:lnTo>
                    <a:pt x="18" y="109"/>
                  </a:lnTo>
                  <a:lnTo>
                    <a:pt x="0" y="39"/>
                  </a:lnTo>
                  <a:lnTo>
                    <a:pt x="70" y="22"/>
                  </a:lnTo>
                  <a:lnTo>
                    <a:pt x="138" y="11"/>
                  </a:lnTo>
                  <a:lnTo>
                    <a:pt x="205" y="4"/>
                  </a:lnTo>
                  <a:lnTo>
                    <a:pt x="272" y="0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277" y="2610"/>
              <a:ext cx="312" cy="72"/>
            </a:xfrm>
            <a:custGeom>
              <a:avLst/>
              <a:gdLst>
                <a:gd name="T0" fmla="*/ 336 w 937"/>
                <a:gd name="T1" fmla="*/ 0 h 215"/>
                <a:gd name="T2" fmla="*/ 398 w 937"/>
                <a:gd name="T3" fmla="*/ 2 h 215"/>
                <a:gd name="T4" fmla="*/ 457 w 937"/>
                <a:gd name="T5" fmla="*/ 8 h 215"/>
                <a:gd name="T6" fmla="*/ 514 w 937"/>
                <a:gd name="T7" fmla="*/ 16 h 215"/>
                <a:gd name="T8" fmla="*/ 569 w 937"/>
                <a:gd name="T9" fmla="*/ 26 h 215"/>
                <a:gd name="T10" fmla="*/ 622 w 937"/>
                <a:gd name="T11" fmla="*/ 37 h 215"/>
                <a:gd name="T12" fmla="*/ 670 w 937"/>
                <a:gd name="T13" fmla="*/ 49 h 215"/>
                <a:gd name="T14" fmla="*/ 715 w 937"/>
                <a:gd name="T15" fmla="*/ 62 h 215"/>
                <a:gd name="T16" fmla="*/ 757 w 937"/>
                <a:gd name="T17" fmla="*/ 76 h 215"/>
                <a:gd name="T18" fmla="*/ 796 w 937"/>
                <a:gd name="T19" fmla="*/ 90 h 215"/>
                <a:gd name="T20" fmla="*/ 829 w 937"/>
                <a:gd name="T21" fmla="*/ 103 h 215"/>
                <a:gd name="T22" fmla="*/ 859 w 937"/>
                <a:gd name="T23" fmla="*/ 116 h 215"/>
                <a:gd name="T24" fmla="*/ 884 w 937"/>
                <a:gd name="T25" fmla="*/ 126 h 215"/>
                <a:gd name="T26" fmla="*/ 905 w 937"/>
                <a:gd name="T27" fmla="*/ 137 h 215"/>
                <a:gd name="T28" fmla="*/ 921 w 937"/>
                <a:gd name="T29" fmla="*/ 144 h 215"/>
                <a:gd name="T30" fmla="*/ 931 w 937"/>
                <a:gd name="T31" fmla="*/ 149 h 215"/>
                <a:gd name="T32" fmla="*/ 937 w 937"/>
                <a:gd name="T33" fmla="*/ 153 h 215"/>
                <a:gd name="T34" fmla="*/ 902 w 937"/>
                <a:gd name="T35" fmla="*/ 215 h 215"/>
                <a:gd name="T36" fmla="*/ 898 w 937"/>
                <a:gd name="T37" fmla="*/ 214 h 215"/>
                <a:gd name="T38" fmla="*/ 889 w 937"/>
                <a:gd name="T39" fmla="*/ 209 h 215"/>
                <a:gd name="T40" fmla="*/ 875 w 937"/>
                <a:gd name="T41" fmla="*/ 202 h 215"/>
                <a:gd name="T42" fmla="*/ 856 w 937"/>
                <a:gd name="T43" fmla="*/ 194 h 215"/>
                <a:gd name="T44" fmla="*/ 833 w 937"/>
                <a:gd name="T45" fmla="*/ 183 h 215"/>
                <a:gd name="T46" fmla="*/ 805 w 937"/>
                <a:gd name="T47" fmla="*/ 172 h 215"/>
                <a:gd name="T48" fmla="*/ 773 w 937"/>
                <a:gd name="T49" fmla="*/ 159 h 215"/>
                <a:gd name="T50" fmla="*/ 737 w 937"/>
                <a:gd name="T51" fmla="*/ 146 h 215"/>
                <a:gd name="T52" fmla="*/ 698 w 937"/>
                <a:gd name="T53" fmla="*/ 133 h 215"/>
                <a:gd name="T54" fmla="*/ 654 w 937"/>
                <a:gd name="T55" fmla="*/ 120 h 215"/>
                <a:gd name="T56" fmla="*/ 608 w 937"/>
                <a:gd name="T57" fmla="*/ 109 h 215"/>
                <a:gd name="T58" fmla="*/ 559 w 937"/>
                <a:gd name="T59" fmla="*/ 98 h 215"/>
                <a:gd name="T60" fmla="*/ 506 w 937"/>
                <a:gd name="T61" fmla="*/ 89 h 215"/>
                <a:gd name="T62" fmla="*/ 451 w 937"/>
                <a:gd name="T63" fmla="*/ 81 h 215"/>
                <a:gd name="T64" fmla="*/ 395 w 937"/>
                <a:gd name="T65" fmla="*/ 76 h 215"/>
                <a:gd name="T66" fmla="*/ 336 w 937"/>
                <a:gd name="T67" fmla="*/ 72 h 215"/>
                <a:gd name="T68" fmla="*/ 275 w 937"/>
                <a:gd name="T69" fmla="*/ 72 h 215"/>
                <a:gd name="T70" fmla="*/ 212 w 937"/>
                <a:gd name="T71" fmla="*/ 76 h 215"/>
                <a:gd name="T72" fmla="*/ 149 w 937"/>
                <a:gd name="T73" fmla="*/ 83 h 215"/>
                <a:gd name="T74" fmla="*/ 84 w 937"/>
                <a:gd name="T75" fmla="*/ 93 h 215"/>
                <a:gd name="T76" fmla="*/ 18 w 937"/>
                <a:gd name="T77" fmla="*/ 109 h 215"/>
                <a:gd name="T78" fmla="*/ 0 w 937"/>
                <a:gd name="T79" fmla="*/ 38 h 215"/>
                <a:gd name="T80" fmla="*/ 70 w 937"/>
                <a:gd name="T81" fmla="*/ 23 h 215"/>
                <a:gd name="T82" fmla="*/ 138 w 937"/>
                <a:gd name="T83" fmla="*/ 12 h 215"/>
                <a:gd name="T84" fmla="*/ 205 w 937"/>
                <a:gd name="T85" fmla="*/ 3 h 215"/>
                <a:gd name="T86" fmla="*/ 272 w 937"/>
                <a:gd name="T87" fmla="*/ 0 h 215"/>
                <a:gd name="T88" fmla="*/ 336 w 937"/>
                <a:gd name="T8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7" h="215">
                  <a:moveTo>
                    <a:pt x="336" y="0"/>
                  </a:moveTo>
                  <a:lnTo>
                    <a:pt x="398" y="2"/>
                  </a:lnTo>
                  <a:lnTo>
                    <a:pt x="457" y="8"/>
                  </a:lnTo>
                  <a:lnTo>
                    <a:pt x="514" y="16"/>
                  </a:lnTo>
                  <a:lnTo>
                    <a:pt x="569" y="26"/>
                  </a:lnTo>
                  <a:lnTo>
                    <a:pt x="622" y="37"/>
                  </a:lnTo>
                  <a:lnTo>
                    <a:pt x="670" y="49"/>
                  </a:lnTo>
                  <a:lnTo>
                    <a:pt x="715" y="62"/>
                  </a:lnTo>
                  <a:lnTo>
                    <a:pt x="757" y="76"/>
                  </a:lnTo>
                  <a:lnTo>
                    <a:pt x="796" y="90"/>
                  </a:lnTo>
                  <a:lnTo>
                    <a:pt x="829" y="103"/>
                  </a:lnTo>
                  <a:lnTo>
                    <a:pt x="859" y="116"/>
                  </a:lnTo>
                  <a:lnTo>
                    <a:pt x="884" y="126"/>
                  </a:lnTo>
                  <a:lnTo>
                    <a:pt x="905" y="137"/>
                  </a:lnTo>
                  <a:lnTo>
                    <a:pt x="921" y="144"/>
                  </a:lnTo>
                  <a:lnTo>
                    <a:pt x="931" y="149"/>
                  </a:lnTo>
                  <a:lnTo>
                    <a:pt x="937" y="153"/>
                  </a:lnTo>
                  <a:lnTo>
                    <a:pt x="902" y="215"/>
                  </a:lnTo>
                  <a:lnTo>
                    <a:pt x="898" y="214"/>
                  </a:lnTo>
                  <a:lnTo>
                    <a:pt x="889" y="209"/>
                  </a:lnTo>
                  <a:lnTo>
                    <a:pt x="875" y="202"/>
                  </a:lnTo>
                  <a:lnTo>
                    <a:pt x="856" y="194"/>
                  </a:lnTo>
                  <a:lnTo>
                    <a:pt x="833" y="183"/>
                  </a:lnTo>
                  <a:lnTo>
                    <a:pt x="805" y="172"/>
                  </a:lnTo>
                  <a:lnTo>
                    <a:pt x="773" y="159"/>
                  </a:lnTo>
                  <a:lnTo>
                    <a:pt x="737" y="146"/>
                  </a:lnTo>
                  <a:lnTo>
                    <a:pt x="698" y="133"/>
                  </a:lnTo>
                  <a:lnTo>
                    <a:pt x="654" y="120"/>
                  </a:lnTo>
                  <a:lnTo>
                    <a:pt x="608" y="109"/>
                  </a:lnTo>
                  <a:lnTo>
                    <a:pt x="559" y="98"/>
                  </a:lnTo>
                  <a:lnTo>
                    <a:pt x="506" y="89"/>
                  </a:lnTo>
                  <a:lnTo>
                    <a:pt x="451" y="81"/>
                  </a:lnTo>
                  <a:lnTo>
                    <a:pt x="395" y="76"/>
                  </a:lnTo>
                  <a:lnTo>
                    <a:pt x="336" y="72"/>
                  </a:lnTo>
                  <a:lnTo>
                    <a:pt x="275" y="72"/>
                  </a:lnTo>
                  <a:lnTo>
                    <a:pt x="212" y="76"/>
                  </a:lnTo>
                  <a:lnTo>
                    <a:pt x="149" y="83"/>
                  </a:lnTo>
                  <a:lnTo>
                    <a:pt x="84" y="93"/>
                  </a:lnTo>
                  <a:lnTo>
                    <a:pt x="18" y="109"/>
                  </a:lnTo>
                  <a:lnTo>
                    <a:pt x="0" y="38"/>
                  </a:lnTo>
                  <a:lnTo>
                    <a:pt x="70" y="23"/>
                  </a:lnTo>
                  <a:lnTo>
                    <a:pt x="138" y="12"/>
                  </a:lnTo>
                  <a:lnTo>
                    <a:pt x="205" y="3"/>
                  </a:lnTo>
                  <a:lnTo>
                    <a:pt x="272" y="0"/>
                  </a:lnTo>
                  <a:lnTo>
                    <a:pt x="3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523" y="1723"/>
              <a:ext cx="329" cy="324"/>
            </a:xfrm>
            <a:custGeom>
              <a:avLst/>
              <a:gdLst>
                <a:gd name="T0" fmla="*/ 60 w 988"/>
                <a:gd name="T1" fmla="*/ 848 h 972"/>
                <a:gd name="T2" fmla="*/ 63 w 988"/>
                <a:gd name="T3" fmla="*/ 872 h 972"/>
                <a:gd name="T4" fmla="*/ 77 w 988"/>
                <a:gd name="T5" fmla="*/ 900 h 972"/>
                <a:gd name="T6" fmla="*/ 98 w 988"/>
                <a:gd name="T7" fmla="*/ 910 h 972"/>
                <a:gd name="T8" fmla="*/ 872 w 988"/>
                <a:gd name="T9" fmla="*/ 911 h 972"/>
                <a:gd name="T10" fmla="*/ 900 w 988"/>
                <a:gd name="T11" fmla="*/ 906 h 972"/>
                <a:gd name="T12" fmla="*/ 918 w 988"/>
                <a:gd name="T13" fmla="*/ 888 h 972"/>
                <a:gd name="T14" fmla="*/ 926 w 988"/>
                <a:gd name="T15" fmla="*/ 864 h 972"/>
                <a:gd name="T16" fmla="*/ 928 w 988"/>
                <a:gd name="T17" fmla="*/ 846 h 972"/>
                <a:gd name="T18" fmla="*/ 60 w 988"/>
                <a:gd name="T19" fmla="*/ 813 h 972"/>
                <a:gd name="T20" fmla="*/ 147 w 988"/>
                <a:gd name="T21" fmla="*/ 750 h 972"/>
                <a:gd name="T22" fmla="*/ 841 w 988"/>
                <a:gd name="T23" fmla="*/ 722 h 972"/>
                <a:gd name="T24" fmla="*/ 269 w 988"/>
                <a:gd name="T25" fmla="*/ 659 h 972"/>
                <a:gd name="T26" fmla="*/ 731 w 988"/>
                <a:gd name="T27" fmla="*/ 688 h 972"/>
                <a:gd name="T28" fmla="*/ 269 w 988"/>
                <a:gd name="T29" fmla="*/ 659 h 972"/>
                <a:gd name="T30" fmla="*/ 303 w 988"/>
                <a:gd name="T31" fmla="*/ 421 h 972"/>
                <a:gd name="T32" fmla="*/ 60 w 988"/>
                <a:gd name="T33" fmla="*/ 570 h 972"/>
                <a:gd name="T34" fmla="*/ 928 w 988"/>
                <a:gd name="T35" fmla="*/ 421 h 972"/>
                <a:gd name="T36" fmla="*/ 719 w 988"/>
                <a:gd name="T37" fmla="*/ 298 h 972"/>
                <a:gd name="T38" fmla="*/ 270 w 988"/>
                <a:gd name="T39" fmla="*/ 0 h 972"/>
                <a:gd name="T40" fmla="*/ 710 w 988"/>
                <a:gd name="T41" fmla="*/ 216 h 972"/>
                <a:gd name="T42" fmla="*/ 839 w 988"/>
                <a:gd name="T43" fmla="*/ 298 h 972"/>
                <a:gd name="T44" fmla="*/ 779 w 988"/>
                <a:gd name="T45" fmla="*/ 361 h 972"/>
                <a:gd name="T46" fmla="*/ 988 w 988"/>
                <a:gd name="T47" fmla="*/ 845 h 972"/>
                <a:gd name="T48" fmla="*/ 987 w 988"/>
                <a:gd name="T49" fmla="*/ 864 h 972"/>
                <a:gd name="T50" fmla="*/ 979 w 988"/>
                <a:gd name="T51" fmla="*/ 900 h 972"/>
                <a:gd name="T52" fmla="*/ 953 w 988"/>
                <a:gd name="T53" fmla="*/ 939 h 972"/>
                <a:gd name="T54" fmla="*/ 918 w 988"/>
                <a:gd name="T55" fmla="*/ 964 h 972"/>
                <a:gd name="T56" fmla="*/ 872 w 988"/>
                <a:gd name="T57" fmla="*/ 972 h 972"/>
                <a:gd name="T58" fmla="*/ 90 w 988"/>
                <a:gd name="T59" fmla="*/ 970 h 972"/>
                <a:gd name="T60" fmla="*/ 49 w 988"/>
                <a:gd name="T61" fmla="*/ 955 h 972"/>
                <a:gd name="T62" fmla="*/ 19 w 988"/>
                <a:gd name="T63" fmla="*/ 922 h 972"/>
                <a:gd name="T64" fmla="*/ 4 w 988"/>
                <a:gd name="T65" fmla="*/ 883 h 972"/>
                <a:gd name="T66" fmla="*/ 0 w 988"/>
                <a:gd name="T67" fmla="*/ 854 h 972"/>
                <a:gd name="T68" fmla="*/ 0 w 988"/>
                <a:gd name="T69" fmla="*/ 361 h 972"/>
                <a:gd name="T70" fmla="*/ 242 w 988"/>
                <a:gd name="T71" fmla="*/ 298 h 972"/>
                <a:gd name="T72" fmla="*/ 176 w 988"/>
                <a:gd name="T73" fmla="*/ 216 h 972"/>
                <a:gd name="T74" fmla="*/ 270 w 988"/>
                <a:gd name="T75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8" h="972">
                  <a:moveTo>
                    <a:pt x="60" y="813"/>
                  </a:moveTo>
                  <a:lnTo>
                    <a:pt x="60" y="848"/>
                  </a:lnTo>
                  <a:lnTo>
                    <a:pt x="61" y="859"/>
                  </a:lnTo>
                  <a:lnTo>
                    <a:pt x="63" y="872"/>
                  </a:lnTo>
                  <a:lnTo>
                    <a:pt x="68" y="887"/>
                  </a:lnTo>
                  <a:lnTo>
                    <a:pt x="77" y="900"/>
                  </a:lnTo>
                  <a:lnTo>
                    <a:pt x="87" y="906"/>
                  </a:lnTo>
                  <a:lnTo>
                    <a:pt x="98" y="910"/>
                  </a:lnTo>
                  <a:lnTo>
                    <a:pt x="114" y="911"/>
                  </a:lnTo>
                  <a:lnTo>
                    <a:pt x="872" y="911"/>
                  </a:lnTo>
                  <a:lnTo>
                    <a:pt x="888" y="910"/>
                  </a:lnTo>
                  <a:lnTo>
                    <a:pt x="900" y="906"/>
                  </a:lnTo>
                  <a:lnTo>
                    <a:pt x="911" y="899"/>
                  </a:lnTo>
                  <a:lnTo>
                    <a:pt x="918" y="888"/>
                  </a:lnTo>
                  <a:lnTo>
                    <a:pt x="924" y="876"/>
                  </a:lnTo>
                  <a:lnTo>
                    <a:pt x="926" y="864"/>
                  </a:lnTo>
                  <a:lnTo>
                    <a:pt x="927" y="853"/>
                  </a:lnTo>
                  <a:lnTo>
                    <a:pt x="928" y="846"/>
                  </a:lnTo>
                  <a:lnTo>
                    <a:pt x="928" y="813"/>
                  </a:lnTo>
                  <a:lnTo>
                    <a:pt x="60" y="813"/>
                  </a:lnTo>
                  <a:close/>
                  <a:moveTo>
                    <a:pt x="147" y="722"/>
                  </a:moveTo>
                  <a:lnTo>
                    <a:pt x="147" y="750"/>
                  </a:lnTo>
                  <a:lnTo>
                    <a:pt x="841" y="750"/>
                  </a:lnTo>
                  <a:lnTo>
                    <a:pt x="841" y="722"/>
                  </a:lnTo>
                  <a:lnTo>
                    <a:pt x="147" y="722"/>
                  </a:lnTo>
                  <a:close/>
                  <a:moveTo>
                    <a:pt x="269" y="659"/>
                  </a:moveTo>
                  <a:lnTo>
                    <a:pt x="269" y="688"/>
                  </a:lnTo>
                  <a:lnTo>
                    <a:pt x="731" y="688"/>
                  </a:lnTo>
                  <a:lnTo>
                    <a:pt x="731" y="659"/>
                  </a:lnTo>
                  <a:lnTo>
                    <a:pt x="269" y="659"/>
                  </a:lnTo>
                  <a:close/>
                  <a:moveTo>
                    <a:pt x="303" y="298"/>
                  </a:moveTo>
                  <a:lnTo>
                    <a:pt x="303" y="421"/>
                  </a:lnTo>
                  <a:lnTo>
                    <a:pt x="60" y="421"/>
                  </a:lnTo>
                  <a:lnTo>
                    <a:pt x="60" y="570"/>
                  </a:lnTo>
                  <a:lnTo>
                    <a:pt x="928" y="570"/>
                  </a:lnTo>
                  <a:lnTo>
                    <a:pt x="928" y="421"/>
                  </a:lnTo>
                  <a:lnTo>
                    <a:pt x="719" y="421"/>
                  </a:lnTo>
                  <a:lnTo>
                    <a:pt x="719" y="298"/>
                  </a:lnTo>
                  <a:lnTo>
                    <a:pt x="303" y="298"/>
                  </a:lnTo>
                  <a:close/>
                  <a:moveTo>
                    <a:pt x="270" y="0"/>
                  </a:moveTo>
                  <a:lnTo>
                    <a:pt x="744" y="0"/>
                  </a:lnTo>
                  <a:lnTo>
                    <a:pt x="710" y="216"/>
                  </a:lnTo>
                  <a:lnTo>
                    <a:pt x="839" y="216"/>
                  </a:lnTo>
                  <a:lnTo>
                    <a:pt x="839" y="298"/>
                  </a:lnTo>
                  <a:lnTo>
                    <a:pt x="779" y="298"/>
                  </a:lnTo>
                  <a:lnTo>
                    <a:pt x="779" y="361"/>
                  </a:lnTo>
                  <a:lnTo>
                    <a:pt x="988" y="361"/>
                  </a:lnTo>
                  <a:lnTo>
                    <a:pt x="988" y="845"/>
                  </a:lnTo>
                  <a:lnTo>
                    <a:pt x="988" y="851"/>
                  </a:lnTo>
                  <a:lnTo>
                    <a:pt x="987" y="864"/>
                  </a:lnTo>
                  <a:lnTo>
                    <a:pt x="984" y="881"/>
                  </a:lnTo>
                  <a:lnTo>
                    <a:pt x="979" y="900"/>
                  </a:lnTo>
                  <a:lnTo>
                    <a:pt x="968" y="921"/>
                  </a:lnTo>
                  <a:lnTo>
                    <a:pt x="953" y="939"/>
                  </a:lnTo>
                  <a:lnTo>
                    <a:pt x="937" y="953"/>
                  </a:lnTo>
                  <a:lnTo>
                    <a:pt x="918" y="964"/>
                  </a:lnTo>
                  <a:lnTo>
                    <a:pt x="896" y="970"/>
                  </a:lnTo>
                  <a:lnTo>
                    <a:pt x="872" y="972"/>
                  </a:lnTo>
                  <a:lnTo>
                    <a:pt x="114" y="972"/>
                  </a:lnTo>
                  <a:lnTo>
                    <a:pt x="90" y="970"/>
                  </a:lnTo>
                  <a:lnTo>
                    <a:pt x="69" y="964"/>
                  </a:lnTo>
                  <a:lnTo>
                    <a:pt x="49" y="955"/>
                  </a:lnTo>
                  <a:lnTo>
                    <a:pt x="34" y="941"/>
                  </a:lnTo>
                  <a:lnTo>
                    <a:pt x="19" y="922"/>
                  </a:lnTo>
                  <a:lnTo>
                    <a:pt x="10" y="902"/>
                  </a:lnTo>
                  <a:lnTo>
                    <a:pt x="4" y="883"/>
                  </a:lnTo>
                  <a:lnTo>
                    <a:pt x="2" y="867"/>
                  </a:lnTo>
                  <a:lnTo>
                    <a:pt x="0" y="854"/>
                  </a:lnTo>
                  <a:lnTo>
                    <a:pt x="0" y="848"/>
                  </a:lnTo>
                  <a:lnTo>
                    <a:pt x="0" y="361"/>
                  </a:lnTo>
                  <a:lnTo>
                    <a:pt x="242" y="361"/>
                  </a:lnTo>
                  <a:lnTo>
                    <a:pt x="242" y="298"/>
                  </a:lnTo>
                  <a:lnTo>
                    <a:pt x="176" y="298"/>
                  </a:lnTo>
                  <a:lnTo>
                    <a:pt x="176" y="216"/>
                  </a:lnTo>
                  <a:lnTo>
                    <a:pt x="304" y="21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/>
            </a:p>
          </p:txBody>
        </p:sp>
      </p:grpSp>
      <p:sp>
        <p:nvSpPr>
          <p:cNvPr id="59" name="Rectangle 79"/>
          <p:cNvSpPr/>
          <p:nvPr/>
        </p:nvSpPr>
        <p:spPr>
          <a:xfrm>
            <a:off x="2783632" y="1131822"/>
            <a:ext cx="3252764" cy="27988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kern="0" dirty="0" smtClean="0">
                <a:solidFill>
                  <a:srgbClr val="C43D59"/>
                </a:solidFill>
                <a:ea typeface="MS PGothic" pitchFamily="34" charset="-128"/>
              </a:rPr>
              <a:t>УХВАЛЕНІ ЗАКОНИ</a:t>
            </a:r>
            <a:endParaRPr lang="uk-UA" sz="2400" b="1" kern="0" dirty="0">
              <a:solidFill>
                <a:srgbClr val="C43D59"/>
              </a:solidFill>
              <a:ea typeface="MS PGothic" pitchFamily="34" charset="-128"/>
            </a:endParaRPr>
          </a:p>
        </p:txBody>
      </p:sp>
      <p:sp>
        <p:nvSpPr>
          <p:cNvPr id="60" name="Rectangle 79"/>
          <p:cNvSpPr/>
          <p:nvPr/>
        </p:nvSpPr>
        <p:spPr>
          <a:xfrm>
            <a:off x="7127858" y="1143304"/>
            <a:ext cx="4863076" cy="4534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 smtClean="0">
                <a:solidFill>
                  <a:srgbClr val="C43D59"/>
                </a:solidFill>
                <a:ea typeface="MS PGothic" pitchFamily="34" charset="-128"/>
              </a:rPr>
              <a:t>ПІДГОТОВЛЕНІ ЗАКОНИ, ЯКІ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kern="0" dirty="0" smtClean="0">
                <a:solidFill>
                  <a:srgbClr val="C43D59"/>
                </a:solidFill>
                <a:ea typeface="MS PGothic" pitchFamily="34" charset="-128"/>
              </a:rPr>
              <a:t>ЧЕКАЮТЬ НА ЗМІНИ ДО КОНСТИТУЦІЇ</a:t>
            </a:r>
            <a:endParaRPr lang="uk-UA" sz="2000" b="1" kern="0" dirty="0">
              <a:solidFill>
                <a:srgbClr val="C43D59"/>
              </a:solidFill>
              <a:ea typeface="MS PGothic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20320" y="335699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78%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15939" y="3356992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22%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1841" y="1651380"/>
            <a:ext cx="472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ЗУ «Про співробітництво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територіальних </a:t>
            </a: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громад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»</a:t>
            </a:r>
            <a:endParaRPr lang="uk-UA" sz="2000" kern="0" dirty="0">
              <a:solidFill>
                <a:srgbClr val="255286"/>
              </a:solidFill>
              <a:ea typeface="MS PGothic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31492" y="2403069"/>
            <a:ext cx="388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Зміни до Бюджетного та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Податкового</a:t>
            </a:r>
            <a:r>
              <a:rPr lang="en-US" sz="2000" kern="0" dirty="0" smtClean="0">
                <a:solidFill>
                  <a:srgbClr val="255286"/>
                </a:solidFill>
                <a:ea typeface="MS PGothic" pitchFamily="34" charset="-128"/>
              </a:rPr>
              <a:t>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кодексів </a:t>
            </a:r>
            <a:endParaRPr lang="uk-UA" sz="2000" kern="0" dirty="0">
              <a:solidFill>
                <a:srgbClr val="255286"/>
              </a:solidFill>
              <a:ea typeface="MS PGothic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512" y="3179709"/>
            <a:ext cx="353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ЗУ «Про добровільне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об'єднання</a:t>
            </a:r>
            <a:r>
              <a:rPr lang="en-US" sz="2000" kern="0" dirty="0" smtClean="0">
                <a:solidFill>
                  <a:srgbClr val="255286"/>
                </a:solidFill>
                <a:ea typeface="MS PGothic" pitchFamily="34" charset="-128"/>
              </a:rPr>
              <a:t>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територіальних </a:t>
            </a: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громад»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751" y="4230913"/>
            <a:ext cx="330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ЗУ «Про засади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державної</a:t>
            </a:r>
            <a:r>
              <a:rPr lang="en-US" sz="2000" kern="0" dirty="0" smtClean="0">
                <a:solidFill>
                  <a:srgbClr val="255286"/>
                </a:solidFill>
                <a:ea typeface="MS PGothic" pitchFamily="34" charset="-128"/>
              </a:rPr>
              <a:t>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регіональної </a:t>
            </a: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політики»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9697" y="5794286"/>
            <a:ext cx="563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ЗУ щодо децентралізації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повноважень</a:t>
            </a:r>
            <a:endParaRPr lang="en-US" sz="2000" kern="0" dirty="0" smtClean="0">
              <a:solidFill>
                <a:srgbClr val="255286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у</a:t>
            </a:r>
            <a:r>
              <a:rPr lang="en-US" sz="2000" kern="0" dirty="0" smtClean="0">
                <a:solidFill>
                  <a:srgbClr val="255286"/>
                </a:solidFill>
                <a:ea typeface="MS PGothic" pitchFamily="34" charset="-128"/>
              </a:rPr>
              <a:t> </a:t>
            </a:r>
            <a:r>
              <a:rPr lang="uk-UA" sz="2000" kern="0" dirty="0" smtClean="0">
                <a:solidFill>
                  <a:srgbClr val="255286"/>
                </a:solidFill>
                <a:ea typeface="MS PGothic" pitchFamily="34" charset="-128"/>
              </a:rPr>
              <a:t>сфері</a:t>
            </a:r>
            <a:r>
              <a:rPr lang="en-US" sz="2000" kern="0" dirty="0" smtClean="0">
                <a:solidFill>
                  <a:srgbClr val="255286"/>
                </a:solidFill>
                <a:ea typeface="MS PGothic" pitchFamily="34" charset="-128"/>
              </a:rPr>
              <a:t> </a:t>
            </a:r>
            <a:r>
              <a:rPr lang="uk-UA" sz="2000" kern="0" dirty="0" err="1">
                <a:solidFill>
                  <a:srgbClr val="255286"/>
                </a:solidFill>
                <a:ea typeface="MS PGothic" pitchFamily="34" charset="-128"/>
              </a:rPr>
              <a:t>архбудконтролю</a:t>
            </a:r>
            <a:endParaRPr lang="uk-UA" sz="2000" kern="0" dirty="0">
              <a:solidFill>
                <a:srgbClr val="255286"/>
              </a:solidFill>
              <a:ea typeface="MS PGothic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3892" y="5040660"/>
            <a:ext cx="3816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2000" kern="0" dirty="0">
                <a:solidFill>
                  <a:srgbClr val="255286"/>
                </a:solidFill>
                <a:ea typeface="MS PGothic" pitchFamily="34" charset="-128"/>
              </a:rPr>
              <a:t>ЗУ  «Про муніципальну варту» (прийнято у першому читанні) 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65606" y="2782456"/>
            <a:ext cx="3882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0" dirty="0">
                <a:ea typeface="MS PGothic" pitchFamily="34" charset="-128"/>
              </a:rPr>
              <a:t>ЗУ «Про місцеве самоврядування в Україні»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5181" y="3576416"/>
            <a:ext cx="472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0" dirty="0">
                <a:ea typeface="MS PGothic" pitchFamily="34" charset="-128"/>
              </a:rPr>
              <a:t>ЗУ «Про префектів»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65606" y="4085074"/>
            <a:ext cx="360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kern="0" dirty="0">
                <a:ea typeface="MS PGothic" pitchFamily="34" charset="-128"/>
              </a:rPr>
              <a:t>ЗУ «Про адміністративно</a:t>
            </a:r>
            <a:r>
              <a:rPr lang="en-US" sz="2000" kern="0" dirty="0">
                <a:ea typeface="MS PGothic" pitchFamily="34" charset="-128"/>
              </a:rPr>
              <a:t>-</a:t>
            </a:r>
            <a:r>
              <a:rPr lang="uk-UA" sz="2000" kern="0" dirty="0">
                <a:ea typeface="MS PGothic" pitchFamily="34" charset="-128"/>
              </a:rPr>
              <a:t>територіальний устрій»</a:t>
            </a:r>
          </a:p>
        </p:txBody>
      </p:sp>
    </p:spTree>
    <p:extLst>
      <p:ext uri="{BB962C8B-B14F-4D97-AF65-F5344CB8AC3E}">
        <p14:creationId xmlns:p14="http://schemas.microsoft.com/office/powerpoint/2010/main" val="34987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0955" y="202069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pc="70" dirty="0" smtClean="0">
                <a:solidFill>
                  <a:srgbClr val="255286"/>
                </a:solidFill>
                <a:latin typeface="Calibri" pitchFamily="34" charset="0"/>
              </a:rPr>
              <a:t>РЕГІОНАЛЬНИЙ РОЗВИТОК</a:t>
            </a:r>
            <a:endParaRPr lang="uk-UA" spc="55" dirty="0">
              <a:solidFill>
                <a:srgbClr val="255286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1454236" y="3717513"/>
            <a:ext cx="4342765" cy="322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644140">
              <a:lnSpc>
                <a:spcPct val="130600"/>
              </a:lnSpc>
            </a:pPr>
            <a:r>
              <a:rPr lang="uk-UA" sz="1600" spc="30" dirty="0" smtClean="0">
                <a:latin typeface="Calibri" pitchFamily="34" charset="0"/>
                <a:cs typeface="Arial"/>
              </a:rPr>
              <a:t>З</a:t>
            </a:r>
            <a:r>
              <a:rPr lang="uk-UA" sz="1600" spc="65" dirty="0" smtClean="0">
                <a:latin typeface="Calibri" pitchFamily="34" charset="0"/>
                <a:cs typeface="Arial"/>
              </a:rPr>
              <a:t>А</a:t>
            </a:r>
            <a:r>
              <a:rPr lang="uk-UA" sz="1600" spc="55" dirty="0" smtClean="0">
                <a:latin typeface="Calibri" pitchFamily="34" charset="0"/>
                <a:cs typeface="Arial"/>
              </a:rPr>
              <a:t>ТВЕ</a:t>
            </a:r>
            <a:r>
              <a:rPr lang="uk-UA" sz="1600" spc="5" dirty="0" smtClean="0">
                <a:latin typeface="Calibri" pitchFamily="34" charset="0"/>
                <a:cs typeface="Arial"/>
              </a:rPr>
              <a:t>Р</a:t>
            </a:r>
            <a:r>
              <a:rPr lang="uk-UA" sz="1600" spc="120" dirty="0" smtClean="0">
                <a:latin typeface="Calibri" pitchFamily="34" charset="0"/>
                <a:cs typeface="Arial"/>
              </a:rPr>
              <a:t>ДЖЕНО</a:t>
            </a:r>
            <a:endParaRPr lang="uk-UA" sz="1600" dirty="0">
              <a:latin typeface="Calibri" pitchFamily="34" charset="0"/>
              <a:cs typeface="Arial"/>
            </a:endParaRPr>
          </a:p>
        </p:txBody>
      </p:sp>
      <p:sp>
        <p:nvSpPr>
          <p:cNvPr id="22" name="object 51"/>
          <p:cNvSpPr txBox="1"/>
          <p:nvPr/>
        </p:nvSpPr>
        <p:spPr>
          <a:xfrm>
            <a:off x="333708" y="1210341"/>
            <a:ext cx="6744394" cy="31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2099"/>
              </a:lnSpc>
            </a:pPr>
            <a:r>
              <a:rPr lang="uk-UA" sz="2000" b="1" spc="16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РОЗРОБКА</a:t>
            </a:r>
            <a:r>
              <a:rPr lang="uk-UA" sz="2000" b="1" spc="-8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 </a:t>
            </a:r>
            <a:r>
              <a:rPr lang="uk-UA" sz="2000" b="1" spc="13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РЕГІОНАЛЬНИХ </a:t>
            </a:r>
            <a:r>
              <a:rPr lang="uk-UA" sz="2000" b="1" spc="75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СТРАТЕГІЙ</a:t>
            </a:r>
            <a:r>
              <a:rPr lang="uk-UA" sz="2000" b="1" spc="-9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 </a:t>
            </a:r>
            <a:r>
              <a:rPr lang="uk-UA" sz="2000" b="1" spc="130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РОЗВИТКУ</a:t>
            </a:r>
            <a:endParaRPr lang="uk-UA" sz="2000" dirty="0">
              <a:solidFill>
                <a:srgbClr val="255286"/>
              </a:solidFill>
              <a:latin typeface="Calibri" pitchFamily="34" charset="0"/>
              <a:cs typeface="Trebuchet MS"/>
            </a:endParaRPr>
          </a:p>
        </p:txBody>
      </p:sp>
      <p:grpSp>
        <p:nvGrpSpPr>
          <p:cNvPr id="23" name="Group 1"/>
          <p:cNvGrpSpPr>
            <a:grpSpLocks noChangeAspect="1"/>
          </p:cNvGrpSpPr>
          <p:nvPr/>
        </p:nvGrpSpPr>
        <p:grpSpPr bwMode="auto">
          <a:xfrm>
            <a:off x="681601" y="1759425"/>
            <a:ext cx="5760841" cy="3129310"/>
            <a:chOff x="1854" y="3627"/>
            <a:chExt cx="4592" cy="3102"/>
          </a:xfrm>
          <a:solidFill>
            <a:srgbClr val="EEBB10"/>
          </a:solidFill>
        </p:grpSpPr>
        <p:sp>
          <p:nvSpPr>
            <p:cNvPr id="24" name="Freeform 62"/>
            <p:cNvSpPr>
              <a:spLocks/>
            </p:cNvSpPr>
            <p:nvPr/>
          </p:nvSpPr>
          <p:spPr bwMode="auto">
            <a:xfrm>
              <a:off x="5035" y="6042"/>
              <a:ext cx="64" cy="62"/>
            </a:xfrm>
            <a:custGeom>
              <a:avLst/>
              <a:gdLst/>
              <a:ahLst/>
              <a:cxnLst>
                <a:cxn ang="0">
                  <a:pos x="7" y="28"/>
                </a:cxn>
                <a:cxn ang="0">
                  <a:pos x="7" y="15"/>
                </a:cxn>
                <a:cxn ang="0">
                  <a:pos x="20" y="4"/>
                </a:cxn>
                <a:cxn ang="0">
                  <a:pos x="25" y="18"/>
                </a:cxn>
                <a:cxn ang="0">
                  <a:pos x="26" y="29"/>
                </a:cxn>
                <a:cxn ang="0">
                  <a:pos x="7" y="28"/>
                </a:cxn>
                <a:cxn ang="0">
                  <a:pos x="7" y="28"/>
                </a:cxn>
              </a:cxnLst>
              <a:rect l="0" t="0" r="r" b="b"/>
              <a:pathLst>
                <a:path w="30" h="29">
                  <a:moveTo>
                    <a:pt x="7" y="28"/>
                  </a:moveTo>
                  <a:cubicBezTo>
                    <a:pt x="0" y="20"/>
                    <a:pt x="7" y="15"/>
                    <a:pt x="7" y="15"/>
                  </a:cubicBezTo>
                  <a:cubicBezTo>
                    <a:pt x="7" y="0"/>
                    <a:pt x="20" y="4"/>
                    <a:pt x="20" y="4"/>
                  </a:cubicBezTo>
                  <a:cubicBezTo>
                    <a:pt x="30" y="4"/>
                    <a:pt x="25" y="18"/>
                    <a:pt x="25" y="18"/>
                  </a:cubicBezTo>
                  <a:cubicBezTo>
                    <a:pt x="26" y="22"/>
                    <a:pt x="26" y="26"/>
                    <a:pt x="26" y="29"/>
                  </a:cubicBezTo>
                  <a:cubicBezTo>
                    <a:pt x="26" y="29"/>
                    <a:pt x="13" y="1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4264" y="5895"/>
              <a:ext cx="81" cy="39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3" y="15"/>
                </a:cxn>
                <a:cxn ang="0">
                  <a:pos x="17" y="18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7" y="3"/>
                </a:cxn>
                <a:cxn ang="0">
                  <a:pos x="37" y="3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8"/>
                    <a:pt x="29" y="11"/>
                    <a:pt x="33" y="15"/>
                  </a:cubicBezTo>
                  <a:cubicBezTo>
                    <a:pt x="24" y="15"/>
                    <a:pt x="17" y="18"/>
                    <a:pt x="17" y="18"/>
                  </a:cubicBezTo>
                  <a:cubicBezTo>
                    <a:pt x="7" y="14"/>
                    <a:pt x="0" y="0"/>
                    <a:pt x="0" y="0"/>
                  </a:cubicBezTo>
                  <a:cubicBezTo>
                    <a:pt x="16" y="5"/>
                    <a:pt x="22" y="0"/>
                    <a:pt x="22" y="0"/>
                  </a:cubicBezTo>
                  <a:cubicBezTo>
                    <a:pt x="29" y="2"/>
                    <a:pt x="33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5192" y="6014"/>
              <a:ext cx="54" cy="4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cubicBezTo>
                    <a:pt x="25" y="10"/>
                    <a:pt x="0" y="21"/>
                    <a:pt x="0" y="21"/>
                  </a:cubicBezTo>
                  <a:cubicBezTo>
                    <a:pt x="1" y="6"/>
                    <a:pt x="16" y="8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59"/>
            <p:cNvSpPr>
              <a:spLocks/>
            </p:cNvSpPr>
            <p:nvPr/>
          </p:nvSpPr>
          <p:spPr bwMode="auto">
            <a:xfrm>
              <a:off x="4562" y="6078"/>
              <a:ext cx="113" cy="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5" y="13"/>
                </a:cxn>
                <a:cxn ang="0">
                  <a:pos x="50" y="8"/>
                </a:cxn>
                <a:cxn ang="0">
                  <a:pos x="35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3" h="17">
                  <a:moveTo>
                    <a:pt x="0" y="2"/>
                  </a:moveTo>
                  <a:cubicBezTo>
                    <a:pt x="24" y="8"/>
                    <a:pt x="35" y="13"/>
                    <a:pt x="35" y="13"/>
                  </a:cubicBezTo>
                  <a:cubicBezTo>
                    <a:pt x="53" y="17"/>
                    <a:pt x="50" y="8"/>
                    <a:pt x="50" y="8"/>
                  </a:cubicBezTo>
                  <a:cubicBezTo>
                    <a:pt x="49" y="2"/>
                    <a:pt x="35" y="3"/>
                    <a:pt x="35" y="3"/>
                  </a:cubicBezTo>
                  <a:cubicBezTo>
                    <a:pt x="28" y="0"/>
                    <a:pt x="26" y="6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2218" y="4676"/>
              <a:ext cx="530" cy="702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3" y="108"/>
                </a:cxn>
                <a:cxn ang="0">
                  <a:pos x="11" y="90"/>
                </a:cxn>
                <a:cxn ang="0">
                  <a:pos x="22" y="80"/>
                </a:cxn>
                <a:cxn ang="0">
                  <a:pos x="39" y="71"/>
                </a:cxn>
                <a:cxn ang="0">
                  <a:pos x="63" y="69"/>
                </a:cxn>
                <a:cxn ang="0">
                  <a:pos x="93" y="66"/>
                </a:cxn>
                <a:cxn ang="0">
                  <a:pos x="116" y="59"/>
                </a:cxn>
                <a:cxn ang="0">
                  <a:pos x="103" y="56"/>
                </a:cxn>
                <a:cxn ang="0">
                  <a:pos x="102" y="40"/>
                </a:cxn>
                <a:cxn ang="0">
                  <a:pos x="113" y="21"/>
                </a:cxn>
                <a:cxn ang="0">
                  <a:pos x="123" y="7"/>
                </a:cxn>
                <a:cxn ang="0">
                  <a:pos x="140" y="6"/>
                </a:cxn>
                <a:cxn ang="0">
                  <a:pos x="151" y="11"/>
                </a:cxn>
                <a:cxn ang="0">
                  <a:pos x="162" y="53"/>
                </a:cxn>
                <a:cxn ang="0">
                  <a:pos x="163" y="66"/>
                </a:cxn>
                <a:cxn ang="0">
                  <a:pos x="160" y="81"/>
                </a:cxn>
                <a:cxn ang="0">
                  <a:pos x="176" y="87"/>
                </a:cxn>
                <a:cxn ang="0">
                  <a:pos x="165" y="95"/>
                </a:cxn>
                <a:cxn ang="0">
                  <a:pos x="179" y="111"/>
                </a:cxn>
                <a:cxn ang="0">
                  <a:pos x="188" y="117"/>
                </a:cxn>
                <a:cxn ang="0">
                  <a:pos x="196" y="126"/>
                </a:cxn>
                <a:cxn ang="0">
                  <a:pos x="204" y="135"/>
                </a:cxn>
                <a:cxn ang="0">
                  <a:pos x="219" y="135"/>
                </a:cxn>
                <a:cxn ang="0">
                  <a:pos x="233" y="143"/>
                </a:cxn>
                <a:cxn ang="0">
                  <a:pos x="246" y="168"/>
                </a:cxn>
                <a:cxn ang="0">
                  <a:pos x="241" y="189"/>
                </a:cxn>
                <a:cxn ang="0">
                  <a:pos x="241" y="205"/>
                </a:cxn>
                <a:cxn ang="0">
                  <a:pos x="225" y="217"/>
                </a:cxn>
                <a:cxn ang="0">
                  <a:pos x="189" y="240"/>
                </a:cxn>
                <a:cxn ang="0">
                  <a:pos x="182" y="245"/>
                </a:cxn>
                <a:cxn ang="0">
                  <a:pos x="161" y="264"/>
                </a:cxn>
                <a:cxn ang="0">
                  <a:pos x="153" y="302"/>
                </a:cxn>
                <a:cxn ang="0">
                  <a:pos x="148" y="331"/>
                </a:cxn>
                <a:cxn ang="0">
                  <a:pos x="124" y="306"/>
                </a:cxn>
                <a:cxn ang="0">
                  <a:pos x="113" y="285"/>
                </a:cxn>
                <a:cxn ang="0">
                  <a:pos x="111" y="256"/>
                </a:cxn>
                <a:cxn ang="0">
                  <a:pos x="106" y="238"/>
                </a:cxn>
                <a:cxn ang="0">
                  <a:pos x="91" y="217"/>
                </a:cxn>
                <a:cxn ang="0">
                  <a:pos x="78" y="213"/>
                </a:cxn>
                <a:cxn ang="0">
                  <a:pos x="62" y="201"/>
                </a:cxn>
                <a:cxn ang="0">
                  <a:pos x="60" y="180"/>
                </a:cxn>
                <a:cxn ang="0">
                  <a:pos x="45" y="186"/>
                </a:cxn>
                <a:cxn ang="0">
                  <a:pos x="40" y="177"/>
                </a:cxn>
                <a:cxn ang="0">
                  <a:pos x="32" y="169"/>
                </a:cxn>
                <a:cxn ang="0">
                  <a:pos x="12" y="153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w="249" h="331">
                  <a:moveTo>
                    <a:pt x="0" y="135"/>
                  </a:moveTo>
                  <a:cubicBezTo>
                    <a:pt x="7" y="119"/>
                    <a:pt x="3" y="108"/>
                    <a:pt x="3" y="108"/>
                  </a:cubicBezTo>
                  <a:cubicBezTo>
                    <a:pt x="2" y="93"/>
                    <a:pt x="11" y="90"/>
                    <a:pt x="11" y="90"/>
                  </a:cubicBezTo>
                  <a:cubicBezTo>
                    <a:pt x="20" y="87"/>
                    <a:pt x="22" y="80"/>
                    <a:pt x="22" y="80"/>
                  </a:cubicBezTo>
                  <a:cubicBezTo>
                    <a:pt x="19" y="64"/>
                    <a:pt x="39" y="71"/>
                    <a:pt x="39" y="71"/>
                  </a:cubicBezTo>
                  <a:cubicBezTo>
                    <a:pt x="59" y="75"/>
                    <a:pt x="63" y="69"/>
                    <a:pt x="63" y="69"/>
                  </a:cubicBezTo>
                  <a:cubicBezTo>
                    <a:pt x="72" y="65"/>
                    <a:pt x="93" y="66"/>
                    <a:pt x="93" y="66"/>
                  </a:cubicBezTo>
                  <a:cubicBezTo>
                    <a:pt x="116" y="67"/>
                    <a:pt x="116" y="59"/>
                    <a:pt x="116" y="59"/>
                  </a:cubicBezTo>
                  <a:cubicBezTo>
                    <a:pt x="115" y="55"/>
                    <a:pt x="103" y="56"/>
                    <a:pt x="103" y="56"/>
                  </a:cubicBezTo>
                  <a:cubicBezTo>
                    <a:pt x="100" y="50"/>
                    <a:pt x="102" y="40"/>
                    <a:pt x="102" y="40"/>
                  </a:cubicBezTo>
                  <a:cubicBezTo>
                    <a:pt x="116" y="39"/>
                    <a:pt x="113" y="21"/>
                    <a:pt x="113" y="21"/>
                  </a:cubicBezTo>
                  <a:cubicBezTo>
                    <a:pt x="110" y="4"/>
                    <a:pt x="123" y="7"/>
                    <a:pt x="123" y="7"/>
                  </a:cubicBezTo>
                  <a:cubicBezTo>
                    <a:pt x="129" y="0"/>
                    <a:pt x="140" y="6"/>
                    <a:pt x="140" y="6"/>
                  </a:cubicBezTo>
                  <a:cubicBezTo>
                    <a:pt x="142" y="14"/>
                    <a:pt x="151" y="11"/>
                    <a:pt x="151" y="11"/>
                  </a:cubicBezTo>
                  <a:cubicBezTo>
                    <a:pt x="151" y="11"/>
                    <a:pt x="162" y="31"/>
                    <a:pt x="162" y="53"/>
                  </a:cubicBezTo>
                  <a:cubicBezTo>
                    <a:pt x="162" y="53"/>
                    <a:pt x="168" y="63"/>
                    <a:pt x="163" y="66"/>
                  </a:cubicBezTo>
                  <a:cubicBezTo>
                    <a:pt x="163" y="66"/>
                    <a:pt x="158" y="73"/>
                    <a:pt x="160" y="81"/>
                  </a:cubicBezTo>
                  <a:cubicBezTo>
                    <a:pt x="160" y="81"/>
                    <a:pt x="175" y="80"/>
                    <a:pt x="176" y="87"/>
                  </a:cubicBezTo>
                  <a:cubicBezTo>
                    <a:pt x="176" y="87"/>
                    <a:pt x="179" y="94"/>
                    <a:pt x="165" y="95"/>
                  </a:cubicBezTo>
                  <a:cubicBezTo>
                    <a:pt x="182" y="98"/>
                    <a:pt x="173" y="109"/>
                    <a:pt x="179" y="111"/>
                  </a:cubicBezTo>
                  <a:cubicBezTo>
                    <a:pt x="179" y="111"/>
                    <a:pt x="190" y="102"/>
                    <a:pt x="188" y="117"/>
                  </a:cubicBezTo>
                  <a:cubicBezTo>
                    <a:pt x="188" y="117"/>
                    <a:pt x="186" y="139"/>
                    <a:pt x="196" y="126"/>
                  </a:cubicBezTo>
                  <a:cubicBezTo>
                    <a:pt x="196" y="126"/>
                    <a:pt x="203" y="111"/>
                    <a:pt x="204" y="135"/>
                  </a:cubicBezTo>
                  <a:cubicBezTo>
                    <a:pt x="204" y="135"/>
                    <a:pt x="196" y="154"/>
                    <a:pt x="219" y="135"/>
                  </a:cubicBezTo>
                  <a:cubicBezTo>
                    <a:pt x="219" y="135"/>
                    <a:pt x="230" y="129"/>
                    <a:pt x="233" y="143"/>
                  </a:cubicBezTo>
                  <a:cubicBezTo>
                    <a:pt x="233" y="143"/>
                    <a:pt x="249" y="147"/>
                    <a:pt x="246" y="168"/>
                  </a:cubicBezTo>
                  <a:cubicBezTo>
                    <a:pt x="246" y="168"/>
                    <a:pt x="234" y="172"/>
                    <a:pt x="241" y="189"/>
                  </a:cubicBezTo>
                  <a:cubicBezTo>
                    <a:pt x="241" y="189"/>
                    <a:pt x="245" y="194"/>
                    <a:pt x="241" y="205"/>
                  </a:cubicBezTo>
                  <a:cubicBezTo>
                    <a:pt x="241" y="205"/>
                    <a:pt x="243" y="220"/>
                    <a:pt x="225" y="217"/>
                  </a:cubicBezTo>
                  <a:cubicBezTo>
                    <a:pt x="225" y="217"/>
                    <a:pt x="208" y="213"/>
                    <a:pt x="189" y="240"/>
                  </a:cubicBezTo>
                  <a:cubicBezTo>
                    <a:pt x="189" y="240"/>
                    <a:pt x="186" y="247"/>
                    <a:pt x="182" y="245"/>
                  </a:cubicBezTo>
                  <a:cubicBezTo>
                    <a:pt x="182" y="245"/>
                    <a:pt x="177" y="260"/>
                    <a:pt x="161" y="264"/>
                  </a:cubicBezTo>
                  <a:cubicBezTo>
                    <a:pt x="161" y="264"/>
                    <a:pt x="148" y="282"/>
                    <a:pt x="153" y="302"/>
                  </a:cubicBezTo>
                  <a:cubicBezTo>
                    <a:pt x="153" y="302"/>
                    <a:pt x="162" y="311"/>
                    <a:pt x="148" y="331"/>
                  </a:cubicBezTo>
                  <a:cubicBezTo>
                    <a:pt x="148" y="331"/>
                    <a:pt x="138" y="304"/>
                    <a:pt x="124" y="306"/>
                  </a:cubicBezTo>
                  <a:cubicBezTo>
                    <a:pt x="124" y="306"/>
                    <a:pt x="125" y="291"/>
                    <a:pt x="113" y="285"/>
                  </a:cubicBezTo>
                  <a:cubicBezTo>
                    <a:pt x="125" y="264"/>
                    <a:pt x="111" y="256"/>
                    <a:pt x="111" y="256"/>
                  </a:cubicBezTo>
                  <a:cubicBezTo>
                    <a:pt x="102" y="252"/>
                    <a:pt x="113" y="242"/>
                    <a:pt x="106" y="238"/>
                  </a:cubicBezTo>
                  <a:cubicBezTo>
                    <a:pt x="100" y="219"/>
                    <a:pt x="91" y="217"/>
                    <a:pt x="91" y="217"/>
                  </a:cubicBezTo>
                  <a:cubicBezTo>
                    <a:pt x="84" y="201"/>
                    <a:pt x="78" y="213"/>
                    <a:pt x="78" y="213"/>
                  </a:cubicBezTo>
                  <a:cubicBezTo>
                    <a:pt x="53" y="216"/>
                    <a:pt x="62" y="201"/>
                    <a:pt x="62" y="201"/>
                  </a:cubicBezTo>
                  <a:cubicBezTo>
                    <a:pt x="67" y="172"/>
                    <a:pt x="60" y="180"/>
                    <a:pt x="60" y="180"/>
                  </a:cubicBezTo>
                  <a:cubicBezTo>
                    <a:pt x="49" y="179"/>
                    <a:pt x="45" y="186"/>
                    <a:pt x="45" y="186"/>
                  </a:cubicBezTo>
                  <a:cubicBezTo>
                    <a:pt x="32" y="188"/>
                    <a:pt x="40" y="177"/>
                    <a:pt x="40" y="177"/>
                  </a:cubicBezTo>
                  <a:cubicBezTo>
                    <a:pt x="39" y="170"/>
                    <a:pt x="32" y="169"/>
                    <a:pt x="32" y="169"/>
                  </a:cubicBezTo>
                  <a:cubicBezTo>
                    <a:pt x="23" y="167"/>
                    <a:pt x="29" y="152"/>
                    <a:pt x="12" y="153"/>
                  </a:cubicBezTo>
                  <a:cubicBezTo>
                    <a:pt x="13" y="144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2007" y="4256"/>
              <a:ext cx="731" cy="707"/>
            </a:xfrm>
            <a:custGeom>
              <a:avLst/>
              <a:gdLst/>
              <a:ahLst/>
              <a:cxnLst>
                <a:cxn ang="0">
                  <a:pos x="28" y="267"/>
                </a:cxn>
                <a:cxn ang="0">
                  <a:pos x="20" y="247"/>
                </a:cxn>
                <a:cxn ang="0">
                  <a:pos x="16" y="227"/>
                </a:cxn>
                <a:cxn ang="0">
                  <a:pos x="18" y="197"/>
                </a:cxn>
                <a:cxn ang="0">
                  <a:pos x="15" y="179"/>
                </a:cxn>
                <a:cxn ang="0">
                  <a:pos x="48" y="134"/>
                </a:cxn>
                <a:cxn ang="0">
                  <a:pos x="148" y="45"/>
                </a:cxn>
                <a:cxn ang="0">
                  <a:pos x="172" y="32"/>
                </a:cxn>
                <a:cxn ang="0">
                  <a:pos x="189" y="24"/>
                </a:cxn>
                <a:cxn ang="0">
                  <a:pos x="201" y="13"/>
                </a:cxn>
                <a:cxn ang="0">
                  <a:pos x="201" y="0"/>
                </a:cxn>
                <a:cxn ang="0">
                  <a:pos x="219" y="10"/>
                </a:cxn>
                <a:cxn ang="0">
                  <a:pos x="234" y="14"/>
                </a:cxn>
                <a:cxn ang="0">
                  <a:pos x="244" y="22"/>
                </a:cxn>
                <a:cxn ang="0">
                  <a:pos x="237" y="35"/>
                </a:cxn>
                <a:cxn ang="0">
                  <a:pos x="245" y="40"/>
                </a:cxn>
                <a:cxn ang="0">
                  <a:pos x="259" y="48"/>
                </a:cxn>
                <a:cxn ang="0">
                  <a:pos x="274" y="58"/>
                </a:cxn>
                <a:cxn ang="0">
                  <a:pos x="295" y="58"/>
                </a:cxn>
                <a:cxn ang="0">
                  <a:pos x="304" y="69"/>
                </a:cxn>
                <a:cxn ang="0">
                  <a:pos x="318" y="72"/>
                </a:cxn>
                <a:cxn ang="0">
                  <a:pos x="315" y="84"/>
                </a:cxn>
                <a:cxn ang="0">
                  <a:pos x="318" y="108"/>
                </a:cxn>
                <a:cxn ang="0">
                  <a:pos x="318" y="108"/>
                </a:cxn>
                <a:cxn ang="0">
                  <a:pos x="333" y="124"/>
                </a:cxn>
                <a:cxn ang="0">
                  <a:pos x="333" y="124"/>
                </a:cxn>
                <a:cxn ang="0">
                  <a:pos x="333" y="144"/>
                </a:cxn>
                <a:cxn ang="0">
                  <a:pos x="319" y="152"/>
                </a:cxn>
                <a:cxn ang="0">
                  <a:pos x="296" y="164"/>
                </a:cxn>
                <a:cxn ang="0">
                  <a:pos x="289" y="172"/>
                </a:cxn>
                <a:cxn ang="0">
                  <a:pos x="274" y="190"/>
                </a:cxn>
                <a:cxn ang="0">
                  <a:pos x="254" y="199"/>
                </a:cxn>
                <a:cxn ang="0">
                  <a:pos x="250" y="209"/>
                </a:cxn>
                <a:cxn ang="0">
                  <a:pos x="239" y="204"/>
                </a:cxn>
                <a:cxn ang="0">
                  <a:pos x="222" y="205"/>
                </a:cxn>
                <a:cxn ang="0">
                  <a:pos x="212" y="219"/>
                </a:cxn>
                <a:cxn ang="0">
                  <a:pos x="201" y="238"/>
                </a:cxn>
                <a:cxn ang="0">
                  <a:pos x="202" y="254"/>
                </a:cxn>
                <a:cxn ang="0">
                  <a:pos x="215" y="257"/>
                </a:cxn>
                <a:cxn ang="0">
                  <a:pos x="192" y="264"/>
                </a:cxn>
                <a:cxn ang="0">
                  <a:pos x="162" y="267"/>
                </a:cxn>
                <a:cxn ang="0">
                  <a:pos x="138" y="269"/>
                </a:cxn>
                <a:cxn ang="0">
                  <a:pos x="121" y="278"/>
                </a:cxn>
                <a:cxn ang="0">
                  <a:pos x="110" y="288"/>
                </a:cxn>
                <a:cxn ang="0">
                  <a:pos x="102" y="306"/>
                </a:cxn>
                <a:cxn ang="0">
                  <a:pos x="100" y="333"/>
                </a:cxn>
                <a:cxn ang="0">
                  <a:pos x="100" y="333"/>
                </a:cxn>
                <a:cxn ang="0">
                  <a:pos x="83" y="333"/>
                </a:cxn>
                <a:cxn ang="0">
                  <a:pos x="83" y="333"/>
                </a:cxn>
                <a:cxn ang="0">
                  <a:pos x="69" y="324"/>
                </a:cxn>
                <a:cxn ang="0">
                  <a:pos x="55" y="313"/>
                </a:cxn>
                <a:cxn ang="0">
                  <a:pos x="43" y="304"/>
                </a:cxn>
                <a:cxn ang="0">
                  <a:pos x="31" y="295"/>
                </a:cxn>
                <a:cxn ang="0">
                  <a:pos x="28" y="267"/>
                </a:cxn>
                <a:cxn ang="0">
                  <a:pos x="28" y="267"/>
                </a:cxn>
              </a:cxnLst>
              <a:rect l="0" t="0" r="r" b="b"/>
              <a:pathLst>
                <a:path w="343" h="333">
                  <a:moveTo>
                    <a:pt x="28" y="267"/>
                  </a:moveTo>
                  <a:cubicBezTo>
                    <a:pt x="28" y="267"/>
                    <a:pt x="31" y="255"/>
                    <a:pt x="20" y="247"/>
                  </a:cubicBezTo>
                  <a:cubicBezTo>
                    <a:pt x="20" y="247"/>
                    <a:pt x="7" y="242"/>
                    <a:pt x="16" y="227"/>
                  </a:cubicBezTo>
                  <a:cubicBezTo>
                    <a:pt x="16" y="227"/>
                    <a:pt x="23" y="219"/>
                    <a:pt x="18" y="197"/>
                  </a:cubicBezTo>
                  <a:cubicBezTo>
                    <a:pt x="18" y="197"/>
                    <a:pt x="13" y="197"/>
                    <a:pt x="15" y="179"/>
                  </a:cubicBezTo>
                  <a:cubicBezTo>
                    <a:pt x="15" y="179"/>
                    <a:pt x="0" y="177"/>
                    <a:pt x="48" y="134"/>
                  </a:cubicBezTo>
                  <a:cubicBezTo>
                    <a:pt x="48" y="134"/>
                    <a:pt x="98" y="73"/>
                    <a:pt x="148" y="45"/>
                  </a:cubicBezTo>
                  <a:cubicBezTo>
                    <a:pt x="148" y="45"/>
                    <a:pt x="145" y="31"/>
                    <a:pt x="172" y="32"/>
                  </a:cubicBezTo>
                  <a:cubicBezTo>
                    <a:pt x="172" y="32"/>
                    <a:pt x="191" y="36"/>
                    <a:pt x="189" y="24"/>
                  </a:cubicBezTo>
                  <a:cubicBezTo>
                    <a:pt x="189" y="24"/>
                    <a:pt x="186" y="12"/>
                    <a:pt x="201" y="13"/>
                  </a:cubicBezTo>
                  <a:cubicBezTo>
                    <a:pt x="201" y="13"/>
                    <a:pt x="202" y="7"/>
                    <a:pt x="201" y="0"/>
                  </a:cubicBezTo>
                  <a:cubicBezTo>
                    <a:pt x="210" y="11"/>
                    <a:pt x="219" y="10"/>
                    <a:pt x="219" y="10"/>
                  </a:cubicBezTo>
                  <a:cubicBezTo>
                    <a:pt x="230" y="7"/>
                    <a:pt x="234" y="14"/>
                    <a:pt x="234" y="14"/>
                  </a:cubicBezTo>
                  <a:cubicBezTo>
                    <a:pt x="243" y="14"/>
                    <a:pt x="244" y="22"/>
                    <a:pt x="244" y="22"/>
                  </a:cubicBezTo>
                  <a:cubicBezTo>
                    <a:pt x="246" y="28"/>
                    <a:pt x="230" y="30"/>
                    <a:pt x="237" y="35"/>
                  </a:cubicBezTo>
                  <a:cubicBezTo>
                    <a:pt x="238" y="44"/>
                    <a:pt x="245" y="40"/>
                    <a:pt x="245" y="40"/>
                  </a:cubicBezTo>
                  <a:cubicBezTo>
                    <a:pt x="256" y="41"/>
                    <a:pt x="259" y="48"/>
                    <a:pt x="259" y="48"/>
                  </a:cubicBezTo>
                  <a:cubicBezTo>
                    <a:pt x="263" y="63"/>
                    <a:pt x="274" y="58"/>
                    <a:pt x="274" y="58"/>
                  </a:cubicBezTo>
                  <a:cubicBezTo>
                    <a:pt x="284" y="53"/>
                    <a:pt x="295" y="58"/>
                    <a:pt x="295" y="58"/>
                  </a:cubicBezTo>
                  <a:cubicBezTo>
                    <a:pt x="305" y="61"/>
                    <a:pt x="304" y="69"/>
                    <a:pt x="304" y="69"/>
                  </a:cubicBezTo>
                  <a:cubicBezTo>
                    <a:pt x="301" y="75"/>
                    <a:pt x="318" y="72"/>
                    <a:pt x="318" y="72"/>
                  </a:cubicBezTo>
                  <a:cubicBezTo>
                    <a:pt x="322" y="78"/>
                    <a:pt x="315" y="84"/>
                    <a:pt x="315" y="84"/>
                  </a:cubicBezTo>
                  <a:cubicBezTo>
                    <a:pt x="312" y="101"/>
                    <a:pt x="318" y="108"/>
                    <a:pt x="318" y="108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43" y="135"/>
                    <a:pt x="333" y="144"/>
                    <a:pt x="333" y="144"/>
                  </a:cubicBezTo>
                  <a:cubicBezTo>
                    <a:pt x="333" y="151"/>
                    <a:pt x="319" y="152"/>
                    <a:pt x="319" y="152"/>
                  </a:cubicBezTo>
                  <a:cubicBezTo>
                    <a:pt x="289" y="151"/>
                    <a:pt x="296" y="164"/>
                    <a:pt x="296" y="164"/>
                  </a:cubicBezTo>
                  <a:cubicBezTo>
                    <a:pt x="303" y="172"/>
                    <a:pt x="289" y="172"/>
                    <a:pt x="289" y="172"/>
                  </a:cubicBezTo>
                  <a:cubicBezTo>
                    <a:pt x="280" y="194"/>
                    <a:pt x="274" y="190"/>
                    <a:pt x="274" y="190"/>
                  </a:cubicBezTo>
                  <a:cubicBezTo>
                    <a:pt x="269" y="197"/>
                    <a:pt x="259" y="191"/>
                    <a:pt x="254" y="199"/>
                  </a:cubicBezTo>
                  <a:cubicBezTo>
                    <a:pt x="251" y="201"/>
                    <a:pt x="250" y="209"/>
                    <a:pt x="250" y="209"/>
                  </a:cubicBezTo>
                  <a:cubicBezTo>
                    <a:pt x="250" y="209"/>
                    <a:pt x="241" y="212"/>
                    <a:pt x="239" y="204"/>
                  </a:cubicBezTo>
                  <a:cubicBezTo>
                    <a:pt x="239" y="204"/>
                    <a:pt x="228" y="198"/>
                    <a:pt x="222" y="205"/>
                  </a:cubicBezTo>
                  <a:cubicBezTo>
                    <a:pt x="222" y="205"/>
                    <a:pt x="209" y="202"/>
                    <a:pt x="212" y="219"/>
                  </a:cubicBezTo>
                  <a:cubicBezTo>
                    <a:pt x="212" y="219"/>
                    <a:pt x="215" y="237"/>
                    <a:pt x="201" y="238"/>
                  </a:cubicBezTo>
                  <a:cubicBezTo>
                    <a:pt x="201" y="238"/>
                    <a:pt x="199" y="248"/>
                    <a:pt x="202" y="254"/>
                  </a:cubicBezTo>
                  <a:cubicBezTo>
                    <a:pt x="202" y="254"/>
                    <a:pt x="214" y="253"/>
                    <a:pt x="215" y="257"/>
                  </a:cubicBezTo>
                  <a:cubicBezTo>
                    <a:pt x="215" y="257"/>
                    <a:pt x="215" y="265"/>
                    <a:pt x="192" y="264"/>
                  </a:cubicBezTo>
                  <a:cubicBezTo>
                    <a:pt x="192" y="264"/>
                    <a:pt x="171" y="263"/>
                    <a:pt x="162" y="267"/>
                  </a:cubicBezTo>
                  <a:cubicBezTo>
                    <a:pt x="162" y="267"/>
                    <a:pt x="158" y="273"/>
                    <a:pt x="138" y="269"/>
                  </a:cubicBezTo>
                  <a:cubicBezTo>
                    <a:pt x="138" y="269"/>
                    <a:pt x="118" y="262"/>
                    <a:pt x="121" y="278"/>
                  </a:cubicBezTo>
                  <a:cubicBezTo>
                    <a:pt x="121" y="278"/>
                    <a:pt x="119" y="285"/>
                    <a:pt x="110" y="288"/>
                  </a:cubicBezTo>
                  <a:cubicBezTo>
                    <a:pt x="110" y="288"/>
                    <a:pt x="101" y="291"/>
                    <a:pt x="102" y="306"/>
                  </a:cubicBezTo>
                  <a:cubicBezTo>
                    <a:pt x="102" y="306"/>
                    <a:pt x="106" y="316"/>
                    <a:pt x="100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83" y="333"/>
                    <a:pt x="83" y="333"/>
                    <a:pt x="83" y="333"/>
                  </a:cubicBezTo>
                  <a:cubicBezTo>
                    <a:pt x="83" y="333"/>
                    <a:pt x="83" y="333"/>
                    <a:pt x="83" y="333"/>
                  </a:cubicBezTo>
                  <a:cubicBezTo>
                    <a:pt x="83" y="333"/>
                    <a:pt x="80" y="324"/>
                    <a:pt x="69" y="324"/>
                  </a:cubicBezTo>
                  <a:cubicBezTo>
                    <a:pt x="69" y="324"/>
                    <a:pt x="57" y="326"/>
                    <a:pt x="55" y="313"/>
                  </a:cubicBezTo>
                  <a:cubicBezTo>
                    <a:pt x="55" y="313"/>
                    <a:pt x="55" y="297"/>
                    <a:pt x="43" y="304"/>
                  </a:cubicBezTo>
                  <a:cubicBezTo>
                    <a:pt x="43" y="304"/>
                    <a:pt x="33" y="303"/>
                    <a:pt x="31" y="295"/>
                  </a:cubicBezTo>
                  <a:cubicBezTo>
                    <a:pt x="31" y="295"/>
                    <a:pt x="25" y="292"/>
                    <a:pt x="28" y="267"/>
                  </a:cubicBezTo>
                  <a:cubicBezTo>
                    <a:pt x="28" y="267"/>
                    <a:pt x="28" y="267"/>
                    <a:pt x="28" y="267"/>
                  </a:cubicBez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0" name="Freeform 56"/>
            <p:cNvSpPr>
              <a:spLocks/>
            </p:cNvSpPr>
            <p:nvPr/>
          </p:nvSpPr>
          <p:spPr bwMode="auto">
            <a:xfrm>
              <a:off x="2540" y="4424"/>
              <a:ext cx="405" cy="678"/>
            </a:xfrm>
            <a:custGeom>
              <a:avLst/>
              <a:gdLst/>
              <a:ahLst/>
              <a:cxnLst>
                <a:cxn ang="0">
                  <a:pos x="96" y="288"/>
                </a:cxn>
                <a:cxn ang="0">
                  <a:pos x="104" y="292"/>
                </a:cxn>
                <a:cxn ang="0">
                  <a:pos x="114" y="294"/>
                </a:cxn>
                <a:cxn ang="0">
                  <a:pos x="126" y="302"/>
                </a:cxn>
                <a:cxn ang="0">
                  <a:pos x="134" y="304"/>
                </a:cxn>
                <a:cxn ang="0">
                  <a:pos x="151" y="309"/>
                </a:cxn>
                <a:cxn ang="0">
                  <a:pos x="165" y="318"/>
                </a:cxn>
                <a:cxn ang="0">
                  <a:pos x="180" y="320"/>
                </a:cxn>
                <a:cxn ang="0">
                  <a:pos x="175" y="303"/>
                </a:cxn>
                <a:cxn ang="0">
                  <a:pos x="169" y="266"/>
                </a:cxn>
                <a:cxn ang="0">
                  <a:pos x="169" y="223"/>
                </a:cxn>
                <a:cxn ang="0">
                  <a:pos x="173" y="188"/>
                </a:cxn>
                <a:cxn ang="0">
                  <a:pos x="171" y="153"/>
                </a:cxn>
                <a:cxn ang="0">
                  <a:pos x="172" y="134"/>
                </a:cxn>
                <a:cxn ang="0">
                  <a:pos x="178" y="111"/>
                </a:cxn>
                <a:cxn ang="0">
                  <a:pos x="179" y="100"/>
                </a:cxn>
                <a:cxn ang="0">
                  <a:pos x="178" y="89"/>
                </a:cxn>
                <a:cxn ang="0">
                  <a:pos x="182" y="55"/>
                </a:cxn>
                <a:cxn ang="0">
                  <a:pos x="189" y="24"/>
                </a:cxn>
                <a:cxn ang="0">
                  <a:pos x="178" y="10"/>
                </a:cxn>
                <a:cxn ang="0">
                  <a:pos x="159" y="5"/>
                </a:cxn>
                <a:cxn ang="0">
                  <a:pos x="144" y="12"/>
                </a:cxn>
                <a:cxn ang="0">
                  <a:pos x="120" y="20"/>
                </a:cxn>
                <a:cxn ang="0">
                  <a:pos x="96" y="23"/>
                </a:cxn>
                <a:cxn ang="0">
                  <a:pos x="83" y="45"/>
                </a:cxn>
                <a:cxn ang="0">
                  <a:pos x="83" y="65"/>
                </a:cxn>
                <a:cxn ang="0">
                  <a:pos x="69" y="73"/>
                </a:cxn>
                <a:cxn ang="0">
                  <a:pos x="46" y="85"/>
                </a:cxn>
                <a:cxn ang="0">
                  <a:pos x="39" y="93"/>
                </a:cxn>
                <a:cxn ang="0">
                  <a:pos x="24" y="111"/>
                </a:cxn>
                <a:cxn ang="0">
                  <a:pos x="4" y="120"/>
                </a:cxn>
                <a:cxn ang="0">
                  <a:pos x="0" y="130"/>
                </a:cxn>
                <a:cxn ang="0">
                  <a:pos x="11" y="172"/>
                </a:cxn>
                <a:cxn ang="0">
                  <a:pos x="12" y="185"/>
                </a:cxn>
                <a:cxn ang="0">
                  <a:pos x="9" y="200"/>
                </a:cxn>
                <a:cxn ang="0">
                  <a:pos x="25" y="206"/>
                </a:cxn>
                <a:cxn ang="0">
                  <a:pos x="14" y="214"/>
                </a:cxn>
                <a:cxn ang="0">
                  <a:pos x="28" y="230"/>
                </a:cxn>
                <a:cxn ang="0">
                  <a:pos x="37" y="236"/>
                </a:cxn>
                <a:cxn ang="0">
                  <a:pos x="45" y="245"/>
                </a:cxn>
                <a:cxn ang="0">
                  <a:pos x="53" y="254"/>
                </a:cxn>
                <a:cxn ang="0">
                  <a:pos x="68" y="254"/>
                </a:cxn>
                <a:cxn ang="0">
                  <a:pos x="82" y="262"/>
                </a:cxn>
                <a:cxn ang="0">
                  <a:pos x="96" y="288"/>
                </a:cxn>
                <a:cxn ang="0">
                  <a:pos x="96" y="288"/>
                </a:cxn>
              </a:cxnLst>
              <a:rect l="0" t="0" r="r" b="b"/>
              <a:pathLst>
                <a:path w="190" h="320">
                  <a:moveTo>
                    <a:pt x="96" y="288"/>
                  </a:moveTo>
                  <a:cubicBezTo>
                    <a:pt x="96" y="288"/>
                    <a:pt x="104" y="286"/>
                    <a:pt x="104" y="292"/>
                  </a:cubicBezTo>
                  <a:cubicBezTo>
                    <a:pt x="104" y="292"/>
                    <a:pt x="107" y="302"/>
                    <a:pt x="114" y="294"/>
                  </a:cubicBezTo>
                  <a:cubicBezTo>
                    <a:pt x="114" y="294"/>
                    <a:pt x="122" y="284"/>
                    <a:pt x="126" y="302"/>
                  </a:cubicBezTo>
                  <a:cubicBezTo>
                    <a:pt x="126" y="302"/>
                    <a:pt x="120" y="319"/>
                    <a:pt x="134" y="304"/>
                  </a:cubicBezTo>
                  <a:cubicBezTo>
                    <a:pt x="134" y="304"/>
                    <a:pt x="148" y="291"/>
                    <a:pt x="151" y="309"/>
                  </a:cubicBezTo>
                  <a:cubicBezTo>
                    <a:pt x="151" y="309"/>
                    <a:pt x="155" y="320"/>
                    <a:pt x="165" y="318"/>
                  </a:cubicBezTo>
                  <a:cubicBezTo>
                    <a:pt x="165" y="318"/>
                    <a:pt x="174" y="316"/>
                    <a:pt x="180" y="320"/>
                  </a:cubicBezTo>
                  <a:cubicBezTo>
                    <a:pt x="182" y="309"/>
                    <a:pt x="175" y="303"/>
                    <a:pt x="175" y="303"/>
                  </a:cubicBezTo>
                  <a:cubicBezTo>
                    <a:pt x="166" y="294"/>
                    <a:pt x="169" y="266"/>
                    <a:pt x="169" y="266"/>
                  </a:cubicBezTo>
                  <a:cubicBezTo>
                    <a:pt x="165" y="249"/>
                    <a:pt x="169" y="223"/>
                    <a:pt x="169" y="223"/>
                  </a:cubicBezTo>
                  <a:cubicBezTo>
                    <a:pt x="175" y="216"/>
                    <a:pt x="166" y="201"/>
                    <a:pt x="173" y="188"/>
                  </a:cubicBezTo>
                  <a:cubicBezTo>
                    <a:pt x="179" y="170"/>
                    <a:pt x="171" y="153"/>
                    <a:pt x="171" y="153"/>
                  </a:cubicBezTo>
                  <a:cubicBezTo>
                    <a:pt x="166" y="139"/>
                    <a:pt x="172" y="134"/>
                    <a:pt x="172" y="134"/>
                  </a:cubicBezTo>
                  <a:cubicBezTo>
                    <a:pt x="172" y="134"/>
                    <a:pt x="178" y="128"/>
                    <a:pt x="178" y="111"/>
                  </a:cubicBezTo>
                  <a:cubicBezTo>
                    <a:pt x="175" y="109"/>
                    <a:pt x="179" y="100"/>
                    <a:pt x="179" y="100"/>
                  </a:cubicBezTo>
                  <a:cubicBezTo>
                    <a:pt x="184" y="93"/>
                    <a:pt x="178" y="89"/>
                    <a:pt x="178" y="89"/>
                  </a:cubicBezTo>
                  <a:cubicBezTo>
                    <a:pt x="168" y="65"/>
                    <a:pt x="182" y="55"/>
                    <a:pt x="182" y="55"/>
                  </a:cubicBezTo>
                  <a:cubicBezTo>
                    <a:pt x="182" y="32"/>
                    <a:pt x="190" y="42"/>
                    <a:pt x="189" y="24"/>
                  </a:cubicBezTo>
                  <a:cubicBezTo>
                    <a:pt x="182" y="22"/>
                    <a:pt x="188" y="0"/>
                    <a:pt x="178" y="10"/>
                  </a:cubicBezTo>
                  <a:cubicBezTo>
                    <a:pt x="170" y="2"/>
                    <a:pt x="159" y="5"/>
                    <a:pt x="159" y="5"/>
                  </a:cubicBezTo>
                  <a:cubicBezTo>
                    <a:pt x="150" y="3"/>
                    <a:pt x="144" y="12"/>
                    <a:pt x="144" y="12"/>
                  </a:cubicBezTo>
                  <a:cubicBezTo>
                    <a:pt x="137" y="20"/>
                    <a:pt x="120" y="20"/>
                    <a:pt x="120" y="20"/>
                  </a:cubicBezTo>
                  <a:cubicBezTo>
                    <a:pt x="110" y="26"/>
                    <a:pt x="98" y="7"/>
                    <a:pt x="96" y="23"/>
                  </a:cubicBezTo>
                  <a:cubicBezTo>
                    <a:pt x="98" y="31"/>
                    <a:pt x="83" y="45"/>
                    <a:pt x="83" y="45"/>
                  </a:cubicBezTo>
                  <a:cubicBezTo>
                    <a:pt x="94" y="56"/>
                    <a:pt x="83" y="65"/>
                    <a:pt x="83" y="65"/>
                  </a:cubicBezTo>
                  <a:cubicBezTo>
                    <a:pt x="83" y="72"/>
                    <a:pt x="69" y="73"/>
                    <a:pt x="69" y="73"/>
                  </a:cubicBezTo>
                  <a:cubicBezTo>
                    <a:pt x="39" y="72"/>
                    <a:pt x="46" y="85"/>
                    <a:pt x="46" y="85"/>
                  </a:cubicBezTo>
                  <a:cubicBezTo>
                    <a:pt x="53" y="93"/>
                    <a:pt x="39" y="93"/>
                    <a:pt x="39" y="93"/>
                  </a:cubicBezTo>
                  <a:cubicBezTo>
                    <a:pt x="30" y="115"/>
                    <a:pt x="24" y="111"/>
                    <a:pt x="24" y="111"/>
                  </a:cubicBezTo>
                  <a:cubicBezTo>
                    <a:pt x="19" y="118"/>
                    <a:pt x="9" y="112"/>
                    <a:pt x="4" y="120"/>
                  </a:cubicBezTo>
                  <a:cubicBezTo>
                    <a:pt x="1" y="122"/>
                    <a:pt x="0" y="130"/>
                    <a:pt x="0" y="130"/>
                  </a:cubicBezTo>
                  <a:cubicBezTo>
                    <a:pt x="0" y="130"/>
                    <a:pt x="11" y="150"/>
                    <a:pt x="11" y="172"/>
                  </a:cubicBezTo>
                  <a:cubicBezTo>
                    <a:pt x="11" y="172"/>
                    <a:pt x="17" y="182"/>
                    <a:pt x="12" y="185"/>
                  </a:cubicBezTo>
                  <a:cubicBezTo>
                    <a:pt x="12" y="185"/>
                    <a:pt x="7" y="192"/>
                    <a:pt x="9" y="200"/>
                  </a:cubicBezTo>
                  <a:cubicBezTo>
                    <a:pt x="9" y="200"/>
                    <a:pt x="24" y="199"/>
                    <a:pt x="25" y="206"/>
                  </a:cubicBezTo>
                  <a:cubicBezTo>
                    <a:pt x="25" y="206"/>
                    <a:pt x="28" y="213"/>
                    <a:pt x="14" y="214"/>
                  </a:cubicBezTo>
                  <a:cubicBezTo>
                    <a:pt x="31" y="217"/>
                    <a:pt x="22" y="228"/>
                    <a:pt x="28" y="230"/>
                  </a:cubicBezTo>
                  <a:cubicBezTo>
                    <a:pt x="28" y="230"/>
                    <a:pt x="39" y="221"/>
                    <a:pt x="37" y="236"/>
                  </a:cubicBezTo>
                  <a:cubicBezTo>
                    <a:pt x="37" y="236"/>
                    <a:pt x="35" y="258"/>
                    <a:pt x="45" y="245"/>
                  </a:cubicBezTo>
                  <a:cubicBezTo>
                    <a:pt x="45" y="245"/>
                    <a:pt x="52" y="230"/>
                    <a:pt x="53" y="254"/>
                  </a:cubicBezTo>
                  <a:cubicBezTo>
                    <a:pt x="53" y="254"/>
                    <a:pt x="45" y="273"/>
                    <a:pt x="68" y="254"/>
                  </a:cubicBezTo>
                  <a:cubicBezTo>
                    <a:pt x="68" y="254"/>
                    <a:pt x="79" y="248"/>
                    <a:pt x="82" y="262"/>
                  </a:cubicBezTo>
                  <a:cubicBezTo>
                    <a:pt x="82" y="262"/>
                    <a:pt x="99" y="267"/>
                    <a:pt x="96" y="288"/>
                  </a:cubicBezTo>
                  <a:cubicBezTo>
                    <a:pt x="96" y="288"/>
                    <a:pt x="96" y="288"/>
                    <a:pt x="96" y="288"/>
                  </a:cubicBez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>
              <a:off x="2340" y="3756"/>
              <a:ext cx="599" cy="645"/>
            </a:xfrm>
            <a:custGeom>
              <a:avLst/>
              <a:gdLst/>
              <a:ahLst/>
              <a:cxnLst>
                <a:cxn ang="0">
                  <a:pos x="45" y="236"/>
                </a:cxn>
                <a:cxn ang="0">
                  <a:pos x="36" y="206"/>
                </a:cxn>
                <a:cxn ang="0">
                  <a:pos x="37" y="194"/>
                </a:cxn>
                <a:cxn ang="0">
                  <a:pos x="53" y="194"/>
                </a:cxn>
                <a:cxn ang="0">
                  <a:pos x="29" y="149"/>
                </a:cxn>
                <a:cxn ang="0">
                  <a:pos x="20" y="126"/>
                </a:cxn>
                <a:cxn ang="0">
                  <a:pos x="9" y="107"/>
                </a:cxn>
                <a:cxn ang="0">
                  <a:pos x="12" y="87"/>
                </a:cxn>
                <a:cxn ang="0">
                  <a:pos x="12" y="87"/>
                </a:cxn>
                <a:cxn ang="0">
                  <a:pos x="5" y="63"/>
                </a:cxn>
                <a:cxn ang="0">
                  <a:pos x="5" y="63"/>
                </a:cxn>
                <a:cxn ang="0">
                  <a:pos x="18" y="46"/>
                </a:cxn>
                <a:cxn ang="0">
                  <a:pos x="42" y="52"/>
                </a:cxn>
                <a:cxn ang="0">
                  <a:pos x="60" y="50"/>
                </a:cxn>
                <a:cxn ang="0">
                  <a:pos x="84" y="32"/>
                </a:cxn>
                <a:cxn ang="0">
                  <a:pos x="93" y="15"/>
                </a:cxn>
                <a:cxn ang="0">
                  <a:pos x="129" y="10"/>
                </a:cxn>
                <a:cxn ang="0">
                  <a:pos x="178" y="7"/>
                </a:cxn>
                <a:cxn ang="0">
                  <a:pos x="206" y="12"/>
                </a:cxn>
                <a:cxn ang="0">
                  <a:pos x="225" y="14"/>
                </a:cxn>
                <a:cxn ang="0">
                  <a:pos x="228" y="26"/>
                </a:cxn>
                <a:cxn ang="0">
                  <a:pos x="225" y="39"/>
                </a:cxn>
                <a:cxn ang="0">
                  <a:pos x="218" y="54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18" y="114"/>
                </a:cxn>
                <a:cxn ang="0">
                  <a:pos x="229" y="116"/>
                </a:cxn>
                <a:cxn ang="0">
                  <a:pos x="248" y="126"/>
                </a:cxn>
                <a:cxn ang="0">
                  <a:pos x="259" y="143"/>
                </a:cxn>
                <a:cxn ang="0">
                  <a:pos x="267" y="162"/>
                </a:cxn>
                <a:cxn ang="0">
                  <a:pos x="258" y="174"/>
                </a:cxn>
                <a:cxn ang="0">
                  <a:pos x="272" y="186"/>
                </a:cxn>
                <a:cxn ang="0">
                  <a:pos x="257" y="195"/>
                </a:cxn>
                <a:cxn ang="0">
                  <a:pos x="259" y="210"/>
                </a:cxn>
                <a:cxn ang="0">
                  <a:pos x="249" y="221"/>
                </a:cxn>
                <a:cxn ang="0">
                  <a:pos x="245" y="235"/>
                </a:cxn>
                <a:cxn ang="0">
                  <a:pos x="232" y="247"/>
                </a:cxn>
                <a:cxn ang="0">
                  <a:pos x="217" y="238"/>
                </a:cxn>
                <a:cxn ang="0">
                  <a:pos x="199" y="243"/>
                </a:cxn>
                <a:cxn ang="0">
                  <a:pos x="182" y="247"/>
                </a:cxn>
                <a:cxn ang="0">
                  <a:pos x="170" y="260"/>
                </a:cxn>
                <a:cxn ang="0">
                  <a:pos x="157" y="280"/>
                </a:cxn>
                <a:cxn ang="0">
                  <a:pos x="157" y="295"/>
                </a:cxn>
                <a:cxn ang="0">
                  <a:pos x="148" y="304"/>
                </a:cxn>
                <a:cxn ang="0">
                  <a:pos x="139" y="294"/>
                </a:cxn>
                <a:cxn ang="0">
                  <a:pos x="118" y="294"/>
                </a:cxn>
                <a:cxn ang="0">
                  <a:pos x="103" y="284"/>
                </a:cxn>
                <a:cxn ang="0">
                  <a:pos x="89" y="276"/>
                </a:cxn>
                <a:cxn ang="0">
                  <a:pos x="81" y="271"/>
                </a:cxn>
                <a:cxn ang="0">
                  <a:pos x="88" y="258"/>
                </a:cxn>
                <a:cxn ang="0">
                  <a:pos x="78" y="250"/>
                </a:cxn>
                <a:cxn ang="0">
                  <a:pos x="63" y="246"/>
                </a:cxn>
                <a:cxn ang="0">
                  <a:pos x="45" y="236"/>
                </a:cxn>
                <a:cxn ang="0">
                  <a:pos x="45" y="236"/>
                </a:cxn>
              </a:cxnLst>
              <a:rect l="0" t="0" r="r" b="b"/>
              <a:pathLst>
                <a:path w="281" h="304">
                  <a:moveTo>
                    <a:pt x="45" y="236"/>
                  </a:moveTo>
                  <a:cubicBezTo>
                    <a:pt x="45" y="227"/>
                    <a:pt x="42" y="216"/>
                    <a:pt x="36" y="206"/>
                  </a:cubicBezTo>
                  <a:cubicBezTo>
                    <a:pt x="36" y="206"/>
                    <a:pt x="24" y="198"/>
                    <a:pt x="37" y="194"/>
                  </a:cubicBezTo>
                  <a:cubicBezTo>
                    <a:pt x="37" y="194"/>
                    <a:pt x="43" y="192"/>
                    <a:pt x="53" y="194"/>
                  </a:cubicBezTo>
                  <a:cubicBezTo>
                    <a:pt x="53" y="184"/>
                    <a:pt x="32" y="184"/>
                    <a:pt x="29" y="149"/>
                  </a:cubicBezTo>
                  <a:cubicBezTo>
                    <a:pt x="23" y="143"/>
                    <a:pt x="31" y="128"/>
                    <a:pt x="20" y="126"/>
                  </a:cubicBezTo>
                  <a:cubicBezTo>
                    <a:pt x="8" y="124"/>
                    <a:pt x="14" y="108"/>
                    <a:pt x="9" y="107"/>
                  </a:cubicBezTo>
                  <a:cubicBezTo>
                    <a:pt x="9" y="107"/>
                    <a:pt x="0" y="103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6" y="45"/>
                    <a:pt x="18" y="46"/>
                  </a:cubicBezTo>
                  <a:cubicBezTo>
                    <a:pt x="18" y="46"/>
                    <a:pt x="38" y="44"/>
                    <a:pt x="42" y="52"/>
                  </a:cubicBezTo>
                  <a:cubicBezTo>
                    <a:pt x="42" y="52"/>
                    <a:pt x="37" y="68"/>
                    <a:pt x="60" y="50"/>
                  </a:cubicBezTo>
                  <a:cubicBezTo>
                    <a:pt x="60" y="50"/>
                    <a:pt x="75" y="43"/>
                    <a:pt x="84" y="32"/>
                  </a:cubicBezTo>
                  <a:cubicBezTo>
                    <a:pt x="84" y="32"/>
                    <a:pt x="86" y="22"/>
                    <a:pt x="93" y="15"/>
                  </a:cubicBezTo>
                  <a:cubicBezTo>
                    <a:pt x="93" y="15"/>
                    <a:pt x="96" y="3"/>
                    <a:pt x="129" y="10"/>
                  </a:cubicBezTo>
                  <a:cubicBezTo>
                    <a:pt x="129" y="10"/>
                    <a:pt x="163" y="15"/>
                    <a:pt x="178" y="7"/>
                  </a:cubicBezTo>
                  <a:cubicBezTo>
                    <a:pt x="204" y="0"/>
                    <a:pt x="196" y="8"/>
                    <a:pt x="206" y="12"/>
                  </a:cubicBezTo>
                  <a:cubicBezTo>
                    <a:pt x="206" y="12"/>
                    <a:pt x="213" y="13"/>
                    <a:pt x="225" y="14"/>
                  </a:cubicBezTo>
                  <a:cubicBezTo>
                    <a:pt x="224" y="23"/>
                    <a:pt x="228" y="26"/>
                    <a:pt x="228" y="26"/>
                  </a:cubicBezTo>
                  <a:cubicBezTo>
                    <a:pt x="236" y="25"/>
                    <a:pt x="233" y="41"/>
                    <a:pt x="225" y="39"/>
                  </a:cubicBezTo>
                  <a:cubicBezTo>
                    <a:pt x="221" y="45"/>
                    <a:pt x="218" y="54"/>
                    <a:pt x="218" y="54"/>
                  </a:cubicBezTo>
                  <a:cubicBezTo>
                    <a:pt x="214" y="68"/>
                    <a:pt x="221" y="74"/>
                    <a:pt x="221" y="74"/>
                  </a:cubicBezTo>
                  <a:cubicBezTo>
                    <a:pt x="228" y="80"/>
                    <a:pt x="222" y="85"/>
                    <a:pt x="222" y="85"/>
                  </a:cubicBezTo>
                  <a:cubicBezTo>
                    <a:pt x="223" y="107"/>
                    <a:pt x="218" y="114"/>
                    <a:pt x="218" y="114"/>
                  </a:cubicBezTo>
                  <a:cubicBezTo>
                    <a:pt x="221" y="130"/>
                    <a:pt x="229" y="116"/>
                    <a:pt x="229" y="116"/>
                  </a:cubicBezTo>
                  <a:cubicBezTo>
                    <a:pt x="246" y="110"/>
                    <a:pt x="248" y="126"/>
                    <a:pt x="248" y="126"/>
                  </a:cubicBezTo>
                  <a:cubicBezTo>
                    <a:pt x="252" y="141"/>
                    <a:pt x="259" y="143"/>
                    <a:pt x="259" y="143"/>
                  </a:cubicBezTo>
                  <a:cubicBezTo>
                    <a:pt x="281" y="162"/>
                    <a:pt x="267" y="162"/>
                    <a:pt x="267" y="162"/>
                  </a:cubicBezTo>
                  <a:cubicBezTo>
                    <a:pt x="258" y="165"/>
                    <a:pt x="258" y="174"/>
                    <a:pt x="258" y="174"/>
                  </a:cubicBezTo>
                  <a:cubicBezTo>
                    <a:pt x="276" y="173"/>
                    <a:pt x="272" y="186"/>
                    <a:pt x="272" y="186"/>
                  </a:cubicBezTo>
                  <a:cubicBezTo>
                    <a:pt x="273" y="196"/>
                    <a:pt x="257" y="192"/>
                    <a:pt x="257" y="195"/>
                  </a:cubicBezTo>
                  <a:cubicBezTo>
                    <a:pt x="271" y="205"/>
                    <a:pt x="259" y="210"/>
                    <a:pt x="259" y="210"/>
                  </a:cubicBezTo>
                  <a:cubicBezTo>
                    <a:pt x="260" y="217"/>
                    <a:pt x="249" y="221"/>
                    <a:pt x="249" y="221"/>
                  </a:cubicBezTo>
                  <a:cubicBezTo>
                    <a:pt x="242" y="225"/>
                    <a:pt x="245" y="235"/>
                    <a:pt x="245" y="235"/>
                  </a:cubicBezTo>
                  <a:cubicBezTo>
                    <a:pt x="246" y="258"/>
                    <a:pt x="232" y="247"/>
                    <a:pt x="232" y="247"/>
                  </a:cubicBezTo>
                  <a:cubicBezTo>
                    <a:pt x="224" y="247"/>
                    <a:pt x="225" y="237"/>
                    <a:pt x="217" y="238"/>
                  </a:cubicBezTo>
                  <a:cubicBezTo>
                    <a:pt x="210" y="236"/>
                    <a:pt x="210" y="243"/>
                    <a:pt x="199" y="243"/>
                  </a:cubicBezTo>
                  <a:cubicBezTo>
                    <a:pt x="184" y="239"/>
                    <a:pt x="182" y="247"/>
                    <a:pt x="182" y="247"/>
                  </a:cubicBezTo>
                  <a:cubicBezTo>
                    <a:pt x="177" y="252"/>
                    <a:pt x="181" y="265"/>
                    <a:pt x="170" y="260"/>
                  </a:cubicBezTo>
                  <a:cubicBezTo>
                    <a:pt x="153" y="257"/>
                    <a:pt x="157" y="280"/>
                    <a:pt x="157" y="280"/>
                  </a:cubicBezTo>
                  <a:cubicBezTo>
                    <a:pt x="168" y="291"/>
                    <a:pt x="157" y="295"/>
                    <a:pt x="157" y="295"/>
                  </a:cubicBezTo>
                  <a:cubicBezTo>
                    <a:pt x="155" y="301"/>
                    <a:pt x="148" y="304"/>
                    <a:pt x="148" y="304"/>
                  </a:cubicBezTo>
                  <a:cubicBezTo>
                    <a:pt x="148" y="304"/>
                    <a:pt x="149" y="297"/>
                    <a:pt x="139" y="294"/>
                  </a:cubicBezTo>
                  <a:cubicBezTo>
                    <a:pt x="139" y="294"/>
                    <a:pt x="128" y="289"/>
                    <a:pt x="118" y="294"/>
                  </a:cubicBezTo>
                  <a:cubicBezTo>
                    <a:pt x="118" y="294"/>
                    <a:pt x="107" y="299"/>
                    <a:pt x="103" y="284"/>
                  </a:cubicBezTo>
                  <a:cubicBezTo>
                    <a:pt x="103" y="284"/>
                    <a:pt x="100" y="277"/>
                    <a:pt x="89" y="276"/>
                  </a:cubicBezTo>
                  <a:cubicBezTo>
                    <a:pt x="89" y="276"/>
                    <a:pt x="82" y="280"/>
                    <a:pt x="81" y="271"/>
                  </a:cubicBezTo>
                  <a:cubicBezTo>
                    <a:pt x="74" y="266"/>
                    <a:pt x="90" y="264"/>
                    <a:pt x="88" y="258"/>
                  </a:cubicBezTo>
                  <a:cubicBezTo>
                    <a:pt x="88" y="258"/>
                    <a:pt x="87" y="250"/>
                    <a:pt x="78" y="250"/>
                  </a:cubicBezTo>
                  <a:cubicBezTo>
                    <a:pt x="78" y="250"/>
                    <a:pt x="74" y="243"/>
                    <a:pt x="63" y="246"/>
                  </a:cubicBezTo>
                  <a:cubicBezTo>
                    <a:pt x="63" y="246"/>
                    <a:pt x="54" y="247"/>
                    <a:pt x="45" y="236"/>
                  </a:cubicBezTo>
                  <a:cubicBezTo>
                    <a:pt x="45" y="236"/>
                    <a:pt x="45" y="236"/>
                    <a:pt x="45" y="236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2648" y="3775"/>
              <a:ext cx="689" cy="745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73" y="45"/>
                </a:cxn>
                <a:cxn ang="0">
                  <a:pos x="77" y="76"/>
                </a:cxn>
                <a:cxn ang="0">
                  <a:pos x="84" y="107"/>
                </a:cxn>
                <a:cxn ang="0">
                  <a:pos x="114" y="134"/>
                </a:cxn>
                <a:cxn ang="0">
                  <a:pos x="113" y="165"/>
                </a:cxn>
                <a:cxn ang="0">
                  <a:pos x="112" y="186"/>
                </a:cxn>
                <a:cxn ang="0">
                  <a:pos x="104" y="212"/>
                </a:cxn>
                <a:cxn ang="0">
                  <a:pos x="87" y="238"/>
                </a:cxn>
                <a:cxn ang="0">
                  <a:pos x="54" y="234"/>
                </a:cxn>
                <a:cxn ang="0">
                  <a:pos x="25" y="251"/>
                </a:cxn>
                <a:cxn ang="0">
                  <a:pos x="12" y="286"/>
                </a:cxn>
                <a:cxn ang="0">
                  <a:pos x="17" y="299"/>
                </a:cxn>
                <a:cxn ang="0">
                  <a:pos x="17" y="335"/>
                </a:cxn>
                <a:cxn ang="0">
                  <a:pos x="32" y="351"/>
                </a:cxn>
                <a:cxn ang="0">
                  <a:pos x="45" y="329"/>
                </a:cxn>
                <a:cxn ang="0">
                  <a:pos x="93" y="318"/>
                </a:cxn>
                <a:cxn ang="0">
                  <a:pos x="127" y="316"/>
                </a:cxn>
                <a:cxn ang="0">
                  <a:pos x="146" y="326"/>
                </a:cxn>
                <a:cxn ang="0">
                  <a:pos x="176" y="306"/>
                </a:cxn>
                <a:cxn ang="0">
                  <a:pos x="216" y="272"/>
                </a:cxn>
                <a:cxn ang="0">
                  <a:pos x="251" y="268"/>
                </a:cxn>
                <a:cxn ang="0">
                  <a:pos x="256" y="245"/>
                </a:cxn>
                <a:cxn ang="0">
                  <a:pos x="256" y="207"/>
                </a:cxn>
                <a:cxn ang="0">
                  <a:pos x="272" y="168"/>
                </a:cxn>
                <a:cxn ang="0">
                  <a:pos x="280" y="151"/>
                </a:cxn>
                <a:cxn ang="0">
                  <a:pos x="286" y="132"/>
                </a:cxn>
                <a:cxn ang="0">
                  <a:pos x="292" y="107"/>
                </a:cxn>
                <a:cxn ang="0">
                  <a:pos x="306" y="101"/>
                </a:cxn>
                <a:cxn ang="0">
                  <a:pos x="322" y="85"/>
                </a:cxn>
                <a:cxn ang="0">
                  <a:pos x="270" y="70"/>
                </a:cxn>
                <a:cxn ang="0">
                  <a:pos x="263" y="52"/>
                </a:cxn>
                <a:cxn ang="0">
                  <a:pos x="253" y="45"/>
                </a:cxn>
                <a:cxn ang="0">
                  <a:pos x="234" y="46"/>
                </a:cxn>
                <a:cxn ang="0">
                  <a:pos x="181" y="28"/>
                </a:cxn>
                <a:cxn ang="0">
                  <a:pos x="148" y="17"/>
                </a:cxn>
                <a:cxn ang="0">
                  <a:pos x="105" y="5"/>
                </a:cxn>
                <a:cxn ang="0">
                  <a:pos x="80" y="4"/>
                </a:cxn>
              </a:cxnLst>
              <a:rect l="0" t="0" r="r" b="b"/>
              <a:pathLst>
                <a:path w="323" h="351">
                  <a:moveTo>
                    <a:pt x="80" y="4"/>
                  </a:moveTo>
                  <a:cubicBezTo>
                    <a:pt x="79" y="13"/>
                    <a:pt x="83" y="17"/>
                    <a:pt x="83" y="17"/>
                  </a:cubicBezTo>
                  <a:cubicBezTo>
                    <a:pt x="91" y="16"/>
                    <a:pt x="88" y="32"/>
                    <a:pt x="80" y="30"/>
                  </a:cubicBezTo>
                  <a:cubicBezTo>
                    <a:pt x="76" y="36"/>
                    <a:pt x="73" y="45"/>
                    <a:pt x="73" y="45"/>
                  </a:cubicBezTo>
                  <a:cubicBezTo>
                    <a:pt x="69" y="59"/>
                    <a:pt x="76" y="65"/>
                    <a:pt x="76" y="65"/>
                  </a:cubicBezTo>
                  <a:cubicBezTo>
                    <a:pt x="83" y="71"/>
                    <a:pt x="77" y="76"/>
                    <a:pt x="77" y="76"/>
                  </a:cubicBezTo>
                  <a:cubicBezTo>
                    <a:pt x="78" y="98"/>
                    <a:pt x="73" y="105"/>
                    <a:pt x="73" y="105"/>
                  </a:cubicBezTo>
                  <a:cubicBezTo>
                    <a:pt x="76" y="121"/>
                    <a:pt x="84" y="107"/>
                    <a:pt x="84" y="107"/>
                  </a:cubicBezTo>
                  <a:cubicBezTo>
                    <a:pt x="101" y="101"/>
                    <a:pt x="103" y="117"/>
                    <a:pt x="103" y="117"/>
                  </a:cubicBezTo>
                  <a:cubicBezTo>
                    <a:pt x="107" y="132"/>
                    <a:pt x="114" y="134"/>
                    <a:pt x="114" y="134"/>
                  </a:cubicBezTo>
                  <a:cubicBezTo>
                    <a:pt x="136" y="153"/>
                    <a:pt x="122" y="153"/>
                    <a:pt x="122" y="153"/>
                  </a:cubicBezTo>
                  <a:cubicBezTo>
                    <a:pt x="113" y="156"/>
                    <a:pt x="113" y="165"/>
                    <a:pt x="113" y="165"/>
                  </a:cubicBezTo>
                  <a:cubicBezTo>
                    <a:pt x="131" y="164"/>
                    <a:pt x="127" y="177"/>
                    <a:pt x="127" y="177"/>
                  </a:cubicBezTo>
                  <a:cubicBezTo>
                    <a:pt x="128" y="187"/>
                    <a:pt x="112" y="183"/>
                    <a:pt x="112" y="186"/>
                  </a:cubicBezTo>
                  <a:cubicBezTo>
                    <a:pt x="126" y="196"/>
                    <a:pt x="114" y="201"/>
                    <a:pt x="114" y="201"/>
                  </a:cubicBezTo>
                  <a:cubicBezTo>
                    <a:pt x="115" y="208"/>
                    <a:pt x="104" y="212"/>
                    <a:pt x="104" y="212"/>
                  </a:cubicBezTo>
                  <a:cubicBezTo>
                    <a:pt x="97" y="216"/>
                    <a:pt x="100" y="226"/>
                    <a:pt x="100" y="226"/>
                  </a:cubicBezTo>
                  <a:cubicBezTo>
                    <a:pt x="101" y="249"/>
                    <a:pt x="87" y="238"/>
                    <a:pt x="87" y="238"/>
                  </a:cubicBezTo>
                  <a:cubicBezTo>
                    <a:pt x="79" y="238"/>
                    <a:pt x="80" y="228"/>
                    <a:pt x="72" y="229"/>
                  </a:cubicBezTo>
                  <a:cubicBezTo>
                    <a:pt x="65" y="227"/>
                    <a:pt x="65" y="234"/>
                    <a:pt x="54" y="234"/>
                  </a:cubicBezTo>
                  <a:cubicBezTo>
                    <a:pt x="39" y="230"/>
                    <a:pt x="37" y="238"/>
                    <a:pt x="37" y="238"/>
                  </a:cubicBezTo>
                  <a:cubicBezTo>
                    <a:pt x="32" y="243"/>
                    <a:pt x="36" y="256"/>
                    <a:pt x="25" y="251"/>
                  </a:cubicBezTo>
                  <a:cubicBezTo>
                    <a:pt x="8" y="248"/>
                    <a:pt x="12" y="271"/>
                    <a:pt x="12" y="271"/>
                  </a:cubicBezTo>
                  <a:cubicBezTo>
                    <a:pt x="23" y="282"/>
                    <a:pt x="12" y="286"/>
                    <a:pt x="12" y="286"/>
                  </a:cubicBezTo>
                  <a:cubicBezTo>
                    <a:pt x="10" y="292"/>
                    <a:pt x="3" y="295"/>
                    <a:pt x="3" y="295"/>
                  </a:cubicBezTo>
                  <a:cubicBezTo>
                    <a:pt x="0" y="302"/>
                    <a:pt x="17" y="299"/>
                    <a:pt x="17" y="299"/>
                  </a:cubicBezTo>
                  <a:cubicBezTo>
                    <a:pt x="21" y="304"/>
                    <a:pt x="14" y="311"/>
                    <a:pt x="14" y="311"/>
                  </a:cubicBezTo>
                  <a:cubicBezTo>
                    <a:pt x="11" y="328"/>
                    <a:pt x="17" y="335"/>
                    <a:pt x="17" y="335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32" y="351"/>
                    <a:pt x="32" y="351"/>
                    <a:pt x="32" y="351"/>
                  </a:cubicBezTo>
                  <a:cubicBezTo>
                    <a:pt x="32" y="351"/>
                    <a:pt x="32" y="351"/>
                    <a:pt x="32" y="351"/>
                  </a:cubicBezTo>
                  <a:cubicBezTo>
                    <a:pt x="32" y="351"/>
                    <a:pt x="47" y="337"/>
                    <a:pt x="45" y="329"/>
                  </a:cubicBezTo>
                  <a:cubicBezTo>
                    <a:pt x="47" y="313"/>
                    <a:pt x="59" y="332"/>
                    <a:pt x="69" y="326"/>
                  </a:cubicBezTo>
                  <a:cubicBezTo>
                    <a:pt x="69" y="326"/>
                    <a:pt x="86" y="326"/>
                    <a:pt x="93" y="318"/>
                  </a:cubicBezTo>
                  <a:cubicBezTo>
                    <a:pt x="93" y="318"/>
                    <a:pt x="99" y="309"/>
                    <a:pt x="108" y="311"/>
                  </a:cubicBezTo>
                  <a:cubicBezTo>
                    <a:pt x="108" y="311"/>
                    <a:pt x="119" y="308"/>
                    <a:pt x="127" y="316"/>
                  </a:cubicBezTo>
                  <a:cubicBezTo>
                    <a:pt x="137" y="306"/>
                    <a:pt x="131" y="329"/>
                    <a:pt x="137" y="330"/>
                  </a:cubicBezTo>
                  <a:cubicBezTo>
                    <a:pt x="142" y="330"/>
                    <a:pt x="146" y="326"/>
                    <a:pt x="146" y="326"/>
                  </a:cubicBezTo>
                  <a:cubicBezTo>
                    <a:pt x="153" y="309"/>
                    <a:pt x="158" y="318"/>
                    <a:pt x="158" y="318"/>
                  </a:cubicBezTo>
                  <a:cubicBezTo>
                    <a:pt x="166" y="320"/>
                    <a:pt x="176" y="306"/>
                    <a:pt x="176" y="306"/>
                  </a:cubicBezTo>
                  <a:cubicBezTo>
                    <a:pt x="193" y="295"/>
                    <a:pt x="195" y="285"/>
                    <a:pt x="195" y="285"/>
                  </a:cubicBezTo>
                  <a:cubicBezTo>
                    <a:pt x="205" y="270"/>
                    <a:pt x="216" y="272"/>
                    <a:pt x="216" y="272"/>
                  </a:cubicBezTo>
                  <a:cubicBezTo>
                    <a:pt x="226" y="273"/>
                    <a:pt x="230" y="266"/>
                    <a:pt x="230" y="266"/>
                  </a:cubicBezTo>
                  <a:cubicBezTo>
                    <a:pt x="238" y="257"/>
                    <a:pt x="241" y="271"/>
                    <a:pt x="251" y="268"/>
                  </a:cubicBezTo>
                  <a:cubicBezTo>
                    <a:pt x="258" y="267"/>
                    <a:pt x="253" y="260"/>
                    <a:pt x="253" y="260"/>
                  </a:cubicBezTo>
                  <a:cubicBezTo>
                    <a:pt x="245" y="249"/>
                    <a:pt x="256" y="245"/>
                    <a:pt x="256" y="245"/>
                  </a:cubicBezTo>
                  <a:cubicBezTo>
                    <a:pt x="262" y="233"/>
                    <a:pt x="256" y="227"/>
                    <a:pt x="256" y="227"/>
                  </a:cubicBezTo>
                  <a:cubicBezTo>
                    <a:pt x="252" y="219"/>
                    <a:pt x="260" y="218"/>
                    <a:pt x="256" y="207"/>
                  </a:cubicBezTo>
                  <a:cubicBezTo>
                    <a:pt x="258" y="193"/>
                    <a:pt x="249" y="183"/>
                    <a:pt x="259" y="181"/>
                  </a:cubicBezTo>
                  <a:cubicBezTo>
                    <a:pt x="268" y="179"/>
                    <a:pt x="272" y="168"/>
                    <a:pt x="272" y="168"/>
                  </a:cubicBezTo>
                  <a:cubicBezTo>
                    <a:pt x="272" y="168"/>
                    <a:pt x="272" y="168"/>
                    <a:pt x="272" y="168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89" y="151"/>
                    <a:pt x="286" y="132"/>
                    <a:pt x="286" y="132"/>
                  </a:cubicBezTo>
                  <a:cubicBezTo>
                    <a:pt x="298" y="125"/>
                    <a:pt x="290" y="122"/>
                    <a:pt x="290" y="122"/>
                  </a:cubicBezTo>
                  <a:cubicBezTo>
                    <a:pt x="285" y="111"/>
                    <a:pt x="292" y="107"/>
                    <a:pt x="292" y="107"/>
                  </a:cubicBezTo>
                  <a:cubicBezTo>
                    <a:pt x="293" y="114"/>
                    <a:pt x="292" y="116"/>
                    <a:pt x="302" y="119"/>
                  </a:cubicBezTo>
                  <a:cubicBezTo>
                    <a:pt x="299" y="108"/>
                    <a:pt x="306" y="101"/>
                    <a:pt x="306" y="101"/>
                  </a:cubicBezTo>
                  <a:cubicBezTo>
                    <a:pt x="311" y="93"/>
                    <a:pt x="317" y="98"/>
                    <a:pt x="317" y="98"/>
                  </a:cubicBezTo>
                  <a:cubicBezTo>
                    <a:pt x="314" y="91"/>
                    <a:pt x="322" y="85"/>
                    <a:pt x="322" y="85"/>
                  </a:cubicBezTo>
                  <a:cubicBezTo>
                    <a:pt x="323" y="69"/>
                    <a:pt x="292" y="68"/>
                    <a:pt x="292" y="76"/>
                  </a:cubicBezTo>
                  <a:cubicBezTo>
                    <a:pt x="266" y="79"/>
                    <a:pt x="270" y="70"/>
                    <a:pt x="270" y="70"/>
                  </a:cubicBezTo>
                  <a:cubicBezTo>
                    <a:pt x="278" y="63"/>
                    <a:pt x="266" y="63"/>
                    <a:pt x="266" y="63"/>
                  </a:cubicBezTo>
                  <a:cubicBezTo>
                    <a:pt x="259" y="59"/>
                    <a:pt x="263" y="52"/>
                    <a:pt x="263" y="52"/>
                  </a:cubicBezTo>
                  <a:cubicBezTo>
                    <a:pt x="265" y="45"/>
                    <a:pt x="253" y="45"/>
                    <a:pt x="253" y="45"/>
                  </a:cubicBezTo>
                  <a:cubicBezTo>
                    <a:pt x="253" y="45"/>
                    <a:pt x="253" y="45"/>
                    <a:pt x="253" y="45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20" y="44"/>
                    <a:pt x="216" y="31"/>
                    <a:pt x="191" y="32"/>
                  </a:cubicBezTo>
                  <a:cubicBezTo>
                    <a:pt x="179" y="33"/>
                    <a:pt x="181" y="28"/>
                    <a:pt x="181" y="28"/>
                  </a:cubicBezTo>
                  <a:cubicBezTo>
                    <a:pt x="179" y="20"/>
                    <a:pt x="162" y="21"/>
                    <a:pt x="162" y="21"/>
                  </a:cubicBezTo>
                  <a:cubicBezTo>
                    <a:pt x="148" y="24"/>
                    <a:pt x="148" y="17"/>
                    <a:pt x="148" y="17"/>
                  </a:cubicBezTo>
                  <a:cubicBezTo>
                    <a:pt x="145" y="7"/>
                    <a:pt x="128" y="10"/>
                    <a:pt x="128" y="10"/>
                  </a:cubicBezTo>
                  <a:cubicBezTo>
                    <a:pt x="111" y="10"/>
                    <a:pt x="113" y="0"/>
                    <a:pt x="105" y="5"/>
                  </a:cubicBezTo>
                  <a:cubicBezTo>
                    <a:pt x="95" y="6"/>
                    <a:pt x="87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892" y="4320"/>
              <a:ext cx="449" cy="827"/>
            </a:xfrm>
            <a:custGeom>
              <a:avLst/>
              <a:gdLst/>
              <a:ahLst/>
              <a:cxnLst>
                <a:cxn ang="0">
                  <a:pos x="138" y="12"/>
                </a:cxn>
                <a:cxn ang="0">
                  <a:pos x="142" y="32"/>
                </a:cxn>
                <a:cxn ang="0">
                  <a:pos x="146" y="45"/>
                </a:cxn>
                <a:cxn ang="0">
                  <a:pos x="161" y="63"/>
                </a:cxn>
                <a:cxn ang="0">
                  <a:pos x="178" y="68"/>
                </a:cxn>
                <a:cxn ang="0">
                  <a:pos x="182" y="91"/>
                </a:cxn>
                <a:cxn ang="0">
                  <a:pos x="178" y="111"/>
                </a:cxn>
                <a:cxn ang="0">
                  <a:pos x="171" y="128"/>
                </a:cxn>
                <a:cxn ang="0">
                  <a:pos x="183" y="149"/>
                </a:cxn>
                <a:cxn ang="0">
                  <a:pos x="204" y="155"/>
                </a:cxn>
                <a:cxn ang="0">
                  <a:pos x="199" y="166"/>
                </a:cxn>
                <a:cxn ang="0">
                  <a:pos x="199" y="179"/>
                </a:cxn>
                <a:cxn ang="0">
                  <a:pos x="195" y="191"/>
                </a:cxn>
                <a:cxn ang="0">
                  <a:pos x="196" y="217"/>
                </a:cxn>
                <a:cxn ang="0">
                  <a:pos x="203" y="251"/>
                </a:cxn>
                <a:cxn ang="0">
                  <a:pos x="182" y="268"/>
                </a:cxn>
                <a:cxn ang="0">
                  <a:pos x="153" y="274"/>
                </a:cxn>
                <a:cxn ang="0">
                  <a:pos x="142" y="302"/>
                </a:cxn>
                <a:cxn ang="0">
                  <a:pos x="140" y="358"/>
                </a:cxn>
                <a:cxn ang="0">
                  <a:pos x="125" y="360"/>
                </a:cxn>
                <a:cxn ang="0">
                  <a:pos x="98" y="368"/>
                </a:cxn>
                <a:cxn ang="0">
                  <a:pos x="83" y="367"/>
                </a:cxn>
                <a:cxn ang="0">
                  <a:pos x="70" y="361"/>
                </a:cxn>
                <a:cxn ang="0">
                  <a:pos x="48" y="366"/>
                </a:cxn>
                <a:cxn ang="0">
                  <a:pos x="48" y="381"/>
                </a:cxn>
                <a:cxn ang="0">
                  <a:pos x="32" y="369"/>
                </a:cxn>
                <a:cxn ang="0">
                  <a:pos x="32" y="369"/>
                </a:cxn>
                <a:cxn ang="0">
                  <a:pos x="15" y="369"/>
                </a:cxn>
                <a:cxn ang="0">
                  <a:pos x="15" y="369"/>
                </a:cxn>
                <a:cxn ang="0">
                  <a:pos x="10" y="352"/>
                </a:cxn>
                <a:cxn ang="0">
                  <a:pos x="4" y="315"/>
                </a:cxn>
                <a:cxn ang="0">
                  <a:pos x="4" y="272"/>
                </a:cxn>
                <a:cxn ang="0">
                  <a:pos x="8" y="237"/>
                </a:cxn>
                <a:cxn ang="0">
                  <a:pos x="6" y="202"/>
                </a:cxn>
                <a:cxn ang="0">
                  <a:pos x="7" y="183"/>
                </a:cxn>
                <a:cxn ang="0">
                  <a:pos x="13" y="160"/>
                </a:cxn>
                <a:cxn ang="0">
                  <a:pos x="14" y="149"/>
                </a:cxn>
                <a:cxn ang="0">
                  <a:pos x="13" y="138"/>
                </a:cxn>
                <a:cxn ang="0">
                  <a:pos x="17" y="104"/>
                </a:cxn>
                <a:cxn ang="0">
                  <a:pos x="24" y="73"/>
                </a:cxn>
                <a:cxn ang="0">
                  <a:pos x="32" y="69"/>
                </a:cxn>
                <a:cxn ang="0">
                  <a:pos x="44" y="61"/>
                </a:cxn>
                <a:cxn ang="0">
                  <a:pos x="62" y="49"/>
                </a:cxn>
                <a:cxn ang="0">
                  <a:pos x="81" y="28"/>
                </a:cxn>
                <a:cxn ang="0">
                  <a:pos x="102" y="15"/>
                </a:cxn>
                <a:cxn ang="0">
                  <a:pos x="116" y="9"/>
                </a:cxn>
                <a:cxn ang="0">
                  <a:pos x="138" y="12"/>
                </a:cxn>
                <a:cxn ang="0">
                  <a:pos x="138" y="12"/>
                </a:cxn>
              </a:cxnLst>
              <a:rect l="0" t="0" r="r" b="b"/>
              <a:pathLst>
                <a:path w="211" h="390">
                  <a:moveTo>
                    <a:pt x="138" y="12"/>
                  </a:moveTo>
                  <a:cubicBezTo>
                    <a:pt x="138" y="21"/>
                    <a:pt x="149" y="19"/>
                    <a:pt x="142" y="32"/>
                  </a:cubicBezTo>
                  <a:cubicBezTo>
                    <a:pt x="142" y="32"/>
                    <a:pt x="134" y="38"/>
                    <a:pt x="146" y="45"/>
                  </a:cubicBezTo>
                  <a:cubicBezTo>
                    <a:pt x="156" y="55"/>
                    <a:pt x="156" y="63"/>
                    <a:pt x="161" y="63"/>
                  </a:cubicBezTo>
                  <a:cubicBezTo>
                    <a:pt x="161" y="63"/>
                    <a:pt x="171" y="78"/>
                    <a:pt x="178" y="68"/>
                  </a:cubicBezTo>
                  <a:cubicBezTo>
                    <a:pt x="178" y="68"/>
                    <a:pt x="182" y="72"/>
                    <a:pt x="182" y="91"/>
                  </a:cubicBezTo>
                  <a:cubicBezTo>
                    <a:pt x="175" y="102"/>
                    <a:pt x="190" y="105"/>
                    <a:pt x="178" y="111"/>
                  </a:cubicBezTo>
                  <a:cubicBezTo>
                    <a:pt x="178" y="111"/>
                    <a:pt x="168" y="110"/>
                    <a:pt x="171" y="128"/>
                  </a:cubicBezTo>
                  <a:cubicBezTo>
                    <a:pt x="171" y="128"/>
                    <a:pt x="171" y="138"/>
                    <a:pt x="183" y="149"/>
                  </a:cubicBezTo>
                  <a:cubicBezTo>
                    <a:pt x="183" y="149"/>
                    <a:pt x="199" y="149"/>
                    <a:pt x="204" y="155"/>
                  </a:cubicBezTo>
                  <a:cubicBezTo>
                    <a:pt x="211" y="162"/>
                    <a:pt x="199" y="166"/>
                    <a:pt x="199" y="166"/>
                  </a:cubicBezTo>
                  <a:cubicBezTo>
                    <a:pt x="188" y="169"/>
                    <a:pt x="199" y="179"/>
                    <a:pt x="199" y="179"/>
                  </a:cubicBezTo>
                  <a:cubicBezTo>
                    <a:pt x="201" y="186"/>
                    <a:pt x="195" y="191"/>
                    <a:pt x="195" y="191"/>
                  </a:cubicBezTo>
                  <a:cubicBezTo>
                    <a:pt x="182" y="204"/>
                    <a:pt x="196" y="217"/>
                    <a:pt x="196" y="217"/>
                  </a:cubicBezTo>
                  <a:cubicBezTo>
                    <a:pt x="205" y="230"/>
                    <a:pt x="203" y="251"/>
                    <a:pt x="203" y="251"/>
                  </a:cubicBezTo>
                  <a:cubicBezTo>
                    <a:pt x="210" y="282"/>
                    <a:pt x="182" y="268"/>
                    <a:pt x="182" y="268"/>
                  </a:cubicBezTo>
                  <a:cubicBezTo>
                    <a:pt x="176" y="259"/>
                    <a:pt x="153" y="267"/>
                    <a:pt x="153" y="274"/>
                  </a:cubicBezTo>
                  <a:cubicBezTo>
                    <a:pt x="156" y="279"/>
                    <a:pt x="141" y="285"/>
                    <a:pt x="142" y="302"/>
                  </a:cubicBezTo>
                  <a:cubicBezTo>
                    <a:pt x="149" y="343"/>
                    <a:pt x="140" y="358"/>
                    <a:pt x="140" y="358"/>
                  </a:cubicBezTo>
                  <a:cubicBezTo>
                    <a:pt x="134" y="364"/>
                    <a:pt x="125" y="360"/>
                    <a:pt x="125" y="360"/>
                  </a:cubicBezTo>
                  <a:cubicBezTo>
                    <a:pt x="112" y="370"/>
                    <a:pt x="98" y="368"/>
                    <a:pt x="98" y="368"/>
                  </a:cubicBezTo>
                  <a:cubicBezTo>
                    <a:pt x="93" y="361"/>
                    <a:pt x="83" y="367"/>
                    <a:pt x="83" y="367"/>
                  </a:cubicBezTo>
                  <a:cubicBezTo>
                    <a:pt x="73" y="375"/>
                    <a:pt x="70" y="361"/>
                    <a:pt x="70" y="361"/>
                  </a:cubicBezTo>
                  <a:cubicBezTo>
                    <a:pt x="57" y="361"/>
                    <a:pt x="48" y="366"/>
                    <a:pt x="48" y="366"/>
                  </a:cubicBezTo>
                  <a:cubicBezTo>
                    <a:pt x="56" y="374"/>
                    <a:pt x="48" y="381"/>
                    <a:pt x="48" y="381"/>
                  </a:cubicBezTo>
                  <a:cubicBezTo>
                    <a:pt x="36" y="390"/>
                    <a:pt x="32" y="369"/>
                    <a:pt x="32" y="369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15" y="369"/>
                    <a:pt x="15" y="369"/>
                    <a:pt x="15" y="369"/>
                  </a:cubicBezTo>
                  <a:cubicBezTo>
                    <a:pt x="15" y="369"/>
                    <a:pt x="15" y="369"/>
                    <a:pt x="15" y="369"/>
                  </a:cubicBezTo>
                  <a:cubicBezTo>
                    <a:pt x="17" y="358"/>
                    <a:pt x="10" y="352"/>
                    <a:pt x="10" y="352"/>
                  </a:cubicBezTo>
                  <a:cubicBezTo>
                    <a:pt x="1" y="343"/>
                    <a:pt x="4" y="315"/>
                    <a:pt x="4" y="315"/>
                  </a:cubicBezTo>
                  <a:cubicBezTo>
                    <a:pt x="0" y="298"/>
                    <a:pt x="4" y="272"/>
                    <a:pt x="4" y="272"/>
                  </a:cubicBezTo>
                  <a:cubicBezTo>
                    <a:pt x="10" y="265"/>
                    <a:pt x="1" y="250"/>
                    <a:pt x="8" y="237"/>
                  </a:cubicBezTo>
                  <a:cubicBezTo>
                    <a:pt x="14" y="219"/>
                    <a:pt x="6" y="202"/>
                    <a:pt x="6" y="202"/>
                  </a:cubicBezTo>
                  <a:cubicBezTo>
                    <a:pt x="1" y="188"/>
                    <a:pt x="7" y="183"/>
                    <a:pt x="7" y="183"/>
                  </a:cubicBezTo>
                  <a:cubicBezTo>
                    <a:pt x="7" y="183"/>
                    <a:pt x="13" y="177"/>
                    <a:pt x="13" y="160"/>
                  </a:cubicBezTo>
                  <a:cubicBezTo>
                    <a:pt x="10" y="158"/>
                    <a:pt x="14" y="149"/>
                    <a:pt x="14" y="149"/>
                  </a:cubicBezTo>
                  <a:cubicBezTo>
                    <a:pt x="19" y="142"/>
                    <a:pt x="13" y="138"/>
                    <a:pt x="13" y="138"/>
                  </a:cubicBezTo>
                  <a:cubicBezTo>
                    <a:pt x="3" y="114"/>
                    <a:pt x="17" y="104"/>
                    <a:pt x="17" y="104"/>
                  </a:cubicBezTo>
                  <a:cubicBezTo>
                    <a:pt x="17" y="81"/>
                    <a:pt x="25" y="91"/>
                    <a:pt x="24" y="73"/>
                  </a:cubicBezTo>
                  <a:cubicBezTo>
                    <a:pt x="29" y="73"/>
                    <a:pt x="32" y="69"/>
                    <a:pt x="32" y="69"/>
                  </a:cubicBezTo>
                  <a:cubicBezTo>
                    <a:pt x="39" y="52"/>
                    <a:pt x="44" y="61"/>
                    <a:pt x="44" y="61"/>
                  </a:cubicBezTo>
                  <a:cubicBezTo>
                    <a:pt x="52" y="63"/>
                    <a:pt x="62" y="49"/>
                    <a:pt x="62" y="49"/>
                  </a:cubicBezTo>
                  <a:cubicBezTo>
                    <a:pt x="79" y="38"/>
                    <a:pt x="81" y="28"/>
                    <a:pt x="81" y="28"/>
                  </a:cubicBezTo>
                  <a:cubicBezTo>
                    <a:pt x="91" y="13"/>
                    <a:pt x="102" y="15"/>
                    <a:pt x="102" y="15"/>
                  </a:cubicBezTo>
                  <a:cubicBezTo>
                    <a:pt x="112" y="16"/>
                    <a:pt x="116" y="9"/>
                    <a:pt x="116" y="9"/>
                  </a:cubicBezTo>
                  <a:cubicBezTo>
                    <a:pt x="124" y="0"/>
                    <a:pt x="129" y="14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2534" y="5026"/>
              <a:ext cx="694" cy="352"/>
            </a:xfrm>
            <a:custGeom>
              <a:avLst/>
              <a:gdLst/>
              <a:ahLst/>
              <a:cxnLst>
                <a:cxn ang="0">
                  <a:pos x="307" y="25"/>
                </a:cxn>
                <a:cxn ang="0">
                  <a:pos x="319" y="40"/>
                </a:cxn>
                <a:cxn ang="0">
                  <a:pos x="313" y="62"/>
                </a:cxn>
                <a:cxn ang="0">
                  <a:pos x="295" y="60"/>
                </a:cxn>
                <a:cxn ang="0">
                  <a:pos x="277" y="64"/>
                </a:cxn>
                <a:cxn ang="0">
                  <a:pos x="251" y="65"/>
                </a:cxn>
                <a:cxn ang="0">
                  <a:pos x="236" y="69"/>
                </a:cxn>
                <a:cxn ang="0">
                  <a:pos x="227" y="76"/>
                </a:cxn>
                <a:cxn ang="0">
                  <a:pos x="216" y="85"/>
                </a:cxn>
                <a:cxn ang="0">
                  <a:pos x="209" y="87"/>
                </a:cxn>
                <a:cxn ang="0">
                  <a:pos x="179" y="94"/>
                </a:cxn>
                <a:cxn ang="0">
                  <a:pos x="170" y="113"/>
                </a:cxn>
                <a:cxn ang="0">
                  <a:pos x="131" y="130"/>
                </a:cxn>
                <a:cxn ang="0">
                  <a:pos x="131" y="130"/>
                </a:cxn>
                <a:cxn ang="0">
                  <a:pos x="76" y="134"/>
                </a:cxn>
                <a:cxn ang="0">
                  <a:pos x="76" y="134"/>
                </a:cxn>
                <a:cxn ang="0">
                  <a:pos x="35" y="150"/>
                </a:cxn>
                <a:cxn ang="0">
                  <a:pos x="0" y="166"/>
                </a:cxn>
                <a:cxn ang="0">
                  <a:pos x="5" y="137"/>
                </a:cxn>
                <a:cxn ang="0">
                  <a:pos x="13" y="99"/>
                </a:cxn>
                <a:cxn ang="0">
                  <a:pos x="34" y="80"/>
                </a:cxn>
                <a:cxn ang="0">
                  <a:pos x="41" y="75"/>
                </a:cxn>
                <a:cxn ang="0">
                  <a:pos x="77" y="52"/>
                </a:cxn>
                <a:cxn ang="0">
                  <a:pos x="93" y="40"/>
                </a:cxn>
                <a:cxn ang="0">
                  <a:pos x="93" y="24"/>
                </a:cxn>
                <a:cxn ang="0">
                  <a:pos x="98" y="3"/>
                </a:cxn>
                <a:cxn ang="0">
                  <a:pos x="107" y="8"/>
                </a:cxn>
                <a:cxn ang="0">
                  <a:pos x="117" y="10"/>
                </a:cxn>
                <a:cxn ang="0">
                  <a:pos x="129" y="18"/>
                </a:cxn>
                <a:cxn ang="0">
                  <a:pos x="137" y="20"/>
                </a:cxn>
                <a:cxn ang="0">
                  <a:pos x="154" y="25"/>
                </a:cxn>
                <a:cxn ang="0">
                  <a:pos x="168" y="34"/>
                </a:cxn>
                <a:cxn ang="0">
                  <a:pos x="183" y="36"/>
                </a:cxn>
                <a:cxn ang="0">
                  <a:pos x="183" y="36"/>
                </a:cxn>
                <a:cxn ang="0">
                  <a:pos x="200" y="36"/>
                </a:cxn>
                <a:cxn ang="0">
                  <a:pos x="200" y="36"/>
                </a:cxn>
                <a:cxn ang="0">
                  <a:pos x="216" y="48"/>
                </a:cxn>
                <a:cxn ang="0">
                  <a:pos x="216" y="33"/>
                </a:cxn>
                <a:cxn ang="0">
                  <a:pos x="238" y="28"/>
                </a:cxn>
                <a:cxn ang="0">
                  <a:pos x="251" y="34"/>
                </a:cxn>
                <a:cxn ang="0">
                  <a:pos x="266" y="35"/>
                </a:cxn>
                <a:cxn ang="0">
                  <a:pos x="293" y="27"/>
                </a:cxn>
                <a:cxn ang="0">
                  <a:pos x="307" y="25"/>
                </a:cxn>
                <a:cxn ang="0">
                  <a:pos x="307" y="25"/>
                </a:cxn>
              </a:cxnLst>
              <a:rect l="0" t="0" r="r" b="b"/>
              <a:pathLst>
                <a:path w="326" h="166">
                  <a:moveTo>
                    <a:pt x="307" y="25"/>
                  </a:moveTo>
                  <a:cubicBezTo>
                    <a:pt x="307" y="25"/>
                    <a:pt x="321" y="19"/>
                    <a:pt x="319" y="40"/>
                  </a:cubicBezTo>
                  <a:cubicBezTo>
                    <a:pt x="319" y="40"/>
                    <a:pt x="326" y="48"/>
                    <a:pt x="313" y="62"/>
                  </a:cubicBezTo>
                  <a:cubicBezTo>
                    <a:pt x="313" y="62"/>
                    <a:pt x="310" y="51"/>
                    <a:pt x="295" y="60"/>
                  </a:cubicBezTo>
                  <a:cubicBezTo>
                    <a:pt x="295" y="60"/>
                    <a:pt x="289" y="74"/>
                    <a:pt x="277" y="64"/>
                  </a:cubicBezTo>
                  <a:cubicBezTo>
                    <a:pt x="266" y="54"/>
                    <a:pt x="255" y="73"/>
                    <a:pt x="251" y="65"/>
                  </a:cubicBezTo>
                  <a:cubicBezTo>
                    <a:pt x="251" y="65"/>
                    <a:pt x="236" y="56"/>
                    <a:pt x="236" y="69"/>
                  </a:cubicBezTo>
                  <a:cubicBezTo>
                    <a:pt x="236" y="69"/>
                    <a:pt x="233" y="80"/>
                    <a:pt x="227" y="76"/>
                  </a:cubicBezTo>
                  <a:cubicBezTo>
                    <a:pt x="227" y="76"/>
                    <a:pt x="225" y="64"/>
                    <a:pt x="216" y="85"/>
                  </a:cubicBezTo>
                  <a:cubicBezTo>
                    <a:pt x="216" y="85"/>
                    <a:pt x="217" y="81"/>
                    <a:pt x="209" y="87"/>
                  </a:cubicBezTo>
                  <a:cubicBezTo>
                    <a:pt x="209" y="87"/>
                    <a:pt x="194" y="87"/>
                    <a:pt x="179" y="94"/>
                  </a:cubicBezTo>
                  <a:cubicBezTo>
                    <a:pt x="179" y="94"/>
                    <a:pt x="178" y="102"/>
                    <a:pt x="170" y="113"/>
                  </a:cubicBezTo>
                  <a:cubicBezTo>
                    <a:pt x="157" y="133"/>
                    <a:pt x="156" y="128"/>
                    <a:pt x="131" y="130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46" y="124"/>
                    <a:pt x="35" y="150"/>
                  </a:cubicBezTo>
                  <a:cubicBezTo>
                    <a:pt x="35" y="150"/>
                    <a:pt x="27" y="164"/>
                    <a:pt x="0" y="166"/>
                  </a:cubicBezTo>
                  <a:cubicBezTo>
                    <a:pt x="14" y="146"/>
                    <a:pt x="5" y="137"/>
                    <a:pt x="5" y="137"/>
                  </a:cubicBezTo>
                  <a:cubicBezTo>
                    <a:pt x="0" y="117"/>
                    <a:pt x="13" y="99"/>
                    <a:pt x="13" y="99"/>
                  </a:cubicBezTo>
                  <a:cubicBezTo>
                    <a:pt x="29" y="95"/>
                    <a:pt x="34" y="80"/>
                    <a:pt x="34" y="80"/>
                  </a:cubicBezTo>
                  <a:cubicBezTo>
                    <a:pt x="38" y="82"/>
                    <a:pt x="41" y="75"/>
                    <a:pt x="41" y="75"/>
                  </a:cubicBezTo>
                  <a:cubicBezTo>
                    <a:pt x="60" y="48"/>
                    <a:pt x="77" y="52"/>
                    <a:pt x="77" y="52"/>
                  </a:cubicBezTo>
                  <a:cubicBezTo>
                    <a:pt x="95" y="55"/>
                    <a:pt x="93" y="40"/>
                    <a:pt x="93" y="40"/>
                  </a:cubicBezTo>
                  <a:cubicBezTo>
                    <a:pt x="97" y="29"/>
                    <a:pt x="93" y="24"/>
                    <a:pt x="93" y="24"/>
                  </a:cubicBezTo>
                  <a:cubicBezTo>
                    <a:pt x="86" y="7"/>
                    <a:pt x="98" y="3"/>
                    <a:pt x="98" y="3"/>
                  </a:cubicBezTo>
                  <a:cubicBezTo>
                    <a:pt x="98" y="3"/>
                    <a:pt x="107" y="2"/>
                    <a:pt x="107" y="8"/>
                  </a:cubicBezTo>
                  <a:cubicBezTo>
                    <a:pt x="107" y="8"/>
                    <a:pt x="110" y="18"/>
                    <a:pt x="117" y="10"/>
                  </a:cubicBezTo>
                  <a:cubicBezTo>
                    <a:pt x="117" y="10"/>
                    <a:pt x="125" y="0"/>
                    <a:pt x="129" y="18"/>
                  </a:cubicBezTo>
                  <a:cubicBezTo>
                    <a:pt x="129" y="18"/>
                    <a:pt x="123" y="35"/>
                    <a:pt x="137" y="20"/>
                  </a:cubicBezTo>
                  <a:cubicBezTo>
                    <a:pt x="137" y="20"/>
                    <a:pt x="151" y="7"/>
                    <a:pt x="154" y="25"/>
                  </a:cubicBezTo>
                  <a:cubicBezTo>
                    <a:pt x="154" y="25"/>
                    <a:pt x="158" y="36"/>
                    <a:pt x="168" y="34"/>
                  </a:cubicBezTo>
                  <a:cubicBezTo>
                    <a:pt x="168" y="34"/>
                    <a:pt x="177" y="32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4" y="57"/>
                    <a:pt x="216" y="48"/>
                  </a:cubicBezTo>
                  <a:cubicBezTo>
                    <a:pt x="216" y="48"/>
                    <a:pt x="224" y="41"/>
                    <a:pt x="216" y="33"/>
                  </a:cubicBezTo>
                  <a:cubicBezTo>
                    <a:pt x="216" y="33"/>
                    <a:pt x="225" y="28"/>
                    <a:pt x="238" y="28"/>
                  </a:cubicBezTo>
                  <a:cubicBezTo>
                    <a:pt x="238" y="28"/>
                    <a:pt x="241" y="42"/>
                    <a:pt x="251" y="34"/>
                  </a:cubicBezTo>
                  <a:cubicBezTo>
                    <a:pt x="251" y="34"/>
                    <a:pt x="261" y="28"/>
                    <a:pt x="266" y="35"/>
                  </a:cubicBezTo>
                  <a:cubicBezTo>
                    <a:pt x="266" y="35"/>
                    <a:pt x="280" y="37"/>
                    <a:pt x="293" y="27"/>
                  </a:cubicBezTo>
                  <a:cubicBezTo>
                    <a:pt x="293" y="27"/>
                    <a:pt x="302" y="32"/>
                    <a:pt x="307" y="25"/>
                  </a:cubicBezTo>
                  <a:cubicBezTo>
                    <a:pt x="307" y="25"/>
                    <a:pt x="307" y="25"/>
                    <a:pt x="307" y="25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5" name="Freeform 79"/>
            <p:cNvSpPr>
              <a:spLocks/>
            </p:cNvSpPr>
            <p:nvPr/>
          </p:nvSpPr>
          <p:spPr bwMode="auto">
            <a:xfrm>
              <a:off x="3190" y="4607"/>
              <a:ext cx="682" cy="724"/>
            </a:xfrm>
            <a:custGeom>
              <a:avLst/>
              <a:gdLst/>
              <a:ahLst/>
              <a:cxnLst>
                <a:cxn ang="0">
                  <a:pos x="288" y="311"/>
                </a:cxn>
                <a:cxn ang="0">
                  <a:pos x="274" y="322"/>
                </a:cxn>
                <a:cxn ang="0">
                  <a:pos x="253" y="330"/>
                </a:cxn>
                <a:cxn ang="0">
                  <a:pos x="235" y="329"/>
                </a:cxn>
                <a:cxn ang="0">
                  <a:pos x="207" y="323"/>
                </a:cxn>
                <a:cxn ang="0">
                  <a:pos x="196" y="325"/>
                </a:cxn>
                <a:cxn ang="0">
                  <a:pos x="180" y="342"/>
                </a:cxn>
                <a:cxn ang="0">
                  <a:pos x="157" y="315"/>
                </a:cxn>
                <a:cxn ang="0">
                  <a:pos x="130" y="318"/>
                </a:cxn>
                <a:cxn ang="0">
                  <a:pos x="123" y="322"/>
                </a:cxn>
                <a:cxn ang="0">
                  <a:pos x="124" y="312"/>
                </a:cxn>
                <a:cxn ang="0">
                  <a:pos x="111" y="315"/>
                </a:cxn>
                <a:cxn ang="0">
                  <a:pos x="118" y="304"/>
                </a:cxn>
                <a:cxn ang="0">
                  <a:pos x="111" y="296"/>
                </a:cxn>
                <a:cxn ang="0">
                  <a:pos x="100" y="297"/>
                </a:cxn>
                <a:cxn ang="0">
                  <a:pos x="84" y="294"/>
                </a:cxn>
                <a:cxn ang="0">
                  <a:pos x="76" y="280"/>
                </a:cxn>
                <a:cxn ang="0">
                  <a:pos x="52" y="261"/>
                </a:cxn>
                <a:cxn ang="0">
                  <a:pos x="31" y="256"/>
                </a:cxn>
                <a:cxn ang="0">
                  <a:pos x="5" y="260"/>
                </a:cxn>
                <a:cxn ang="0">
                  <a:pos x="11" y="238"/>
                </a:cxn>
                <a:cxn ang="0">
                  <a:pos x="0" y="223"/>
                </a:cxn>
                <a:cxn ang="0">
                  <a:pos x="2" y="167"/>
                </a:cxn>
                <a:cxn ang="0">
                  <a:pos x="13" y="139"/>
                </a:cxn>
                <a:cxn ang="0">
                  <a:pos x="42" y="133"/>
                </a:cxn>
                <a:cxn ang="0">
                  <a:pos x="63" y="116"/>
                </a:cxn>
                <a:cxn ang="0">
                  <a:pos x="56" y="82"/>
                </a:cxn>
                <a:cxn ang="0">
                  <a:pos x="55" y="56"/>
                </a:cxn>
                <a:cxn ang="0">
                  <a:pos x="59" y="44"/>
                </a:cxn>
                <a:cxn ang="0">
                  <a:pos x="59" y="31"/>
                </a:cxn>
                <a:cxn ang="0">
                  <a:pos x="64" y="20"/>
                </a:cxn>
                <a:cxn ang="0">
                  <a:pos x="101" y="21"/>
                </a:cxn>
                <a:cxn ang="0">
                  <a:pos x="129" y="20"/>
                </a:cxn>
                <a:cxn ang="0">
                  <a:pos x="146" y="18"/>
                </a:cxn>
                <a:cxn ang="0">
                  <a:pos x="168" y="17"/>
                </a:cxn>
                <a:cxn ang="0">
                  <a:pos x="179" y="7"/>
                </a:cxn>
                <a:cxn ang="0">
                  <a:pos x="196" y="22"/>
                </a:cxn>
                <a:cxn ang="0">
                  <a:pos x="196" y="39"/>
                </a:cxn>
                <a:cxn ang="0">
                  <a:pos x="200" y="58"/>
                </a:cxn>
                <a:cxn ang="0">
                  <a:pos x="229" y="56"/>
                </a:cxn>
                <a:cxn ang="0">
                  <a:pos x="253" y="46"/>
                </a:cxn>
                <a:cxn ang="0">
                  <a:pos x="259" y="66"/>
                </a:cxn>
                <a:cxn ang="0">
                  <a:pos x="261" y="95"/>
                </a:cxn>
                <a:cxn ang="0">
                  <a:pos x="258" y="109"/>
                </a:cxn>
                <a:cxn ang="0">
                  <a:pos x="278" y="127"/>
                </a:cxn>
                <a:cxn ang="0">
                  <a:pos x="273" y="153"/>
                </a:cxn>
                <a:cxn ang="0">
                  <a:pos x="274" y="164"/>
                </a:cxn>
                <a:cxn ang="0">
                  <a:pos x="279" y="181"/>
                </a:cxn>
                <a:cxn ang="0">
                  <a:pos x="281" y="193"/>
                </a:cxn>
                <a:cxn ang="0">
                  <a:pos x="291" y="205"/>
                </a:cxn>
                <a:cxn ang="0">
                  <a:pos x="302" y="226"/>
                </a:cxn>
                <a:cxn ang="0">
                  <a:pos x="309" y="241"/>
                </a:cxn>
                <a:cxn ang="0">
                  <a:pos x="314" y="258"/>
                </a:cxn>
                <a:cxn ang="0">
                  <a:pos x="317" y="270"/>
                </a:cxn>
                <a:cxn ang="0">
                  <a:pos x="299" y="273"/>
                </a:cxn>
                <a:cxn ang="0">
                  <a:pos x="286" y="283"/>
                </a:cxn>
                <a:cxn ang="0">
                  <a:pos x="288" y="311"/>
                </a:cxn>
                <a:cxn ang="0">
                  <a:pos x="288" y="311"/>
                </a:cxn>
              </a:cxnLst>
              <a:rect l="0" t="0" r="r" b="b"/>
              <a:pathLst>
                <a:path w="320" h="342">
                  <a:moveTo>
                    <a:pt x="288" y="311"/>
                  </a:moveTo>
                  <a:cubicBezTo>
                    <a:pt x="288" y="311"/>
                    <a:pt x="272" y="311"/>
                    <a:pt x="274" y="322"/>
                  </a:cubicBezTo>
                  <a:cubicBezTo>
                    <a:pt x="274" y="322"/>
                    <a:pt x="274" y="333"/>
                    <a:pt x="253" y="330"/>
                  </a:cubicBezTo>
                  <a:cubicBezTo>
                    <a:pt x="253" y="330"/>
                    <a:pt x="246" y="319"/>
                    <a:pt x="235" y="329"/>
                  </a:cubicBezTo>
                  <a:cubicBezTo>
                    <a:pt x="235" y="329"/>
                    <a:pt x="217" y="333"/>
                    <a:pt x="207" y="323"/>
                  </a:cubicBezTo>
                  <a:cubicBezTo>
                    <a:pt x="207" y="323"/>
                    <a:pt x="199" y="306"/>
                    <a:pt x="196" y="325"/>
                  </a:cubicBezTo>
                  <a:cubicBezTo>
                    <a:pt x="196" y="325"/>
                    <a:pt x="192" y="339"/>
                    <a:pt x="180" y="342"/>
                  </a:cubicBezTo>
                  <a:cubicBezTo>
                    <a:pt x="170" y="339"/>
                    <a:pt x="176" y="314"/>
                    <a:pt x="157" y="315"/>
                  </a:cubicBezTo>
                  <a:cubicBezTo>
                    <a:pt x="157" y="315"/>
                    <a:pt x="137" y="306"/>
                    <a:pt x="130" y="318"/>
                  </a:cubicBezTo>
                  <a:cubicBezTo>
                    <a:pt x="130" y="318"/>
                    <a:pt x="133" y="330"/>
                    <a:pt x="123" y="322"/>
                  </a:cubicBezTo>
                  <a:cubicBezTo>
                    <a:pt x="123" y="322"/>
                    <a:pt x="127" y="315"/>
                    <a:pt x="124" y="312"/>
                  </a:cubicBezTo>
                  <a:cubicBezTo>
                    <a:pt x="124" y="312"/>
                    <a:pt x="118" y="310"/>
                    <a:pt x="111" y="315"/>
                  </a:cubicBezTo>
                  <a:cubicBezTo>
                    <a:pt x="111" y="315"/>
                    <a:pt x="117" y="311"/>
                    <a:pt x="118" y="304"/>
                  </a:cubicBezTo>
                  <a:cubicBezTo>
                    <a:pt x="118" y="304"/>
                    <a:pt x="121" y="292"/>
                    <a:pt x="111" y="296"/>
                  </a:cubicBezTo>
                  <a:cubicBezTo>
                    <a:pt x="111" y="296"/>
                    <a:pt x="103" y="293"/>
                    <a:pt x="100" y="297"/>
                  </a:cubicBezTo>
                  <a:cubicBezTo>
                    <a:pt x="100" y="297"/>
                    <a:pt x="94" y="286"/>
                    <a:pt x="84" y="294"/>
                  </a:cubicBezTo>
                  <a:cubicBezTo>
                    <a:pt x="84" y="294"/>
                    <a:pt x="86" y="278"/>
                    <a:pt x="76" y="280"/>
                  </a:cubicBezTo>
                  <a:cubicBezTo>
                    <a:pt x="60" y="280"/>
                    <a:pt x="59" y="262"/>
                    <a:pt x="52" y="261"/>
                  </a:cubicBezTo>
                  <a:cubicBezTo>
                    <a:pt x="52" y="261"/>
                    <a:pt x="48" y="250"/>
                    <a:pt x="31" y="256"/>
                  </a:cubicBezTo>
                  <a:cubicBezTo>
                    <a:pt x="24" y="249"/>
                    <a:pt x="30" y="263"/>
                    <a:pt x="5" y="260"/>
                  </a:cubicBezTo>
                  <a:cubicBezTo>
                    <a:pt x="18" y="246"/>
                    <a:pt x="11" y="238"/>
                    <a:pt x="11" y="238"/>
                  </a:cubicBezTo>
                  <a:cubicBezTo>
                    <a:pt x="13" y="217"/>
                    <a:pt x="0" y="223"/>
                    <a:pt x="0" y="223"/>
                  </a:cubicBezTo>
                  <a:cubicBezTo>
                    <a:pt x="0" y="223"/>
                    <a:pt x="9" y="208"/>
                    <a:pt x="2" y="167"/>
                  </a:cubicBezTo>
                  <a:cubicBezTo>
                    <a:pt x="1" y="150"/>
                    <a:pt x="16" y="144"/>
                    <a:pt x="13" y="139"/>
                  </a:cubicBezTo>
                  <a:cubicBezTo>
                    <a:pt x="13" y="132"/>
                    <a:pt x="36" y="124"/>
                    <a:pt x="42" y="133"/>
                  </a:cubicBezTo>
                  <a:cubicBezTo>
                    <a:pt x="42" y="133"/>
                    <a:pt x="70" y="147"/>
                    <a:pt x="63" y="116"/>
                  </a:cubicBezTo>
                  <a:cubicBezTo>
                    <a:pt x="63" y="116"/>
                    <a:pt x="65" y="95"/>
                    <a:pt x="56" y="82"/>
                  </a:cubicBezTo>
                  <a:cubicBezTo>
                    <a:pt x="56" y="82"/>
                    <a:pt x="42" y="69"/>
                    <a:pt x="55" y="56"/>
                  </a:cubicBezTo>
                  <a:cubicBezTo>
                    <a:pt x="55" y="56"/>
                    <a:pt x="61" y="51"/>
                    <a:pt x="59" y="44"/>
                  </a:cubicBezTo>
                  <a:cubicBezTo>
                    <a:pt x="59" y="44"/>
                    <a:pt x="48" y="34"/>
                    <a:pt x="59" y="31"/>
                  </a:cubicBezTo>
                  <a:cubicBezTo>
                    <a:pt x="59" y="31"/>
                    <a:pt x="71" y="27"/>
                    <a:pt x="64" y="20"/>
                  </a:cubicBezTo>
                  <a:cubicBezTo>
                    <a:pt x="82" y="15"/>
                    <a:pt x="90" y="27"/>
                    <a:pt x="101" y="21"/>
                  </a:cubicBezTo>
                  <a:cubicBezTo>
                    <a:pt x="122" y="14"/>
                    <a:pt x="126" y="27"/>
                    <a:pt x="129" y="20"/>
                  </a:cubicBezTo>
                  <a:cubicBezTo>
                    <a:pt x="134" y="11"/>
                    <a:pt x="146" y="18"/>
                    <a:pt x="146" y="18"/>
                  </a:cubicBezTo>
                  <a:cubicBezTo>
                    <a:pt x="146" y="18"/>
                    <a:pt x="157" y="22"/>
                    <a:pt x="168" y="17"/>
                  </a:cubicBezTo>
                  <a:cubicBezTo>
                    <a:pt x="167" y="6"/>
                    <a:pt x="172" y="7"/>
                    <a:pt x="179" y="7"/>
                  </a:cubicBezTo>
                  <a:cubicBezTo>
                    <a:pt x="199" y="0"/>
                    <a:pt x="188" y="21"/>
                    <a:pt x="196" y="22"/>
                  </a:cubicBezTo>
                  <a:cubicBezTo>
                    <a:pt x="196" y="22"/>
                    <a:pt x="202" y="34"/>
                    <a:pt x="196" y="39"/>
                  </a:cubicBezTo>
                  <a:cubicBezTo>
                    <a:pt x="196" y="39"/>
                    <a:pt x="189" y="51"/>
                    <a:pt x="200" y="58"/>
                  </a:cubicBezTo>
                  <a:cubicBezTo>
                    <a:pt x="200" y="58"/>
                    <a:pt x="225" y="62"/>
                    <a:pt x="229" y="56"/>
                  </a:cubicBezTo>
                  <a:cubicBezTo>
                    <a:pt x="234" y="46"/>
                    <a:pt x="244" y="54"/>
                    <a:pt x="253" y="46"/>
                  </a:cubicBezTo>
                  <a:cubicBezTo>
                    <a:pt x="263" y="46"/>
                    <a:pt x="254" y="62"/>
                    <a:pt x="259" y="66"/>
                  </a:cubicBezTo>
                  <a:cubicBezTo>
                    <a:pt x="259" y="66"/>
                    <a:pt x="268" y="80"/>
                    <a:pt x="261" y="95"/>
                  </a:cubicBezTo>
                  <a:cubicBezTo>
                    <a:pt x="261" y="95"/>
                    <a:pt x="252" y="98"/>
                    <a:pt x="258" y="109"/>
                  </a:cubicBezTo>
                  <a:cubicBezTo>
                    <a:pt x="258" y="109"/>
                    <a:pt x="269" y="109"/>
                    <a:pt x="278" y="127"/>
                  </a:cubicBezTo>
                  <a:cubicBezTo>
                    <a:pt x="278" y="127"/>
                    <a:pt x="284" y="139"/>
                    <a:pt x="273" y="153"/>
                  </a:cubicBezTo>
                  <a:cubicBezTo>
                    <a:pt x="269" y="151"/>
                    <a:pt x="258" y="164"/>
                    <a:pt x="274" y="164"/>
                  </a:cubicBezTo>
                  <a:cubicBezTo>
                    <a:pt x="274" y="164"/>
                    <a:pt x="268" y="179"/>
                    <a:pt x="279" y="181"/>
                  </a:cubicBezTo>
                  <a:cubicBezTo>
                    <a:pt x="279" y="181"/>
                    <a:pt x="275" y="192"/>
                    <a:pt x="281" y="193"/>
                  </a:cubicBezTo>
                  <a:cubicBezTo>
                    <a:pt x="289" y="190"/>
                    <a:pt x="279" y="203"/>
                    <a:pt x="291" y="205"/>
                  </a:cubicBezTo>
                  <a:cubicBezTo>
                    <a:pt x="303" y="214"/>
                    <a:pt x="293" y="223"/>
                    <a:pt x="302" y="226"/>
                  </a:cubicBezTo>
                  <a:cubicBezTo>
                    <a:pt x="316" y="225"/>
                    <a:pt x="304" y="240"/>
                    <a:pt x="309" y="241"/>
                  </a:cubicBezTo>
                  <a:cubicBezTo>
                    <a:pt x="309" y="241"/>
                    <a:pt x="320" y="243"/>
                    <a:pt x="314" y="258"/>
                  </a:cubicBezTo>
                  <a:cubicBezTo>
                    <a:pt x="314" y="258"/>
                    <a:pt x="301" y="265"/>
                    <a:pt x="317" y="270"/>
                  </a:cubicBezTo>
                  <a:cubicBezTo>
                    <a:pt x="317" y="270"/>
                    <a:pt x="307" y="286"/>
                    <a:pt x="299" y="273"/>
                  </a:cubicBezTo>
                  <a:cubicBezTo>
                    <a:pt x="299" y="273"/>
                    <a:pt x="292" y="267"/>
                    <a:pt x="286" y="283"/>
                  </a:cubicBezTo>
                  <a:cubicBezTo>
                    <a:pt x="286" y="283"/>
                    <a:pt x="276" y="298"/>
                    <a:pt x="288" y="311"/>
                  </a:cubicBezTo>
                  <a:cubicBezTo>
                    <a:pt x="288" y="311"/>
                    <a:pt x="288" y="311"/>
                    <a:pt x="288" y="311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171" y="3916"/>
              <a:ext cx="635" cy="822"/>
            </a:xfrm>
            <a:custGeom>
              <a:avLst/>
              <a:gdLst/>
              <a:ahLst/>
              <a:cxnLst>
                <a:cxn ang="0">
                  <a:pos x="85" y="18"/>
                </a:cxn>
                <a:cxn ang="0">
                  <a:pos x="125" y="13"/>
                </a:cxn>
                <a:cxn ang="0">
                  <a:pos x="143" y="19"/>
                </a:cxn>
                <a:cxn ang="0">
                  <a:pos x="169" y="21"/>
                </a:cxn>
                <a:cxn ang="0">
                  <a:pos x="191" y="50"/>
                </a:cxn>
                <a:cxn ang="0">
                  <a:pos x="236" y="14"/>
                </a:cxn>
                <a:cxn ang="0">
                  <a:pos x="257" y="59"/>
                </a:cxn>
                <a:cxn ang="0">
                  <a:pos x="246" y="86"/>
                </a:cxn>
                <a:cxn ang="0">
                  <a:pos x="247" y="106"/>
                </a:cxn>
                <a:cxn ang="0">
                  <a:pos x="260" y="139"/>
                </a:cxn>
                <a:cxn ang="0">
                  <a:pos x="272" y="193"/>
                </a:cxn>
                <a:cxn ang="0">
                  <a:pos x="271" y="237"/>
                </a:cxn>
                <a:cxn ang="0">
                  <a:pos x="290" y="278"/>
                </a:cxn>
                <a:cxn ang="0">
                  <a:pos x="293" y="318"/>
                </a:cxn>
                <a:cxn ang="0">
                  <a:pos x="260" y="346"/>
                </a:cxn>
                <a:cxn ang="0">
                  <a:pos x="263" y="372"/>
                </a:cxn>
                <a:cxn ang="0">
                  <a:pos x="209" y="385"/>
                </a:cxn>
                <a:cxn ang="0">
                  <a:pos x="205" y="348"/>
                </a:cxn>
                <a:cxn ang="0">
                  <a:pos x="177" y="343"/>
                </a:cxn>
                <a:cxn ang="0">
                  <a:pos x="138" y="346"/>
                </a:cxn>
                <a:cxn ang="0">
                  <a:pos x="73" y="346"/>
                </a:cxn>
                <a:cxn ang="0">
                  <a:pos x="40" y="319"/>
                </a:cxn>
                <a:cxn ang="0">
                  <a:pos x="51" y="282"/>
                </a:cxn>
                <a:cxn ang="0">
                  <a:pos x="30" y="254"/>
                </a:cxn>
                <a:cxn ang="0">
                  <a:pos x="11" y="223"/>
                </a:cxn>
                <a:cxn ang="0">
                  <a:pos x="8" y="194"/>
                </a:cxn>
                <a:cxn ang="0">
                  <a:pos x="11" y="161"/>
                </a:cxn>
                <a:cxn ang="0">
                  <a:pos x="14" y="115"/>
                </a:cxn>
                <a:cxn ang="0">
                  <a:pos x="27" y="102"/>
                </a:cxn>
                <a:cxn ang="0">
                  <a:pos x="35" y="85"/>
                </a:cxn>
                <a:cxn ang="0">
                  <a:pos x="45" y="56"/>
                </a:cxn>
                <a:cxn ang="0">
                  <a:pos x="57" y="53"/>
                </a:cxn>
                <a:cxn ang="0">
                  <a:pos x="72" y="32"/>
                </a:cxn>
              </a:cxnLst>
              <a:rect l="0" t="0" r="r" b="b"/>
              <a:pathLst>
                <a:path w="298" h="388">
                  <a:moveTo>
                    <a:pt x="72" y="32"/>
                  </a:moveTo>
                  <a:cubicBezTo>
                    <a:pt x="72" y="32"/>
                    <a:pt x="85" y="40"/>
                    <a:pt x="85" y="18"/>
                  </a:cubicBezTo>
                  <a:cubicBezTo>
                    <a:pt x="85" y="18"/>
                    <a:pt x="88" y="0"/>
                    <a:pt x="99" y="14"/>
                  </a:cubicBezTo>
                  <a:cubicBezTo>
                    <a:pt x="99" y="14"/>
                    <a:pt x="110" y="27"/>
                    <a:pt x="125" y="13"/>
                  </a:cubicBezTo>
                  <a:cubicBezTo>
                    <a:pt x="125" y="13"/>
                    <a:pt x="124" y="7"/>
                    <a:pt x="137" y="1"/>
                  </a:cubicBezTo>
                  <a:cubicBezTo>
                    <a:pt x="142" y="5"/>
                    <a:pt x="135" y="16"/>
                    <a:pt x="143" y="19"/>
                  </a:cubicBezTo>
                  <a:cubicBezTo>
                    <a:pt x="143" y="19"/>
                    <a:pt x="143" y="29"/>
                    <a:pt x="153" y="23"/>
                  </a:cubicBezTo>
                  <a:cubicBezTo>
                    <a:pt x="153" y="23"/>
                    <a:pt x="157" y="14"/>
                    <a:pt x="169" y="21"/>
                  </a:cubicBezTo>
                  <a:cubicBezTo>
                    <a:pt x="169" y="21"/>
                    <a:pt x="178" y="20"/>
                    <a:pt x="177" y="31"/>
                  </a:cubicBezTo>
                  <a:cubicBezTo>
                    <a:pt x="177" y="31"/>
                    <a:pt x="173" y="43"/>
                    <a:pt x="191" y="50"/>
                  </a:cubicBezTo>
                  <a:cubicBezTo>
                    <a:pt x="191" y="50"/>
                    <a:pt x="191" y="21"/>
                    <a:pt x="216" y="21"/>
                  </a:cubicBezTo>
                  <a:cubicBezTo>
                    <a:pt x="216" y="21"/>
                    <a:pt x="229" y="4"/>
                    <a:pt x="236" y="14"/>
                  </a:cubicBezTo>
                  <a:cubicBezTo>
                    <a:pt x="236" y="14"/>
                    <a:pt x="246" y="24"/>
                    <a:pt x="246" y="36"/>
                  </a:cubicBezTo>
                  <a:cubicBezTo>
                    <a:pt x="246" y="36"/>
                    <a:pt x="247" y="56"/>
                    <a:pt x="257" y="59"/>
                  </a:cubicBezTo>
                  <a:cubicBezTo>
                    <a:pt x="257" y="59"/>
                    <a:pt x="270" y="80"/>
                    <a:pt x="246" y="86"/>
                  </a:cubicBezTo>
                  <a:cubicBezTo>
                    <a:pt x="246" y="86"/>
                    <a:pt x="246" y="86"/>
                    <a:pt x="246" y="8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60" y="100"/>
                    <a:pt x="268" y="119"/>
                  </a:cubicBezTo>
                  <a:cubicBezTo>
                    <a:pt x="267" y="134"/>
                    <a:pt x="257" y="135"/>
                    <a:pt x="260" y="139"/>
                  </a:cubicBezTo>
                  <a:cubicBezTo>
                    <a:pt x="260" y="139"/>
                    <a:pt x="273" y="147"/>
                    <a:pt x="271" y="170"/>
                  </a:cubicBezTo>
                  <a:cubicBezTo>
                    <a:pt x="271" y="170"/>
                    <a:pt x="284" y="175"/>
                    <a:pt x="272" y="193"/>
                  </a:cubicBezTo>
                  <a:cubicBezTo>
                    <a:pt x="272" y="193"/>
                    <a:pt x="265" y="197"/>
                    <a:pt x="268" y="218"/>
                  </a:cubicBezTo>
                  <a:cubicBezTo>
                    <a:pt x="267" y="230"/>
                    <a:pt x="256" y="231"/>
                    <a:pt x="271" y="237"/>
                  </a:cubicBezTo>
                  <a:cubicBezTo>
                    <a:pt x="271" y="237"/>
                    <a:pt x="280" y="237"/>
                    <a:pt x="280" y="254"/>
                  </a:cubicBezTo>
                  <a:cubicBezTo>
                    <a:pt x="280" y="254"/>
                    <a:pt x="292" y="257"/>
                    <a:pt x="290" y="278"/>
                  </a:cubicBezTo>
                  <a:cubicBezTo>
                    <a:pt x="290" y="278"/>
                    <a:pt x="298" y="287"/>
                    <a:pt x="288" y="294"/>
                  </a:cubicBezTo>
                  <a:cubicBezTo>
                    <a:pt x="288" y="294"/>
                    <a:pt x="283" y="311"/>
                    <a:pt x="293" y="318"/>
                  </a:cubicBezTo>
                  <a:cubicBezTo>
                    <a:pt x="293" y="318"/>
                    <a:pt x="298" y="324"/>
                    <a:pt x="278" y="337"/>
                  </a:cubicBezTo>
                  <a:cubicBezTo>
                    <a:pt x="278" y="337"/>
                    <a:pt x="271" y="345"/>
                    <a:pt x="260" y="346"/>
                  </a:cubicBezTo>
                  <a:cubicBezTo>
                    <a:pt x="260" y="346"/>
                    <a:pt x="257" y="352"/>
                    <a:pt x="260" y="360"/>
                  </a:cubicBezTo>
                  <a:cubicBezTo>
                    <a:pt x="260" y="360"/>
                    <a:pt x="266" y="365"/>
                    <a:pt x="263" y="372"/>
                  </a:cubicBezTo>
                  <a:cubicBezTo>
                    <a:pt x="255" y="380"/>
                    <a:pt x="243" y="372"/>
                    <a:pt x="238" y="382"/>
                  </a:cubicBezTo>
                  <a:cubicBezTo>
                    <a:pt x="234" y="388"/>
                    <a:pt x="209" y="385"/>
                    <a:pt x="209" y="385"/>
                  </a:cubicBezTo>
                  <a:cubicBezTo>
                    <a:pt x="198" y="377"/>
                    <a:pt x="205" y="365"/>
                    <a:pt x="205" y="365"/>
                  </a:cubicBezTo>
                  <a:cubicBezTo>
                    <a:pt x="211" y="360"/>
                    <a:pt x="205" y="348"/>
                    <a:pt x="205" y="348"/>
                  </a:cubicBezTo>
                  <a:cubicBezTo>
                    <a:pt x="197" y="347"/>
                    <a:pt x="208" y="326"/>
                    <a:pt x="188" y="333"/>
                  </a:cubicBezTo>
                  <a:cubicBezTo>
                    <a:pt x="181" y="333"/>
                    <a:pt x="176" y="332"/>
                    <a:pt x="177" y="343"/>
                  </a:cubicBezTo>
                  <a:cubicBezTo>
                    <a:pt x="166" y="348"/>
                    <a:pt x="155" y="344"/>
                    <a:pt x="155" y="344"/>
                  </a:cubicBezTo>
                  <a:cubicBezTo>
                    <a:pt x="155" y="344"/>
                    <a:pt x="143" y="337"/>
                    <a:pt x="138" y="346"/>
                  </a:cubicBezTo>
                  <a:cubicBezTo>
                    <a:pt x="135" y="353"/>
                    <a:pt x="131" y="340"/>
                    <a:pt x="110" y="347"/>
                  </a:cubicBezTo>
                  <a:cubicBezTo>
                    <a:pt x="99" y="353"/>
                    <a:pt x="91" y="341"/>
                    <a:pt x="73" y="346"/>
                  </a:cubicBezTo>
                  <a:cubicBezTo>
                    <a:pt x="68" y="340"/>
                    <a:pt x="52" y="340"/>
                    <a:pt x="52" y="340"/>
                  </a:cubicBezTo>
                  <a:cubicBezTo>
                    <a:pt x="40" y="329"/>
                    <a:pt x="40" y="319"/>
                    <a:pt x="40" y="319"/>
                  </a:cubicBezTo>
                  <a:cubicBezTo>
                    <a:pt x="37" y="301"/>
                    <a:pt x="47" y="302"/>
                    <a:pt x="47" y="302"/>
                  </a:cubicBezTo>
                  <a:cubicBezTo>
                    <a:pt x="59" y="296"/>
                    <a:pt x="44" y="293"/>
                    <a:pt x="51" y="282"/>
                  </a:cubicBezTo>
                  <a:cubicBezTo>
                    <a:pt x="51" y="263"/>
                    <a:pt x="47" y="259"/>
                    <a:pt x="47" y="259"/>
                  </a:cubicBezTo>
                  <a:cubicBezTo>
                    <a:pt x="40" y="269"/>
                    <a:pt x="30" y="254"/>
                    <a:pt x="30" y="254"/>
                  </a:cubicBezTo>
                  <a:cubicBezTo>
                    <a:pt x="25" y="254"/>
                    <a:pt x="25" y="246"/>
                    <a:pt x="15" y="236"/>
                  </a:cubicBezTo>
                  <a:cubicBezTo>
                    <a:pt x="3" y="229"/>
                    <a:pt x="11" y="223"/>
                    <a:pt x="11" y="223"/>
                  </a:cubicBezTo>
                  <a:cubicBezTo>
                    <a:pt x="18" y="210"/>
                    <a:pt x="7" y="212"/>
                    <a:pt x="7" y="202"/>
                  </a:cubicBezTo>
                  <a:cubicBezTo>
                    <a:pt x="14" y="202"/>
                    <a:pt x="8" y="194"/>
                    <a:pt x="8" y="194"/>
                  </a:cubicBezTo>
                  <a:cubicBezTo>
                    <a:pt x="0" y="183"/>
                    <a:pt x="11" y="179"/>
                    <a:pt x="11" y="179"/>
                  </a:cubicBezTo>
                  <a:cubicBezTo>
                    <a:pt x="17" y="167"/>
                    <a:pt x="11" y="161"/>
                    <a:pt x="11" y="161"/>
                  </a:cubicBezTo>
                  <a:cubicBezTo>
                    <a:pt x="7" y="153"/>
                    <a:pt x="15" y="152"/>
                    <a:pt x="11" y="141"/>
                  </a:cubicBezTo>
                  <a:cubicBezTo>
                    <a:pt x="13" y="127"/>
                    <a:pt x="4" y="117"/>
                    <a:pt x="14" y="115"/>
                  </a:cubicBezTo>
                  <a:cubicBezTo>
                    <a:pt x="23" y="113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44" y="85"/>
                    <a:pt x="41" y="66"/>
                    <a:pt x="41" y="66"/>
                  </a:cubicBezTo>
                  <a:cubicBezTo>
                    <a:pt x="53" y="59"/>
                    <a:pt x="45" y="56"/>
                    <a:pt x="45" y="56"/>
                  </a:cubicBezTo>
                  <a:cubicBezTo>
                    <a:pt x="40" y="45"/>
                    <a:pt x="47" y="41"/>
                    <a:pt x="47" y="41"/>
                  </a:cubicBezTo>
                  <a:cubicBezTo>
                    <a:pt x="48" y="48"/>
                    <a:pt x="47" y="50"/>
                    <a:pt x="57" y="53"/>
                  </a:cubicBezTo>
                  <a:cubicBezTo>
                    <a:pt x="54" y="42"/>
                    <a:pt x="61" y="35"/>
                    <a:pt x="61" y="35"/>
                  </a:cubicBezTo>
                  <a:cubicBezTo>
                    <a:pt x="66" y="27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3695" y="3972"/>
              <a:ext cx="696" cy="921"/>
            </a:xfrm>
            <a:custGeom>
              <a:avLst/>
              <a:gdLst/>
              <a:ahLst/>
              <a:cxnLst>
                <a:cxn ang="0">
                  <a:pos x="14" y="333"/>
                </a:cxn>
                <a:cxn ang="0">
                  <a:pos x="32" y="310"/>
                </a:cxn>
                <a:cxn ang="0">
                  <a:pos x="42" y="267"/>
                </a:cxn>
                <a:cxn ang="0">
                  <a:pos x="34" y="227"/>
                </a:cxn>
                <a:cxn ang="0">
                  <a:pos x="22" y="191"/>
                </a:cxn>
                <a:cxn ang="0">
                  <a:pos x="25" y="143"/>
                </a:cxn>
                <a:cxn ang="0">
                  <a:pos x="22" y="92"/>
                </a:cxn>
                <a:cxn ang="0">
                  <a:pos x="1" y="79"/>
                </a:cxn>
                <a:cxn ang="0">
                  <a:pos x="0" y="59"/>
                </a:cxn>
                <a:cxn ang="0">
                  <a:pos x="39" y="18"/>
                </a:cxn>
                <a:cxn ang="0">
                  <a:pos x="72" y="18"/>
                </a:cxn>
                <a:cxn ang="0">
                  <a:pos x="115" y="21"/>
                </a:cxn>
                <a:cxn ang="0">
                  <a:pos x="146" y="53"/>
                </a:cxn>
                <a:cxn ang="0">
                  <a:pos x="145" y="83"/>
                </a:cxn>
                <a:cxn ang="0">
                  <a:pos x="144" y="104"/>
                </a:cxn>
                <a:cxn ang="0">
                  <a:pos x="164" y="127"/>
                </a:cxn>
                <a:cxn ang="0">
                  <a:pos x="190" y="148"/>
                </a:cxn>
                <a:cxn ang="0">
                  <a:pos x="217" y="171"/>
                </a:cxn>
                <a:cxn ang="0">
                  <a:pos x="270" y="189"/>
                </a:cxn>
                <a:cxn ang="0">
                  <a:pos x="300" y="180"/>
                </a:cxn>
                <a:cxn ang="0">
                  <a:pos x="314" y="210"/>
                </a:cxn>
                <a:cxn ang="0">
                  <a:pos x="322" y="240"/>
                </a:cxn>
                <a:cxn ang="0">
                  <a:pos x="294" y="269"/>
                </a:cxn>
                <a:cxn ang="0">
                  <a:pos x="272" y="311"/>
                </a:cxn>
                <a:cxn ang="0">
                  <a:pos x="230" y="309"/>
                </a:cxn>
                <a:cxn ang="0">
                  <a:pos x="209" y="357"/>
                </a:cxn>
                <a:cxn ang="0">
                  <a:pos x="190" y="392"/>
                </a:cxn>
                <a:cxn ang="0">
                  <a:pos x="135" y="406"/>
                </a:cxn>
                <a:cxn ang="0">
                  <a:pos x="120" y="422"/>
                </a:cxn>
                <a:cxn ang="0">
                  <a:pos x="89" y="416"/>
                </a:cxn>
                <a:cxn ang="0">
                  <a:pos x="52" y="432"/>
                </a:cxn>
                <a:cxn ang="0">
                  <a:pos x="21" y="408"/>
                </a:cxn>
                <a:cxn ang="0">
                  <a:pos x="22" y="365"/>
                </a:cxn>
                <a:cxn ang="0">
                  <a:pos x="17" y="346"/>
                </a:cxn>
              </a:cxnLst>
              <a:rect l="0" t="0" r="r" b="b"/>
              <a:pathLst>
                <a:path w="327" h="434">
                  <a:moveTo>
                    <a:pt x="17" y="346"/>
                  </a:moveTo>
                  <a:cubicBezTo>
                    <a:pt x="20" y="339"/>
                    <a:pt x="14" y="333"/>
                    <a:pt x="14" y="333"/>
                  </a:cubicBezTo>
                  <a:cubicBezTo>
                    <a:pt x="11" y="325"/>
                    <a:pt x="14" y="319"/>
                    <a:pt x="14" y="319"/>
                  </a:cubicBezTo>
                  <a:cubicBezTo>
                    <a:pt x="25" y="318"/>
                    <a:pt x="32" y="310"/>
                    <a:pt x="32" y="310"/>
                  </a:cubicBezTo>
                  <a:cubicBezTo>
                    <a:pt x="52" y="297"/>
                    <a:pt x="47" y="291"/>
                    <a:pt x="47" y="291"/>
                  </a:cubicBezTo>
                  <a:cubicBezTo>
                    <a:pt x="37" y="284"/>
                    <a:pt x="42" y="267"/>
                    <a:pt x="42" y="267"/>
                  </a:cubicBezTo>
                  <a:cubicBezTo>
                    <a:pt x="52" y="260"/>
                    <a:pt x="44" y="251"/>
                    <a:pt x="44" y="251"/>
                  </a:cubicBezTo>
                  <a:cubicBezTo>
                    <a:pt x="46" y="230"/>
                    <a:pt x="34" y="227"/>
                    <a:pt x="34" y="227"/>
                  </a:cubicBezTo>
                  <a:cubicBezTo>
                    <a:pt x="34" y="210"/>
                    <a:pt x="25" y="210"/>
                    <a:pt x="25" y="210"/>
                  </a:cubicBezTo>
                  <a:cubicBezTo>
                    <a:pt x="10" y="204"/>
                    <a:pt x="21" y="203"/>
                    <a:pt x="22" y="191"/>
                  </a:cubicBezTo>
                  <a:cubicBezTo>
                    <a:pt x="19" y="170"/>
                    <a:pt x="26" y="166"/>
                    <a:pt x="26" y="166"/>
                  </a:cubicBezTo>
                  <a:cubicBezTo>
                    <a:pt x="38" y="148"/>
                    <a:pt x="25" y="143"/>
                    <a:pt x="25" y="143"/>
                  </a:cubicBezTo>
                  <a:cubicBezTo>
                    <a:pt x="27" y="120"/>
                    <a:pt x="14" y="112"/>
                    <a:pt x="14" y="112"/>
                  </a:cubicBezTo>
                  <a:cubicBezTo>
                    <a:pt x="11" y="108"/>
                    <a:pt x="21" y="107"/>
                    <a:pt x="22" y="92"/>
                  </a:cubicBezTo>
                  <a:cubicBezTo>
                    <a:pt x="14" y="73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4" y="53"/>
                    <a:pt x="11" y="32"/>
                    <a:pt x="11" y="32"/>
                  </a:cubicBezTo>
                  <a:cubicBezTo>
                    <a:pt x="26" y="28"/>
                    <a:pt x="31" y="17"/>
                    <a:pt x="39" y="18"/>
                  </a:cubicBezTo>
                  <a:cubicBezTo>
                    <a:pt x="39" y="18"/>
                    <a:pt x="45" y="0"/>
                    <a:pt x="56" y="16"/>
                  </a:cubicBezTo>
                  <a:cubicBezTo>
                    <a:pt x="56" y="16"/>
                    <a:pt x="60" y="27"/>
                    <a:pt x="72" y="18"/>
                  </a:cubicBezTo>
                  <a:cubicBezTo>
                    <a:pt x="72" y="18"/>
                    <a:pt x="80" y="11"/>
                    <a:pt x="93" y="13"/>
                  </a:cubicBezTo>
                  <a:cubicBezTo>
                    <a:pt x="93" y="13"/>
                    <a:pt x="109" y="11"/>
                    <a:pt x="115" y="21"/>
                  </a:cubicBezTo>
                  <a:cubicBezTo>
                    <a:pt x="115" y="21"/>
                    <a:pt x="127" y="30"/>
                    <a:pt x="124" y="38"/>
                  </a:cubicBezTo>
                  <a:cubicBezTo>
                    <a:pt x="124" y="38"/>
                    <a:pt x="127" y="49"/>
                    <a:pt x="146" y="53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04"/>
                    <a:pt x="158" y="102"/>
                    <a:pt x="156" y="114"/>
                  </a:cubicBezTo>
                  <a:cubicBezTo>
                    <a:pt x="156" y="114"/>
                    <a:pt x="153" y="127"/>
                    <a:pt x="164" y="127"/>
                  </a:cubicBezTo>
                  <a:cubicBezTo>
                    <a:pt x="164" y="127"/>
                    <a:pt x="175" y="131"/>
                    <a:pt x="168" y="141"/>
                  </a:cubicBezTo>
                  <a:cubicBezTo>
                    <a:pt x="168" y="141"/>
                    <a:pt x="162" y="152"/>
                    <a:pt x="190" y="148"/>
                  </a:cubicBezTo>
                  <a:cubicBezTo>
                    <a:pt x="190" y="148"/>
                    <a:pt x="204" y="143"/>
                    <a:pt x="212" y="158"/>
                  </a:cubicBezTo>
                  <a:cubicBezTo>
                    <a:pt x="212" y="158"/>
                    <a:pt x="217" y="165"/>
                    <a:pt x="217" y="171"/>
                  </a:cubicBezTo>
                  <a:cubicBezTo>
                    <a:pt x="217" y="171"/>
                    <a:pt x="215" y="184"/>
                    <a:pt x="225" y="188"/>
                  </a:cubicBezTo>
                  <a:cubicBezTo>
                    <a:pt x="225" y="188"/>
                    <a:pt x="239" y="200"/>
                    <a:pt x="270" y="189"/>
                  </a:cubicBezTo>
                  <a:cubicBezTo>
                    <a:pt x="275" y="181"/>
                    <a:pt x="285" y="186"/>
                    <a:pt x="285" y="181"/>
                  </a:cubicBezTo>
                  <a:cubicBezTo>
                    <a:pt x="285" y="181"/>
                    <a:pt x="288" y="163"/>
                    <a:pt x="300" y="180"/>
                  </a:cubicBezTo>
                  <a:cubicBezTo>
                    <a:pt x="300" y="180"/>
                    <a:pt x="303" y="189"/>
                    <a:pt x="315" y="187"/>
                  </a:cubicBezTo>
                  <a:cubicBezTo>
                    <a:pt x="315" y="187"/>
                    <a:pt x="298" y="196"/>
                    <a:pt x="314" y="210"/>
                  </a:cubicBezTo>
                  <a:cubicBezTo>
                    <a:pt x="325" y="206"/>
                    <a:pt x="317" y="218"/>
                    <a:pt x="325" y="220"/>
                  </a:cubicBezTo>
                  <a:cubicBezTo>
                    <a:pt x="327" y="233"/>
                    <a:pt x="322" y="240"/>
                    <a:pt x="322" y="240"/>
                  </a:cubicBezTo>
                  <a:cubicBezTo>
                    <a:pt x="322" y="240"/>
                    <a:pt x="303" y="244"/>
                    <a:pt x="305" y="256"/>
                  </a:cubicBezTo>
                  <a:cubicBezTo>
                    <a:pt x="308" y="261"/>
                    <a:pt x="295" y="261"/>
                    <a:pt x="294" y="269"/>
                  </a:cubicBezTo>
                  <a:cubicBezTo>
                    <a:pt x="294" y="269"/>
                    <a:pt x="300" y="282"/>
                    <a:pt x="289" y="285"/>
                  </a:cubicBezTo>
                  <a:cubicBezTo>
                    <a:pt x="289" y="285"/>
                    <a:pt x="287" y="313"/>
                    <a:pt x="272" y="311"/>
                  </a:cubicBezTo>
                  <a:cubicBezTo>
                    <a:pt x="272" y="311"/>
                    <a:pt x="255" y="315"/>
                    <a:pt x="248" y="308"/>
                  </a:cubicBezTo>
                  <a:cubicBezTo>
                    <a:pt x="248" y="308"/>
                    <a:pt x="238" y="297"/>
                    <a:pt x="230" y="309"/>
                  </a:cubicBezTo>
                  <a:cubicBezTo>
                    <a:pt x="230" y="309"/>
                    <a:pt x="215" y="302"/>
                    <a:pt x="215" y="329"/>
                  </a:cubicBezTo>
                  <a:cubicBezTo>
                    <a:pt x="215" y="329"/>
                    <a:pt x="216" y="345"/>
                    <a:pt x="209" y="357"/>
                  </a:cubicBezTo>
                  <a:cubicBezTo>
                    <a:pt x="209" y="357"/>
                    <a:pt x="208" y="365"/>
                    <a:pt x="208" y="374"/>
                  </a:cubicBezTo>
                  <a:cubicBezTo>
                    <a:pt x="208" y="374"/>
                    <a:pt x="191" y="383"/>
                    <a:pt x="190" y="392"/>
                  </a:cubicBezTo>
                  <a:cubicBezTo>
                    <a:pt x="190" y="392"/>
                    <a:pt x="188" y="405"/>
                    <a:pt x="165" y="406"/>
                  </a:cubicBezTo>
                  <a:cubicBezTo>
                    <a:pt x="165" y="406"/>
                    <a:pt x="158" y="397"/>
                    <a:pt x="135" y="406"/>
                  </a:cubicBezTo>
                  <a:cubicBezTo>
                    <a:pt x="135" y="406"/>
                    <a:pt x="125" y="394"/>
                    <a:pt x="125" y="412"/>
                  </a:cubicBezTo>
                  <a:cubicBezTo>
                    <a:pt x="125" y="412"/>
                    <a:pt x="127" y="427"/>
                    <a:pt x="120" y="422"/>
                  </a:cubicBezTo>
                  <a:cubicBezTo>
                    <a:pt x="120" y="422"/>
                    <a:pt x="114" y="416"/>
                    <a:pt x="103" y="416"/>
                  </a:cubicBezTo>
                  <a:cubicBezTo>
                    <a:pt x="103" y="416"/>
                    <a:pt x="94" y="401"/>
                    <a:pt x="89" y="416"/>
                  </a:cubicBezTo>
                  <a:cubicBezTo>
                    <a:pt x="89" y="416"/>
                    <a:pt x="72" y="415"/>
                    <a:pt x="68" y="424"/>
                  </a:cubicBezTo>
                  <a:cubicBezTo>
                    <a:pt x="68" y="424"/>
                    <a:pt x="61" y="434"/>
                    <a:pt x="52" y="432"/>
                  </a:cubicBezTo>
                  <a:cubicBezTo>
                    <a:pt x="45" y="434"/>
                    <a:pt x="51" y="420"/>
                    <a:pt x="40" y="425"/>
                  </a:cubicBezTo>
                  <a:cubicBezTo>
                    <a:pt x="31" y="407"/>
                    <a:pt x="21" y="408"/>
                    <a:pt x="21" y="408"/>
                  </a:cubicBezTo>
                  <a:cubicBezTo>
                    <a:pt x="15" y="397"/>
                    <a:pt x="24" y="394"/>
                    <a:pt x="24" y="394"/>
                  </a:cubicBezTo>
                  <a:cubicBezTo>
                    <a:pt x="31" y="379"/>
                    <a:pt x="22" y="365"/>
                    <a:pt x="22" y="365"/>
                  </a:cubicBezTo>
                  <a:cubicBezTo>
                    <a:pt x="17" y="361"/>
                    <a:pt x="27" y="346"/>
                    <a:pt x="17" y="346"/>
                  </a:cubicBezTo>
                  <a:cubicBezTo>
                    <a:pt x="17" y="346"/>
                    <a:pt x="17" y="346"/>
                    <a:pt x="17" y="346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3991" y="3645"/>
              <a:ext cx="706" cy="809"/>
            </a:xfrm>
            <a:custGeom>
              <a:avLst/>
              <a:gdLst/>
              <a:ahLst/>
              <a:cxnLst>
                <a:cxn ang="0">
                  <a:pos x="185" y="376"/>
                </a:cxn>
                <a:cxn ang="0">
                  <a:pos x="175" y="364"/>
                </a:cxn>
                <a:cxn ang="0">
                  <a:pos x="176" y="341"/>
                </a:cxn>
                <a:cxn ang="0">
                  <a:pos x="161" y="334"/>
                </a:cxn>
                <a:cxn ang="0">
                  <a:pos x="146" y="335"/>
                </a:cxn>
                <a:cxn ang="0">
                  <a:pos x="131" y="343"/>
                </a:cxn>
                <a:cxn ang="0">
                  <a:pos x="86" y="342"/>
                </a:cxn>
                <a:cxn ang="0">
                  <a:pos x="78" y="324"/>
                </a:cxn>
                <a:cxn ang="0">
                  <a:pos x="73" y="312"/>
                </a:cxn>
                <a:cxn ang="0">
                  <a:pos x="51" y="302"/>
                </a:cxn>
                <a:cxn ang="0">
                  <a:pos x="29" y="295"/>
                </a:cxn>
                <a:cxn ang="0">
                  <a:pos x="25" y="281"/>
                </a:cxn>
                <a:cxn ang="0">
                  <a:pos x="17" y="268"/>
                </a:cxn>
                <a:cxn ang="0">
                  <a:pos x="5" y="258"/>
                </a:cxn>
                <a:cxn ang="0">
                  <a:pos x="5" y="258"/>
                </a:cxn>
                <a:cxn ang="0">
                  <a:pos x="6" y="237"/>
                </a:cxn>
                <a:cxn ang="0">
                  <a:pos x="7" y="207"/>
                </a:cxn>
                <a:cxn ang="0">
                  <a:pos x="7" y="207"/>
                </a:cxn>
                <a:cxn ang="0">
                  <a:pos x="14" y="200"/>
                </a:cxn>
                <a:cxn ang="0">
                  <a:pos x="11" y="163"/>
                </a:cxn>
                <a:cxn ang="0">
                  <a:pos x="14" y="130"/>
                </a:cxn>
                <a:cxn ang="0">
                  <a:pos x="29" y="97"/>
                </a:cxn>
                <a:cxn ang="0">
                  <a:pos x="43" y="82"/>
                </a:cxn>
                <a:cxn ang="0">
                  <a:pos x="52" y="66"/>
                </a:cxn>
                <a:cxn ang="0">
                  <a:pos x="78" y="60"/>
                </a:cxn>
                <a:cxn ang="0">
                  <a:pos x="91" y="59"/>
                </a:cxn>
                <a:cxn ang="0">
                  <a:pos x="131" y="56"/>
                </a:cxn>
                <a:cxn ang="0">
                  <a:pos x="161" y="61"/>
                </a:cxn>
                <a:cxn ang="0">
                  <a:pos x="176" y="65"/>
                </a:cxn>
                <a:cxn ang="0">
                  <a:pos x="203" y="52"/>
                </a:cxn>
                <a:cxn ang="0">
                  <a:pos x="210" y="24"/>
                </a:cxn>
                <a:cxn ang="0">
                  <a:pos x="231" y="16"/>
                </a:cxn>
                <a:cxn ang="0">
                  <a:pos x="257" y="24"/>
                </a:cxn>
                <a:cxn ang="0">
                  <a:pos x="295" y="8"/>
                </a:cxn>
                <a:cxn ang="0">
                  <a:pos x="327" y="4"/>
                </a:cxn>
                <a:cxn ang="0">
                  <a:pos x="319" y="24"/>
                </a:cxn>
                <a:cxn ang="0">
                  <a:pos x="318" y="49"/>
                </a:cxn>
                <a:cxn ang="0">
                  <a:pos x="330" y="61"/>
                </a:cxn>
                <a:cxn ang="0">
                  <a:pos x="321" y="71"/>
                </a:cxn>
                <a:cxn ang="0">
                  <a:pos x="319" y="79"/>
                </a:cxn>
                <a:cxn ang="0">
                  <a:pos x="307" y="87"/>
                </a:cxn>
                <a:cxn ang="0">
                  <a:pos x="292" y="103"/>
                </a:cxn>
                <a:cxn ang="0">
                  <a:pos x="295" y="132"/>
                </a:cxn>
                <a:cxn ang="0">
                  <a:pos x="297" y="151"/>
                </a:cxn>
                <a:cxn ang="0">
                  <a:pos x="293" y="175"/>
                </a:cxn>
                <a:cxn ang="0">
                  <a:pos x="285" y="189"/>
                </a:cxn>
                <a:cxn ang="0">
                  <a:pos x="289" y="216"/>
                </a:cxn>
                <a:cxn ang="0">
                  <a:pos x="278" y="230"/>
                </a:cxn>
                <a:cxn ang="0">
                  <a:pos x="285" y="243"/>
                </a:cxn>
                <a:cxn ang="0">
                  <a:pos x="294" y="251"/>
                </a:cxn>
                <a:cxn ang="0">
                  <a:pos x="306" y="245"/>
                </a:cxn>
                <a:cxn ang="0">
                  <a:pos x="306" y="264"/>
                </a:cxn>
                <a:cxn ang="0">
                  <a:pos x="297" y="284"/>
                </a:cxn>
                <a:cxn ang="0">
                  <a:pos x="300" y="309"/>
                </a:cxn>
                <a:cxn ang="0">
                  <a:pos x="292" y="339"/>
                </a:cxn>
                <a:cxn ang="0">
                  <a:pos x="279" y="357"/>
                </a:cxn>
                <a:cxn ang="0">
                  <a:pos x="259" y="368"/>
                </a:cxn>
                <a:cxn ang="0">
                  <a:pos x="227" y="368"/>
                </a:cxn>
                <a:cxn ang="0">
                  <a:pos x="205" y="368"/>
                </a:cxn>
                <a:cxn ang="0">
                  <a:pos x="185" y="376"/>
                </a:cxn>
                <a:cxn ang="0">
                  <a:pos x="185" y="376"/>
                </a:cxn>
              </a:cxnLst>
              <a:rect l="0" t="0" r="r" b="b"/>
              <a:pathLst>
                <a:path w="331" h="381">
                  <a:moveTo>
                    <a:pt x="185" y="376"/>
                  </a:moveTo>
                  <a:cubicBezTo>
                    <a:pt x="177" y="374"/>
                    <a:pt x="186" y="360"/>
                    <a:pt x="175" y="364"/>
                  </a:cubicBezTo>
                  <a:cubicBezTo>
                    <a:pt x="159" y="350"/>
                    <a:pt x="176" y="341"/>
                    <a:pt x="176" y="341"/>
                  </a:cubicBezTo>
                  <a:cubicBezTo>
                    <a:pt x="164" y="343"/>
                    <a:pt x="161" y="334"/>
                    <a:pt x="161" y="334"/>
                  </a:cubicBezTo>
                  <a:cubicBezTo>
                    <a:pt x="149" y="317"/>
                    <a:pt x="146" y="335"/>
                    <a:pt x="146" y="335"/>
                  </a:cubicBezTo>
                  <a:cubicBezTo>
                    <a:pt x="146" y="340"/>
                    <a:pt x="136" y="335"/>
                    <a:pt x="131" y="343"/>
                  </a:cubicBezTo>
                  <a:cubicBezTo>
                    <a:pt x="100" y="354"/>
                    <a:pt x="86" y="342"/>
                    <a:pt x="86" y="342"/>
                  </a:cubicBezTo>
                  <a:cubicBezTo>
                    <a:pt x="76" y="338"/>
                    <a:pt x="78" y="324"/>
                    <a:pt x="78" y="324"/>
                  </a:cubicBezTo>
                  <a:cubicBezTo>
                    <a:pt x="78" y="318"/>
                    <a:pt x="73" y="312"/>
                    <a:pt x="73" y="312"/>
                  </a:cubicBezTo>
                  <a:cubicBezTo>
                    <a:pt x="65" y="297"/>
                    <a:pt x="51" y="302"/>
                    <a:pt x="51" y="302"/>
                  </a:cubicBezTo>
                  <a:cubicBezTo>
                    <a:pt x="23" y="306"/>
                    <a:pt x="29" y="295"/>
                    <a:pt x="29" y="295"/>
                  </a:cubicBezTo>
                  <a:cubicBezTo>
                    <a:pt x="36" y="285"/>
                    <a:pt x="25" y="281"/>
                    <a:pt x="25" y="281"/>
                  </a:cubicBezTo>
                  <a:cubicBezTo>
                    <a:pt x="14" y="281"/>
                    <a:pt x="17" y="268"/>
                    <a:pt x="17" y="268"/>
                  </a:cubicBezTo>
                  <a:cubicBezTo>
                    <a:pt x="19" y="256"/>
                    <a:pt x="5" y="258"/>
                    <a:pt x="5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" y="207"/>
                    <a:pt x="7" y="207"/>
                    <a:pt x="7" y="207"/>
                  </a:cubicBezTo>
                  <a:cubicBezTo>
                    <a:pt x="7" y="207"/>
                    <a:pt x="6" y="197"/>
                    <a:pt x="14" y="200"/>
                  </a:cubicBezTo>
                  <a:cubicBezTo>
                    <a:pt x="23" y="182"/>
                    <a:pt x="7" y="182"/>
                    <a:pt x="11" y="163"/>
                  </a:cubicBezTo>
                  <a:cubicBezTo>
                    <a:pt x="11" y="163"/>
                    <a:pt x="0" y="155"/>
                    <a:pt x="14" y="130"/>
                  </a:cubicBezTo>
                  <a:cubicBezTo>
                    <a:pt x="22" y="124"/>
                    <a:pt x="18" y="108"/>
                    <a:pt x="29" y="97"/>
                  </a:cubicBezTo>
                  <a:cubicBezTo>
                    <a:pt x="39" y="92"/>
                    <a:pt x="36" y="83"/>
                    <a:pt x="43" y="82"/>
                  </a:cubicBezTo>
                  <a:cubicBezTo>
                    <a:pt x="43" y="82"/>
                    <a:pt x="53" y="75"/>
                    <a:pt x="52" y="66"/>
                  </a:cubicBezTo>
                  <a:cubicBezTo>
                    <a:pt x="52" y="66"/>
                    <a:pt x="47" y="53"/>
                    <a:pt x="78" y="60"/>
                  </a:cubicBezTo>
                  <a:cubicBezTo>
                    <a:pt x="78" y="60"/>
                    <a:pt x="89" y="75"/>
                    <a:pt x="91" y="59"/>
                  </a:cubicBezTo>
                  <a:cubicBezTo>
                    <a:pt x="91" y="59"/>
                    <a:pt x="97" y="45"/>
                    <a:pt x="131" y="56"/>
                  </a:cubicBezTo>
                  <a:cubicBezTo>
                    <a:pt x="131" y="56"/>
                    <a:pt x="159" y="52"/>
                    <a:pt x="161" y="61"/>
                  </a:cubicBezTo>
                  <a:cubicBezTo>
                    <a:pt x="161" y="61"/>
                    <a:pt x="155" y="71"/>
                    <a:pt x="176" y="65"/>
                  </a:cubicBezTo>
                  <a:cubicBezTo>
                    <a:pt x="176" y="65"/>
                    <a:pt x="183" y="69"/>
                    <a:pt x="203" y="52"/>
                  </a:cubicBezTo>
                  <a:cubicBezTo>
                    <a:pt x="203" y="38"/>
                    <a:pt x="209" y="38"/>
                    <a:pt x="210" y="24"/>
                  </a:cubicBezTo>
                  <a:cubicBezTo>
                    <a:pt x="210" y="24"/>
                    <a:pt x="200" y="7"/>
                    <a:pt x="231" y="16"/>
                  </a:cubicBezTo>
                  <a:cubicBezTo>
                    <a:pt x="231" y="16"/>
                    <a:pt x="249" y="28"/>
                    <a:pt x="257" y="24"/>
                  </a:cubicBezTo>
                  <a:cubicBezTo>
                    <a:pt x="273" y="24"/>
                    <a:pt x="270" y="27"/>
                    <a:pt x="295" y="8"/>
                  </a:cubicBezTo>
                  <a:cubicBezTo>
                    <a:pt x="295" y="8"/>
                    <a:pt x="296" y="0"/>
                    <a:pt x="327" y="4"/>
                  </a:cubicBezTo>
                  <a:cubicBezTo>
                    <a:pt x="322" y="11"/>
                    <a:pt x="319" y="24"/>
                    <a:pt x="319" y="24"/>
                  </a:cubicBezTo>
                  <a:cubicBezTo>
                    <a:pt x="309" y="46"/>
                    <a:pt x="318" y="49"/>
                    <a:pt x="318" y="49"/>
                  </a:cubicBezTo>
                  <a:cubicBezTo>
                    <a:pt x="330" y="53"/>
                    <a:pt x="330" y="61"/>
                    <a:pt x="330" y="61"/>
                  </a:cubicBezTo>
                  <a:cubicBezTo>
                    <a:pt x="331" y="65"/>
                    <a:pt x="318" y="59"/>
                    <a:pt x="321" y="71"/>
                  </a:cubicBezTo>
                  <a:cubicBezTo>
                    <a:pt x="317" y="75"/>
                    <a:pt x="319" y="79"/>
                    <a:pt x="319" y="79"/>
                  </a:cubicBezTo>
                  <a:cubicBezTo>
                    <a:pt x="322" y="90"/>
                    <a:pt x="307" y="87"/>
                    <a:pt x="307" y="87"/>
                  </a:cubicBezTo>
                  <a:cubicBezTo>
                    <a:pt x="296" y="90"/>
                    <a:pt x="292" y="103"/>
                    <a:pt x="292" y="103"/>
                  </a:cubicBezTo>
                  <a:cubicBezTo>
                    <a:pt x="278" y="114"/>
                    <a:pt x="295" y="132"/>
                    <a:pt x="295" y="132"/>
                  </a:cubicBezTo>
                  <a:cubicBezTo>
                    <a:pt x="300" y="132"/>
                    <a:pt x="297" y="151"/>
                    <a:pt x="297" y="151"/>
                  </a:cubicBezTo>
                  <a:cubicBezTo>
                    <a:pt x="305" y="162"/>
                    <a:pt x="292" y="158"/>
                    <a:pt x="293" y="175"/>
                  </a:cubicBezTo>
                  <a:cubicBezTo>
                    <a:pt x="297" y="191"/>
                    <a:pt x="285" y="189"/>
                    <a:pt x="285" y="189"/>
                  </a:cubicBezTo>
                  <a:cubicBezTo>
                    <a:pt x="291" y="206"/>
                    <a:pt x="289" y="216"/>
                    <a:pt x="289" y="216"/>
                  </a:cubicBezTo>
                  <a:cubicBezTo>
                    <a:pt x="287" y="222"/>
                    <a:pt x="275" y="217"/>
                    <a:pt x="278" y="230"/>
                  </a:cubicBezTo>
                  <a:cubicBezTo>
                    <a:pt x="274" y="240"/>
                    <a:pt x="285" y="243"/>
                    <a:pt x="285" y="243"/>
                  </a:cubicBezTo>
                  <a:cubicBezTo>
                    <a:pt x="291" y="240"/>
                    <a:pt x="287" y="252"/>
                    <a:pt x="294" y="251"/>
                  </a:cubicBezTo>
                  <a:cubicBezTo>
                    <a:pt x="300" y="251"/>
                    <a:pt x="297" y="244"/>
                    <a:pt x="306" y="245"/>
                  </a:cubicBezTo>
                  <a:cubicBezTo>
                    <a:pt x="296" y="258"/>
                    <a:pt x="306" y="264"/>
                    <a:pt x="306" y="264"/>
                  </a:cubicBezTo>
                  <a:cubicBezTo>
                    <a:pt x="305" y="274"/>
                    <a:pt x="296" y="276"/>
                    <a:pt x="297" y="284"/>
                  </a:cubicBezTo>
                  <a:cubicBezTo>
                    <a:pt x="296" y="291"/>
                    <a:pt x="306" y="299"/>
                    <a:pt x="300" y="309"/>
                  </a:cubicBezTo>
                  <a:cubicBezTo>
                    <a:pt x="300" y="327"/>
                    <a:pt x="292" y="339"/>
                    <a:pt x="292" y="339"/>
                  </a:cubicBezTo>
                  <a:cubicBezTo>
                    <a:pt x="292" y="347"/>
                    <a:pt x="279" y="357"/>
                    <a:pt x="279" y="357"/>
                  </a:cubicBezTo>
                  <a:cubicBezTo>
                    <a:pt x="270" y="371"/>
                    <a:pt x="259" y="368"/>
                    <a:pt x="259" y="368"/>
                  </a:cubicBezTo>
                  <a:cubicBezTo>
                    <a:pt x="237" y="377"/>
                    <a:pt x="227" y="368"/>
                    <a:pt x="227" y="368"/>
                  </a:cubicBezTo>
                  <a:cubicBezTo>
                    <a:pt x="217" y="358"/>
                    <a:pt x="205" y="368"/>
                    <a:pt x="205" y="368"/>
                  </a:cubicBezTo>
                  <a:cubicBezTo>
                    <a:pt x="197" y="381"/>
                    <a:pt x="185" y="376"/>
                    <a:pt x="185" y="376"/>
                  </a:cubicBezTo>
                  <a:cubicBezTo>
                    <a:pt x="185" y="376"/>
                    <a:pt x="185" y="376"/>
                    <a:pt x="185" y="376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4575" y="3627"/>
              <a:ext cx="688" cy="888"/>
            </a:xfrm>
            <a:custGeom>
              <a:avLst/>
              <a:gdLst/>
              <a:ahLst/>
              <a:cxnLst>
                <a:cxn ang="0">
                  <a:pos x="45" y="33"/>
                </a:cxn>
                <a:cxn ang="0">
                  <a:pos x="56" y="70"/>
                </a:cxn>
                <a:cxn ang="0">
                  <a:pos x="45" y="88"/>
                </a:cxn>
                <a:cxn ang="0">
                  <a:pos x="18" y="112"/>
                </a:cxn>
                <a:cxn ang="0">
                  <a:pos x="23" y="160"/>
                </a:cxn>
                <a:cxn ang="0">
                  <a:pos x="11" y="198"/>
                </a:cxn>
                <a:cxn ang="0">
                  <a:pos x="4" y="239"/>
                </a:cxn>
                <a:cxn ang="0">
                  <a:pos x="20" y="260"/>
                </a:cxn>
                <a:cxn ang="0">
                  <a:pos x="32" y="273"/>
                </a:cxn>
                <a:cxn ang="0">
                  <a:pos x="26" y="318"/>
                </a:cxn>
                <a:cxn ang="0">
                  <a:pos x="35" y="348"/>
                </a:cxn>
                <a:cxn ang="0">
                  <a:pos x="90" y="355"/>
                </a:cxn>
                <a:cxn ang="0">
                  <a:pos x="123" y="352"/>
                </a:cxn>
                <a:cxn ang="0">
                  <a:pos x="155" y="342"/>
                </a:cxn>
                <a:cxn ang="0">
                  <a:pos x="173" y="391"/>
                </a:cxn>
                <a:cxn ang="0">
                  <a:pos x="183" y="407"/>
                </a:cxn>
                <a:cxn ang="0">
                  <a:pos x="212" y="410"/>
                </a:cxn>
                <a:cxn ang="0">
                  <a:pos x="253" y="400"/>
                </a:cxn>
                <a:cxn ang="0">
                  <a:pos x="300" y="376"/>
                </a:cxn>
                <a:cxn ang="0">
                  <a:pos x="313" y="361"/>
                </a:cxn>
                <a:cxn ang="0">
                  <a:pos x="293" y="322"/>
                </a:cxn>
                <a:cxn ang="0">
                  <a:pos x="288" y="283"/>
                </a:cxn>
                <a:cxn ang="0">
                  <a:pos x="276" y="248"/>
                </a:cxn>
                <a:cxn ang="0">
                  <a:pos x="254" y="229"/>
                </a:cxn>
                <a:cxn ang="0">
                  <a:pos x="198" y="218"/>
                </a:cxn>
                <a:cxn ang="0">
                  <a:pos x="164" y="211"/>
                </a:cxn>
                <a:cxn ang="0">
                  <a:pos x="150" y="189"/>
                </a:cxn>
                <a:cxn ang="0">
                  <a:pos x="138" y="145"/>
                </a:cxn>
                <a:cxn ang="0">
                  <a:pos x="168" y="116"/>
                </a:cxn>
                <a:cxn ang="0">
                  <a:pos x="127" y="69"/>
                </a:cxn>
                <a:cxn ang="0">
                  <a:pos x="102" y="20"/>
                </a:cxn>
                <a:cxn ang="0">
                  <a:pos x="66" y="26"/>
                </a:cxn>
                <a:cxn ang="0">
                  <a:pos x="53" y="13"/>
                </a:cxn>
              </a:cxnLst>
              <a:rect l="0" t="0" r="r" b="b"/>
              <a:pathLst>
                <a:path w="323" h="419">
                  <a:moveTo>
                    <a:pt x="53" y="13"/>
                  </a:moveTo>
                  <a:cubicBezTo>
                    <a:pt x="48" y="20"/>
                    <a:pt x="45" y="33"/>
                    <a:pt x="45" y="33"/>
                  </a:cubicBezTo>
                  <a:cubicBezTo>
                    <a:pt x="35" y="55"/>
                    <a:pt x="44" y="58"/>
                    <a:pt x="44" y="58"/>
                  </a:cubicBezTo>
                  <a:cubicBezTo>
                    <a:pt x="56" y="62"/>
                    <a:pt x="56" y="70"/>
                    <a:pt x="56" y="70"/>
                  </a:cubicBezTo>
                  <a:cubicBezTo>
                    <a:pt x="57" y="74"/>
                    <a:pt x="44" y="68"/>
                    <a:pt x="47" y="80"/>
                  </a:cubicBezTo>
                  <a:cubicBezTo>
                    <a:pt x="43" y="84"/>
                    <a:pt x="45" y="88"/>
                    <a:pt x="45" y="88"/>
                  </a:cubicBezTo>
                  <a:cubicBezTo>
                    <a:pt x="48" y="99"/>
                    <a:pt x="33" y="96"/>
                    <a:pt x="33" y="96"/>
                  </a:cubicBezTo>
                  <a:cubicBezTo>
                    <a:pt x="22" y="99"/>
                    <a:pt x="18" y="112"/>
                    <a:pt x="18" y="112"/>
                  </a:cubicBezTo>
                  <a:cubicBezTo>
                    <a:pt x="4" y="123"/>
                    <a:pt x="21" y="141"/>
                    <a:pt x="21" y="141"/>
                  </a:cubicBezTo>
                  <a:cubicBezTo>
                    <a:pt x="26" y="141"/>
                    <a:pt x="23" y="160"/>
                    <a:pt x="23" y="160"/>
                  </a:cubicBezTo>
                  <a:cubicBezTo>
                    <a:pt x="31" y="171"/>
                    <a:pt x="18" y="167"/>
                    <a:pt x="19" y="184"/>
                  </a:cubicBezTo>
                  <a:cubicBezTo>
                    <a:pt x="23" y="200"/>
                    <a:pt x="11" y="198"/>
                    <a:pt x="11" y="198"/>
                  </a:cubicBezTo>
                  <a:cubicBezTo>
                    <a:pt x="17" y="215"/>
                    <a:pt x="15" y="225"/>
                    <a:pt x="15" y="225"/>
                  </a:cubicBezTo>
                  <a:cubicBezTo>
                    <a:pt x="13" y="231"/>
                    <a:pt x="1" y="226"/>
                    <a:pt x="4" y="239"/>
                  </a:cubicBezTo>
                  <a:cubicBezTo>
                    <a:pt x="0" y="249"/>
                    <a:pt x="11" y="252"/>
                    <a:pt x="11" y="252"/>
                  </a:cubicBezTo>
                  <a:cubicBezTo>
                    <a:pt x="17" y="249"/>
                    <a:pt x="13" y="261"/>
                    <a:pt x="20" y="260"/>
                  </a:cubicBezTo>
                  <a:cubicBezTo>
                    <a:pt x="26" y="260"/>
                    <a:pt x="23" y="253"/>
                    <a:pt x="32" y="254"/>
                  </a:cubicBezTo>
                  <a:cubicBezTo>
                    <a:pt x="22" y="267"/>
                    <a:pt x="32" y="273"/>
                    <a:pt x="32" y="273"/>
                  </a:cubicBezTo>
                  <a:cubicBezTo>
                    <a:pt x="31" y="283"/>
                    <a:pt x="22" y="285"/>
                    <a:pt x="23" y="293"/>
                  </a:cubicBezTo>
                  <a:cubicBezTo>
                    <a:pt x="22" y="300"/>
                    <a:pt x="32" y="308"/>
                    <a:pt x="26" y="318"/>
                  </a:cubicBezTo>
                  <a:cubicBezTo>
                    <a:pt x="26" y="336"/>
                    <a:pt x="18" y="348"/>
                    <a:pt x="18" y="348"/>
                  </a:cubicBezTo>
                  <a:cubicBezTo>
                    <a:pt x="32" y="355"/>
                    <a:pt x="35" y="348"/>
                    <a:pt x="35" y="348"/>
                  </a:cubicBezTo>
                  <a:cubicBezTo>
                    <a:pt x="41" y="341"/>
                    <a:pt x="55" y="352"/>
                    <a:pt x="55" y="352"/>
                  </a:cubicBezTo>
                  <a:cubicBezTo>
                    <a:pt x="59" y="355"/>
                    <a:pt x="84" y="351"/>
                    <a:pt x="90" y="355"/>
                  </a:cubicBezTo>
                  <a:cubicBezTo>
                    <a:pt x="107" y="359"/>
                    <a:pt x="107" y="352"/>
                    <a:pt x="107" y="352"/>
                  </a:cubicBezTo>
                  <a:cubicBezTo>
                    <a:pt x="115" y="339"/>
                    <a:pt x="123" y="352"/>
                    <a:pt x="123" y="352"/>
                  </a:cubicBezTo>
                  <a:cubicBezTo>
                    <a:pt x="133" y="361"/>
                    <a:pt x="138" y="352"/>
                    <a:pt x="138" y="352"/>
                  </a:cubicBezTo>
                  <a:cubicBezTo>
                    <a:pt x="139" y="341"/>
                    <a:pt x="155" y="342"/>
                    <a:pt x="155" y="342"/>
                  </a:cubicBezTo>
                  <a:cubicBezTo>
                    <a:pt x="154" y="366"/>
                    <a:pt x="165" y="369"/>
                    <a:pt x="165" y="369"/>
                  </a:cubicBezTo>
                  <a:cubicBezTo>
                    <a:pt x="172" y="377"/>
                    <a:pt x="173" y="391"/>
                    <a:pt x="173" y="391"/>
                  </a:cubicBezTo>
                  <a:cubicBezTo>
                    <a:pt x="180" y="388"/>
                    <a:pt x="180" y="398"/>
                    <a:pt x="180" y="398"/>
                  </a:cubicBezTo>
                  <a:cubicBezTo>
                    <a:pt x="193" y="403"/>
                    <a:pt x="183" y="407"/>
                    <a:pt x="183" y="407"/>
                  </a:cubicBezTo>
                  <a:cubicBezTo>
                    <a:pt x="178" y="418"/>
                    <a:pt x="191" y="417"/>
                    <a:pt x="191" y="417"/>
                  </a:cubicBezTo>
                  <a:cubicBezTo>
                    <a:pt x="205" y="419"/>
                    <a:pt x="212" y="410"/>
                    <a:pt x="212" y="410"/>
                  </a:cubicBezTo>
                  <a:cubicBezTo>
                    <a:pt x="224" y="403"/>
                    <a:pt x="235" y="409"/>
                    <a:pt x="235" y="409"/>
                  </a:cubicBezTo>
                  <a:cubicBezTo>
                    <a:pt x="242" y="399"/>
                    <a:pt x="253" y="400"/>
                    <a:pt x="253" y="400"/>
                  </a:cubicBezTo>
                  <a:cubicBezTo>
                    <a:pt x="258" y="388"/>
                    <a:pt x="272" y="392"/>
                    <a:pt x="272" y="392"/>
                  </a:cubicBezTo>
                  <a:cubicBezTo>
                    <a:pt x="275" y="377"/>
                    <a:pt x="296" y="370"/>
                    <a:pt x="300" y="376"/>
                  </a:cubicBezTo>
                  <a:cubicBezTo>
                    <a:pt x="304" y="370"/>
                    <a:pt x="323" y="378"/>
                    <a:pt x="323" y="364"/>
                  </a:cubicBezTo>
                  <a:cubicBezTo>
                    <a:pt x="318" y="364"/>
                    <a:pt x="313" y="361"/>
                    <a:pt x="313" y="361"/>
                  </a:cubicBezTo>
                  <a:cubicBezTo>
                    <a:pt x="312" y="341"/>
                    <a:pt x="303" y="344"/>
                    <a:pt x="303" y="344"/>
                  </a:cubicBezTo>
                  <a:cubicBezTo>
                    <a:pt x="290" y="341"/>
                    <a:pt x="293" y="322"/>
                    <a:pt x="293" y="322"/>
                  </a:cubicBezTo>
                  <a:cubicBezTo>
                    <a:pt x="281" y="311"/>
                    <a:pt x="297" y="315"/>
                    <a:pt x="296" y="300"/>
                  </a:cubicBezTo>
                  <a:cubicBezTo>
                    <a:pt x="296" y="289"/>
                    <a:pt x="287" y="287"/>
                    <a:pt x="288" y="283"/>
                  </a:cubicBezTo>
                  <a:cubicBezTo>
                    <a:pt x="279" y="276"/>
                    <a:pt x="279" y="263"/>
                    <a:pt x="279" y="263"/>
                  </a:cubicBezTo>
                  <a:cubicBezTo>
                    <a:pt x="269" y="255"/>
                    <a:pt x="276" y="248"/>
                    <a:pt x="276" y="248"/>
                  </a:cubicBezTo>
                  <a:cubicBezTo>
                    <a:pt x="285" y="240"/>
                    <a:pt x="268" y="242"/>
                    <a:pt x="268" y="242"/>
                  </a:cubicBezTo>
                  <a:cubicBezTo>
                    <a:pt x="257" y="248"/>
                    <a:pt x="254" y="229"/>
                    <a:pt x="254" y="229"/>
                  </a:cubicBezTo>
                  <a:cubicBezTo>
                    <a:pt x="254" y="205"/>
                    <a:pt x="231" y="215"/>
                    <a:pt x="231" y="215"/>
                  </a:cubicBezTo>
                  <a:cubicBezTo>
                    <a:pt x="215" y="227"/>
                    <a:pt x="198" y="218"/>
                    <a:pt x="198" y="218"/>
                  </a:cubicBezTo>
                  <a:cubicBezTo>
                    <a:pt x="192" y="207"/>
                    <a:pt x="180" y="211"/>
                    <a:pt x="180" y="211"/>
                  </a:cubicBezTo>
                  <a:cubicBezTo>
                    <a:pt x="172" y="202"/>
                    <a:pt x="164" y="211"/>
                    <a:pt x="164" y="211"/>
                  </a:cubicBezTo>
                  <a:cubicBezTo>
                    <a:pt x="139" y="217"/>
                    <a:pt x="154" y="205"/>
                    <a:pt x="154" y="205"/>
                  </a:cubicBezTo>
                  <a:cubicBezTo>
                    <a:pt x="164" y="187"/>
                    <a:pt x="150" y="189"/>
                    <a:pt x="150" y="189"/>
                  </a:cubicBezTo>
                  <a:cubicBezTo>
                    <a:pt x="144" y="190"/>
                    <a:pt x="149" y="168"/>
                    <a:pt x="149" y="168"/>
                  </a:cubicBezTo>
                  <a:cubicBezTo>
                    <a:pt x="149" y="155"/>
                    <a:pt x="138" y="145"/>
                    <a:pt x="138" y="145"/>
                  </a:cubicBezTo>
                  <a:cubicBezTo>
                    <a:pt x="124" y="134"/>
                    <a:pt x="150" y="128"/>
                    <a:pt x="150" y="128"/>
                  </a:cubicBezTo>
                  <a:cubicBezTo>
                    <a:pt x="169" y="128"/>
                    <a:pt x="168" y="116"/>
                    <a:pt x="168" y="116"/>
                  </a:cubicBezTo>
                  <a:cubicBezTo>
                    <a:pt x="169" y="106"/>
                    <a:pt x="149" y="95"/>
                    <a:pt x="149" y="95"/>
                  </a:cubicBezTo>
                  <a:cubicBezTo>
                    <a:pt x="129" y="84"/>
                    <a:pt x="127" y="69"/>
                    <a:pt x="127" y="69"/>
                  </a:cubicBezTo>
                  <a:cubicBezTo>
                    <a:pt x="118" y="55"/>
                    <a:pt x="139" y="51"/>
                    <a:pt x="119" y="40"/>
                  </a:cubicBezTo>
                  <a:cubicBezTo>
                    <a:pt x="109" y="40"/>
                    <a:pt x="102" y="20"/>
                    <a:pt x="102" y="20"/>
                  </a:cubicBezTo>
                  <a:cubicBezTo>
                    <a:pt x="92" y="0"/>
                    <a:pt x="84" y="13"/>
                    <a:pt x="84" y="13"/>
                  </a:cubicBezTo>
                  <a:cubicBezTo>
                    <a:pt x="73" y="13"/>
                    <a:pt x="66" y="26"/>
                    <a:pt x="66" y="26"/>
                  </a:cubicBezTo>
                  <a:cubicBezTo>
                    <a:pt x="58" y="29"/>
                    <a:pt x="68" y="10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4381" y="4345"/>
              <a:ext cx="853" cy="703"/>
            </a:xfrm>
            <a:custGeom>
              <a:avLst/>
              <a:gdLst/>
              <a:ahLst/>
              <a:cxnLst>
                <a:cxn ang="0">
                  <a:pos x="326" y="70"/>
                </a:cxn>
                <a:cxn ang="0">
                  <a:pos x="324" y="92"/>
                </a:cxn>
                <a:cxn ang="0">
                  <a:pos x="327" y="112"/>
                </a:cxn>
                <a:cxn ang="0">
                  <a:pos x="349" y="123"/>
                </a:cxn>
                <a:cxn ang="0">
                  <a:pos x="363" y="137"/>
                </a:cxn>
                <a:cxn ang="0">
                  <a:pos x="383" y="152"/>
                </a:cxn>
                <a:cxn ang="0">
                  <a:pos x="393" y="160"/>
                </a:cxn>
                <a:cxn ang="0">
                  <a:pos x="390" y="185"/>
                </a:cxn>
                <a:cxn ang="0">
                  <a:pos x="383" y="198"/>
                </a:cxn>
                <a:cxn ang="0">
                  <a:pos x="380" y="216"/>
                </a:cxn>
                <a:cxn ang="0">
                  <a:pos x="359" y="221"/>
                </a:cxn>
                <a:cxn ang="0">
                  <a:pos x="343" y="246"/>
                </a:cxn>
                <a:cxn ang="0">
                  <a:pos x="315" y="250"/>
                </a:cxn>
                <a:cxn ang="0">
                  <a:pos x="285" y="265"/>
                </a:cxn>
                <a:cxn ang="0">
                  <a:pos x="270" y="284"/>
                </a:cxn>
                <a:cxn ang="0">
                  <a:pos x="266" y="301"/>
                </a:cxn>
                <a:cxn ang="0">
                  <a:pos x="263" y="321"/>
                </a:cxn>
                <a:cxn ang="0">
                  <a:pos x="242" y="318"/>
                </a:cxn>
                <a:cxn ang="0">
                  <a:pos x="219" y="307"/>
                </a:cxn>
                <a:cxn ang="0">
                  <a:pos x="185" y="299"/>
                </a:cxn>
                <a:cxn ang="0">
                  <a:pos x="168" y="298"/>
                </a:cxn>
                <a:cxn ang="0">
                  <a:pos x="150" y="284"/>
                </a:cxn>
                <a:cxn ang="0">
                  <a:pos x="136" y="273"/>
                </a:cxn>
                <a:cxn ang="0">
                  <a:pos x="126" y="260"/>
                </a:cxn>
                <a:cxn ang="0">
                  <a:pos x="96" y="249"/>
                </a:cxn>
                <a:cxn ang="0">
                  <a:pos x="84" y="240"/>
                </a:cxn>
                <a:cxn ang="0">
                  <a:pos x="75" y="210"/>
                </a:cxn>
                <a:cxn ang="0">
                  <a:pos x="74" y="188"/>
                </a:cxn>
                <a:cxn ang="0">
                  <a:pos x="73" y="174"/>
                </a:cxn>
                <a:cxn ang="0">
                  <a:pos x="58" y="161"/>
                </a:cxn>
                <a:cxn ang="0">
                  <a:pos x="43" y="143"/>
                </a:cxn>
                <a:cxn ang="0">
                  <a:pos x="36" y="128"/>
                </a:cxn>
                <a:cxn ang="0">
                  <a:pos x="34" y="110"/>
                </a:cxn>
                <a:cxn ang="0">
                  <a:pos x="24" y="99"/>
                </a:cxn>
                <a:cxn ang="0">
                  <a:pos x="15" y="79"/>
                </a:cxn>
                <a:cxn ang="0">
                  <a:pos x="0" y="63"/>
                </a:cxn>
                <a:cxn ang="0">
                  <a:pos x="3" y="46"/>
                </a:cxn>
                <a:cxn ang="0">
                  <a:pos x="22" y="38"/>
                </a:cxn>
                <a:cxn ang="0">
                  <a:pos x="44" y="38"/>
                </a:cxn>
                <a:cxn ang="0">
                  <a:pos x="76" y="38"/>
                </a:cxn>
                <a:cxn ang="0">
                  <a:pos x="96" y="27"/>
                </a:cxn>
                <a:cxn ang="0">
                  <a:pos x="109" y="9"/>
                </a:cxn>
                <a:cxn ang="0">
                  <a:pos x="126" y="9"/>
                </a:cxn>
                <a:cxn ang="0">
                  <a:pos x="146" y="13"/>
                </a:cxn>
                <a:cxn ang="0">
                  <a:pos x="181" y="16"/>
                </a:cxn>
                <a:cxn ang="0">
                  <a:pos x="198" y="13"/>
                </a:cxn>
                <a:cxn ang="0">
                  <a:pos x="214" y="13"/>
                </a:cxn>
                <a:cxn ang="0">
                  <a:pos x="229" y="13"/>
                </a:cxn>
                <a:cxn ang="0">
                  <a:pos x="246" y="3"/>
                </a:cxn>
                <a:cxn ang="0">
                  <a:pos x="256" y="30"/>
                </a:cxn>
                <a:cxn ang="0">
                  <a:pos x="264" y="52"/>
                </a:cxn>
                <a:cxn ang="0">
                  <a:pos x="271" y="59"/>
                </a:cxn>
                <a:cxn ang="0">
                  <a:pos x="274" y="68"/>
                </a:cxn>
                <a:cxn ang="0">
                  <a:pos x="282" y="78"/>
                </a:cxn>
                <a:cxn ang="0">
                  <a:pos x="303" y="71"/>
                </a:cxn>
                <a:cxn ang="0">
                  <a:pos x="326" y="70"/>
                </a:cxn>
                <a:cxn ang="0">
                  <a:pos x="326" y="70"/>
                </a:cxn>
              </a:cxnLst>
              <a:rect l="0" t="0" r="r" b="b"/>
              <a:pathLst>
                <a:path w="400" h="331">
                  <a:moveTo>
                    <a:pt x="326" y="70"/>
                  </a:moveTo>
                  <a:cubicBezTo>
                    <a:pt x="329" y="84"/>
                    <a:pt x="324" y="92"/>
                    <a:pt x="324" y="92"/>
                  </a:cubicBezTo>
                  <a:cubicBezTo>
                    <a:pt x="312" y="108"/>
                    <a:pt x="327" y="112"/>
                    <a:pt x="327" y="112"/>
                  </a:cubicBezTo>
                  <a:cubicBezTo>
                    <a:pt x="331" y="119"/>
                    <a:pt x="340" y="110"/>
                    <a:pt x="349" y="123"/>
                  </a:cubicBezTo>
                  <a:cubicBezTo>
                    <a:pt x="369" y="122"/>
                    <a:pt x="363" y="137"/>
                    <a:pt x="363" y="137"/>
                  </a:cubicBezTo>
                  <a:cubicBezTo>
                    <a:pt x="368" y="158"/>
                    <a:pt x="383" y="152"/>
                    <a:pt x="383" y="152"/>
                  </a:cubicBezTo>
                  <a:cubicBezTo>
                    <a:pt x="393" y="146"/>
                    <a:pt x="393" y="160"/>
                    <a:pt x="393" y="160"/>
                  </a:cubicBezTo>
                  <a:cubicBezTo>
                    <a:pt x="400" y="187"/>
                    <a:pt x="390" y="185"/>
                    <a:pt x="390" y="185"/>
                  </a:cubicBezTo>
                  <a:cubicBezTo>
                    <a:pt x="375" y="183"/>
                    <a:pt x="383" y="198"/>
                    <a:pt x="383" y="198"/>
                  </a:cubicBezTo>
                  <a:cubicBezTo>
                    <a:pt x="392" y="203"/>
                    <a:pt x="380" y="216"/>
                    <a:pt x="380" y="216"/>
                  </a:cubicBezTo>
                  <a:cubicBezTo>
                    <a:pt x="373" y="224"/>
                    <a:pt x="359" y="221"/>
                    <a:pt x="359" y="221"/>
                  </a:cubicBezTo>
                  <a:cubicBezTo>
                    <a:pt x="329" y="211"/>
                    <a:pt x="343" y="246"/>
                    <a:pt x="343" y="246"/>
                  </a:cubicBezTo>
                  <a:cubicBezTo>
                    <a:pt x="333" y="251"/>
                    <a:pt x="322" y="243"/>
                    <a:pt x="315" y="250"/>
                  </a:cubicBezTo>
                  <a:cubicBezTo>
                    <a:pt x="311" y="254"/>
                    <a:pt x="298" y="251"/>
                    <a:pt x="285" y="265"/>
                  </a:cubicBezTo>
                  <a:cubicBezTo>
                    <a:pt x="272" y="264"/>
                    <a:pt x="270" y="284"/>
                    <a:pt x="270" y="284"/>
                  </a:cubicBezTo>
                  <a:cubicBezTo>
                    <a:pt x="256" y="298"/>
                    <a:pt x="266" y="301"/>
                    <a:pt x="266" y="301"/>
                  </a:cubicBezTo>
                  <a:cubicBezTo>
                    <a:pt x="270" y="314"/>
                    <a:pt x="263" y="321"/>
                    <a:pt x="263" y="321"/>
                  </a:cubicBezTo>
                  <a:cubicBezTo>
                    <a:pt x="263" y="321"/>
                    <a:pt x="260" y="331"/>
                    <a:pt x="242" y="318"/>
                  </a:cubicBezTo>
                  <a:cubicBezTo>
                    <a:pt x="242" y="318"/>
                    <a:pt x="227" y="311"/>
                    <a:pt x="219" y="307"/>
                  </a:cubicBezTo>
                  <a:cubicBezTo>
                    <a:pt x="219" y="307"/>
                    <a:pt x="215" y="294"/>
                    <a:pt x="185" y="299"/>
                  </a:cubicBezTo>
                  <a:cubicBezTo>
                    <a:pt x="185" y="299"/>
                    <a:pt x="175" y="302"/>
                    <a:pt x="168" y="298"/>
                  </a:cubicBezTo>
                  <a:cubicBezTo>
                    <a:pt x="162" y="292"/>
                    <a:pt x="154" y="304"/>
                    <a:pt x="150" y="284"/>
                  </a:cubicBezTo>
                  <a:cubicBezTo>
                    <a:pt x="150" y="284"/>
                    <a:pt x="152" y="273"/>
                    <a:pt x="136" y="273"/>
                  </a:cubicBezTo>
                  <a:cubicBezTo>
                    <a:pt x="136" y="273"/>
                    <a:pt x="132" y="266"/>
                    <a:pt x="126" y="260"/>
                  </a:cubicBezTo>
                  <a:cubicBezTo>
                    <a:pt x="126" y="260"/>
                    <a:pt x="120" y="250"/>
                    <a:pt x="96" y="249"/>
                  </a:cubicBezTo>
                  <a:cubicBezTo>
                    <a:pt x="96" y="249"/>
                    <a:pt x="92" y="242"/>
                    <a:pt x="84" y="240"/>
                  </a:cubicBezTo>
                  <a:cubicBezTo>
                    <a:pt x="84" y="240"/>
                    <a:pt x="85" y="222"/>
                    <a:pt x="75" y="210"/>
                  </a:cubicBezTo>
                  <a:cubicBezTo>
                    <a:pt x="75" y="210"/>
                    <a:pt x="65" y="199"/>
                    <a:pt x="74" y="188"/>
                  </a:cubicBezTo>
                  <a:cubicBezTo>
                    <a:pt x="74" y="188"/>
                    <a:pt x="87" y="187"/>
                    <a:pt x="73" y="174"/>
                  </a:cubicBezTo>
                  <a:cubicBezTo>
                    <a:pt x="73" y="174"/>
                    <a:pt x="75" y="164"/>
                    <a:pt x="58" y="161"/>
                  </a:cubicBezTo>
                  <a:cubicBezTo>
                    <a:pt x="58" y="161"/>
                    <a:pt x="58" y="149"/>
                    <a:pt x="43" y="143"/>
                  </a:cubicBezTo>
                  <a:cubicBezTo>
                    <a:pt x="43" y="143"/>
                    <a:pt x="23" y="130"/>
                    <a:pt x="36" y="128"/>
                  </a:cubicBezTo>
                  <a:cubicBezTo>
                    <a:pt x="36" y="128"/>
                    <a:pt x="40" y="115"/>
                    <a:pt x="34" y="110"/>
                  </a:cubicBezTo>
                  <a:cubicBezTo>
                    <a:pt x="34" y="110"/>
                    <a:pt x="32" y="99"/>
                    <a:pt x="24" y="99"/>
                  </a:cubicBezTo>
                  <a:cubicBezTo>
                    <a:pt x="24" y="99"/>
                    <a:pt x="15" y="101"/>
                    <a:pt x="15" y="79"/>
                  </a:cubicBezTo>
                  <a:cubicBezTo>
                    <a:pt x="15" y="79"/>
                    <a:pt x="0" y="78"/>
                    <a:pt x="0" y="63"/>
                  </a:cubicBezTo>
                  <a:cubicBezTo>
                    <a:pt x="0" y="63"/>
                    <a:pt x="5" y="58"/>
                    <a:pt x="3" y="46"/>
                  </a:cubicBezTo>
                  <a:cubicBezTo>
                    <a:pt x="3" y="46"/>
                    <a:pt x="14" y="51"/>
                    <a:pt x="22" y="38"/>
                  </a:cubicBezTo>
                  <a:cubicBezTo>
                    <a:pt x="22" y="38"/>
                    <a:pt x="34" y="28"/>
                    <a:pt x="44" y="38"/>
                  </a:cubicBezTo>
                  <a:cubicBezTo>
                    <a:pt x="44" y="38"/>
                    <a:pt x="54" y="47"/>
                    <a:pt x="76" y="38"/>
                  </a:cubicBezTo>
                  <a:cubicBezTo>
                    <a:pt x="76" y="38"/>
                    <a:pt x="87" y="41"/>
                    <a:pt x="96" y="27"/>
                  </a:cubicBezTo>
                  <a:cubicBezTo>
                    <a:pt x="96" y="27"/>
                    <a:pt x="109" y="17"/>
                    <a:pt x="109" y="9"/>
                  </a:cubicBezTo>
                  <a:cubicBezTo>
                    <a:pt x="123" y="16"/>
                    <a:pt x="126" y="9"/>
                    <a:pt x="126" y="9"/>
                  </a:cubicBezTo>
                  <a:cubicBezTo>
                    <a:pt x="132" y="2"/>
                    <a:pt x="146" y="13"/>
                    <a:pt x="146" y="13"/>
                  </a:cubicBezTo>
                  <a:cubicBezTo>
                    <a:pt x="150" y="16"/>
                    <a:pt x="175" y="12"/>
                    <a:pt x="181" y="16"/>
                  </a:cubicBezTo>
                  <a:cubicBezTo>
                    <a:pt x="198" y="20"/>
                    <a:pt x="198" y="13"/>
                    <a:pt x="198" y="13"/>
                  </a:cubicBezTo>
                  <a:cubicBezTo>
                    <a:pt x="206" y="0"/>
                    <a:pt x="214" y="13"/>
                    <a:pt x="214" y="13"/>
                  </a:cubicBezTo>
                  <a:cubicBezTo>
                    <a:pt x="224" y="22"/>
                    <a:pt x="229" y="13"/>
                    <a:pt x="229" y="13"/>
                  </a:cubicBezTo>
                  <a:cubicBezTo>
                    <a:pt x="230" y="2"/>
                    <a:pt x="246" y="3"/>
                    <a:pt x="246" y="3"/>
                  </a:cubicBezTo>
                  <a:cubicBezTo>
                    <a:pt x="245" y="27"/>
                    <a:pt x="256" y="30"/>
                    <a:pt x="256" y="30"/>
                  </a:cubicBezTo>
                  <a:cubicBezTo>
                    <a:pt x="263" y="38"/>
                    <a:pt x="264" y="52"/>
                    <a:pt x="264" y="52"/>
                  </a:cubicBezTo>
                  <a:cubicBezTo>
                    <a:pt x="271" y="49"/>
                    <a:pt x="271" y="59"/>
                    <a:pt x="271" y="59"/>
                  </a:cubicBezTo>
                  <a:cubicBezTo>
                    <a:pt x="284" y="64"/>
                    <a:pt x="274" y="68"/>
                    <a:pt x="274" y="68"/>
                  </a:cubicBezTo>
                  <a:cubicBezTo>
                    <a:pt x="269" y="79"/>
                    <a:pt x="282" y="78"/>
                    <a:pt x="282" y="78"/>
                  </a:cubicBezTo>
                  <a:cubicBezTo>
                    <a:pt x="296" y="80"/>
                    <a:pt x="303" y="71"/>
                    <a:pt x="303" y="71"/>
                  </a:cubicBezTo>
                  <a:cubicBezTo>
                    <a:pt x="315" y="64"/>
                    <a:pt x="326" y="70"/>
                    <a:pt x="326" y="70"/>
                  </a:cubicBezTo>
                  <a:cubicBezTo>
                    <a:pt x="326" y="70"/>
                    <a:pt x="326" y="70"/>
                    <a:pt x="326" y="70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auto">
            <a:xfrm>
              <a:off x="5046" y="4329"/>
              <a:ext cx="820" cy="782"/>
            </a:xfrm>
            <a:custGeom>
              <a:avLst/>
              <a:gdLst/>
              <a:ahLst/>
              <a:cxnLst>
                <a:cxn ang="0">
                  <a:pos x="102" y="33"/>
                </a:cxn>
                <a:cxn ang="0">
                  <a:pos x="79" y="45"/>
                </a:cxn>
                <a:cxn ang="0">
                  <a:pos x="51" y="61"/>
                </a:cxn>
                <a:cxn ang="0">
                  <a:pos x="32" y="69"/>
                </a:cxn>
                <a:cxn ang="0">
                  <a:pos x="14" y="77"/>
                </a:cxn>
                <a:cxn ang="0">
                  <a:pos x="12" y="100"/>
                </a:cxn>
                <a:cxn ang="0">
                  <a:pos x="15" y="120"/>
                </a:cxn>
                <a:cxn ang="0">
                  <a:pos x="37" y="131"/>
                </a:cxn>
                <a:cxn ang="0">
                  <a:pos x="51" y="145"/>
                </a:cxn>
                <a:cxn ang="0">
                  <a:pos x="71" y="160"/>
                </a:cxn>
                <a:cxn ang="0">
                  <a:pos x="81" y="168"/>
                </a:cxn>
                <a:cxn ang="0">
                  <a:pos x="78" y="193"/>
                </a:cxn>
                <a:cxn ang="0">
                  <a:pos x="71" y="206"/>
                </a:cxn>
                <a:cxn ang="0">
                  <a:pos x="68" y="224"/>
                </a:cxn>
                <a:cxn ang="0">
                  <a:pos x="47" y="229"/>
                </a:cxn>
                <a:cxn ang="0">
                  <a:pos x="31" y="254"/>
                </a:cxn>
                <a:cxn ang="0">
                  <a:pos x="64" y="265"/>
                </a:cxn>
                <a:cxn ang="0">
                  <a:pos x="102" y="287"/>
                </a:cxn>
                <a:cxn ang="0">
                  <a:pos x="132" y="287"/>
                </a:cxn>
                <a:cxn ang="0">
                  <a:pos x="157" y="303"/>
                </a:cxn>
                <a:cxn ang="0">
                  <a:pos x="175" y="321"/>
                </a:cxn>
                <a:cxn ang="0">
                  <a:pos x="185" y="333"/>
                </a:cxn>
                <a:cxn ang="0">
                  <a:pos x="195" y="349"/>
                </a:cxn>
                <a:cxn ang="0">
                  <a:pos x="208" y="349"/>
                </a:cxn>
                <a:cxn ang="0">
                  <a:pos x="228" y="339"/>
                </a:cxn>
                <a:cxn ang="0">
                  <a:pos x="245" y="338"/>
                </a:cxn>
                <a:cxn ang="0">
                  <a:pos x="241" y="316"/>
                </a:cxn>
                <a:cxn ang="0">
                  <a:pos x="254" y="310"/>
                </a:cxn>
                <a:cxn ang="0">
                  <a:pos x="263" y="303"/>
                </a:cxn>
                <a:cxn ang="0">
                  <a:pos x="278" y="309"/>
                </a:cxn>
                <a:cxn ang="0">
                  <a:pos x="284" y="298"/>
                </a:cxn>
                <a:cxn ang="0">
                  <a:pos x="296" y="299"/>
                </a:cxn>
                <a:cxn ang="0">
                  <a:pos x="304" y="282"/>
                </a:cxn>
                <a:cxn ang="0">
                  <a:pos x="310" y="267"/>
                </a:cxn>
                <a:cxn ang="0">
                  <a:pos x="328" y="245"/>
                </a:cxn>
                <a:cxn ang="0">
                  <a:pos x="343" y="231"/>
                </a:cxn>
                <a:cxn ang="0">
                  <a:pos x="332" y="226"/>
                </a:cxn>
                <a:cxn ang="0">
                  <a:pos x="348" y="221"/>
                </a:cxn>
                <a:cxn ang="0">
                  <a:pos x="371" y="218"/>
                </a:cxn>
                <a:cxn ang="0">
                  <a:pos x="373" y="200"/>
                </a:cxn>
                <a:cxn ang="0">
                  <a:pos x="373" y="169"/>
                </a:cxn>
                <a:cxn ang="0">
                  <a:pos x="376" y="153"/>
                </a:cxn>
                <a:cxn ang="0">
                  <a:pos x="380" y="134"/>
                </a:cxn>
                <a:cxn ang="0">
                  <a:pos x="377" y="120"/>
                </a:cxn>
                <a:cxn ang="0">
                  <a:pos x="384" y="103"/>
                </a:cxn>
                <a:cxn ang="0">
                  <a:pos x="381" y="87"/>
                </a:cxn>
                <a:cxn ang="0">
                  <a:pos x="374" y="80"/>
                </a:cxn>
                <a:cxn ang="0">
                  <a:pos x="346" y="65"/>
                </a:cxn>
                <a:cxn ang="0">
                  <a:pos x="328" y="41"/>
                </a:cxn>
                <a:cxn ang="0">
                  <a:pos x="318" y="21"/>
                </a:cxn>
                <a:cxn ang="0">
                  <a:pos x="308" y="8"/>
                </a:cxn>
                <a:cxn ang="0">
                  <a:pos x="292" y="3"/>
                </a:cxn>
                <a:cxn ang="0">
                  <a:pos x="259" y="22"/>
                </a:cxn>
                <a:cxn ang="0">
                  <a:pos x="230" y="35"/>
                </a:cxn>
                <a:cxn ang="0">
                  <a:pos x="219" y="45"/>
                </a:cxn>
                <a:cxn ang="0">
                  <a:pos x="203" y="45"/>
                </a:cxn>
                <a:cxn ang="0">
                  <a:pos x="184" y="39"/>
                </a:cxn>
                <a:cxn ang="0">
                  <a:pos x="166" y="30"/>
                </a:cxn>
                <a:cxn ang="0">
                  <a:pos x="141" y="14"/>
                </a:cxn>
                <a:cxn ang="0">
                  <a:pos x="112" y="25"/>
                </a:cxn>
                <a:cxn ang="0">
                  <a:pos x="102" y="33"/>
                </a:cxn>
                <a:cxn ang="0">
                  <a:pos x="102" y="33"/>
                </a:cxn>
              </a:cxnLst>
              <a:rect l="0" t="0" r="r" b="b"/>
              <a:pathLst>
                <a:path w="385" h="369">
                  <a:moveTo>
                    <a:pt x="102" y="33"/>
                  </a:moveTo>
                  <a:cubicBezTo>
                    <a:pt x="102" y="47"/>
                    <a:pt x="83" y="39"/>
                    <a:pt x="79" y="45"/>
                  </a:cubicBezTo>
                  <a:cubicBezTo>
                    <a:pt x="75" y="39"/>
                    <a:pt x="54" y="46"/>
                    <a:pt x="51" y="61"/>
                  </a:cubicBezTo>
                  <a:cubicBezTo>
                    <a:pt x="51" y="61"/>
                    <a:pt x="37" y="57"/>
                    <a:pt x="32" y="69"/>
                  </a:cubicBezTo>
                  <a:cubicBezTo>
                    <a:pt x="32" y="69"/>
                    <a:pt x="21" y="68"/>
                    <a:pt x="14" y="77"/>
                  </a:cubicBezTo>
                  <a:cubicBezTo>
                    <a:pt x="17" y="91"/>
                    <a:pt x="12" y="100"/>
                    <a:pt x="12" y="100"/>
                  </a:cubicBezTo>
                  <a:cubicBezTo>
                    <a:pt x="0" y="116"/>
                    <a:pt x="15" y="120"/>
                    <a:pt x="15" y="120"/>
                  </a:cubicBezTo>
                  <a:cubicBezTo>
                    <a:pt x="19" y="127"/>
                    <a:pt x="28" y="118"/>
                    <a:pt x="37" y="131"/>
                  </a:cubicBezTo>
                  <a:cubicBezTo>
                    <a:pt x="57" y="130"/>
                    <a:pt x="51" y="145"/>
                    <a:pt x="51" y="145"/>
                  </a:cubicBezTo>
                  <a:cubicBezTo>
                    <a:pt x="56" y="166"/>
                    <a:pt x="71" y="160"/>
                    <a:pt x="71" y="160"/>
                  </a:cubicBezTo>
                  <a:cubicBezTo>
                    <a:pt x="81" y="154"/>
                    <a:pt x="81" y="168"/>
                    <a:pt x="81" y="168"/>
                  </a:cubicBezTo>
                  <a:cubicBezTo>
                    <a:pt x="88" y="195"/>
                    <a:pt x="78" y="193"/>
                    <a:pt x="78" y="193"/>
                  </a:cubicBezTo>
                  <a:cubicBezTo>
                    <a:pt x="63" y="191"/>
                    <a:pt x="71" y="206"/>
                    <a:pt x="71" y="206"/>
                  </a:cubicBezTo>
                  <a:cubicBezTo>
                    <a:pt x="80" y="211"/>
                    <a:pt x="68" y="224"/>
                    <a:pt x="68" y="224"/>
                  </a:cubicBezTo>
                  <a:cubicBezTo>
                    <a:pt x="61" y="232"/>
                    <a:pt x="47" y="229"/>
                    <a:pt x="47" y="229"/>
                  </a:cubicBezTo>
                  <a:cubicBezTo>
                    <a:pt x="17" y="219"/>
                    <a:pt x="31" y="254"/>
                    <a:pt x="31" y="254"/>
                  </a:cubicBezTo>
                  <a:cubicBezTo>
                    <a:pt x="33" y="259"/>
                    <a:pt x="54" y="250"/>
                    <a:pt x="64" y="265"/>
                  </a:cubicBezTo>
                  <a:cubicBezTo>
                    <a:pt x="82" y="281"/>
                    <a:pt x="90" y="290"/>
                    <a:pt x="102" y="287"/>
                  </a:cubicBezTo>
                  <a:cubicBezTo>
                    <a:pt x="116" y="289"/>
                    <a:pt x="132" y="287"/>
                    <a:pt x="132" y="287"/>
                  </a:cubicBezTo>
                  <a:cubicBezTo>
                    <a:pt x="159" y="271"/>
                    <a:pt x="157" y="303"/>
                    <a:pt x="157" y="303"/>
                  </a:cubicBezTo>
                  <a:cubicBezTo>
                    <a:pt x="180" y="313"/>
                    <a:pt x="175" y="321"/>
                    <a:pt x="175" y="321"/>
                  </a:cubicBezTo>
                  <a:cubicBezTo>
                    <a:pt x="178" y="332"/>
                    <a:pt x="185" y="333"/>
                    <a:pt x="185" y="333"/>
                  </a:cubicBezTo>
                  <a:cubicBezTo>
                    <a:pt x="197" y="338"/>
                    <a:pt x="195" y="349"/>
                    <a:pt x="195" y="349"/>
                  </a:cubicBezTo>
                  <a:cubicBezTo>
                    <a:pt x="197" y="369"/>
                    <a:pt x="208" y="349"/>
                    <a:pt x="208" y="349"/>
                  </a:cubicBezTo>
                  <a:cubicBezTo>
                    <a:pt x="215" y="330"/>
                    <a:pt x="228" y="339"/>
                    <a:pt x="228" y="339"/>
                  </a:cubicBezTo>
                  <a:cubicBezTo>
                    <a:pt x="230" y="348"/>
                    <a:pt x="245" y="338"/>
                    <a:pt x="245" y="338"/>
                  </a:cubicBezTo>
                  <a:cubicBezTo>
                    <a:pt x="248" y="321"/>
                    <a:pt x="240" y="325"/>
                    <a:pt x="241" y="316"/>
                  </a:cubicBezTo>
                  <a:cubicBezTo>
                    <a:pt x="241" y="316"/>
                    <a:pt x="239" y="303"/>
                    <a:pt x="254" y="310"/>
                  </a:cubicBezTo>
                  <a:cubicBezTo>
                    <a:pt x="259" y="313"/>
                    <a:pt x="260" y="304"/>
                    <a:pt x="263" y="303"/>
                  </a:cubicBezTo>
                  <a:cubicBezTo>
                    <a:pt x="263" y="303"/>
                    <a:pt x="270" y="309"/>
                    <a:pt x="278" y="309"/>
                  </a:cubicBezTo>
                  <a:cubicBezTo>
                    <a:pt x="278" y="309"/>
                    <a:pt x="273" y="303"/>
                    <a:pt x="284" y="298"/>
                  </a:cubicBezTo>
                  <a:cubicBezTo>
                    <a:pt x="284" y="298"/>
                    <a:pt x="290" y="292"/>
                    <a:pt x="296" y="299"/>
                  </a:cubicBezTo>
                  <a:cubicBezTo>
                    <a:pt x="296" y="299"/>
                    <a:pt x="291" y="288"/>
                    <a:pt x="304" y="282"/>
                  </a:cubicBezTo>
                  <a:cubicBezTo>
                    <a:pt x="304" y="282"/>
                    <a:pt x="316" y="278"/>
                    <a:pt x="310" y="267"/>
                  </a:cubicBezTo>
                  <a:cubicBezTo>
                    <a:pt x="310" y="267"/>
                    <a:pt x="310" y="259"/>
                    <a:pt x="328" y="245"/>
                  </a:cubicBezTo>
                  <a:cubicBezTo>
                    <a:pt x="328" y="245"/>
                    <a:pt x="343" y="240"/>
                    <a:pt x="343" y="231"/>
                  </a:cubicBezTo>
                  <a:cubicBezTo>
                    <a:pt x="343" y="224"/>
                    <a:pt x="329" y="232"/>
                    <a:pt x="332" y="226"/>
                  </a:cubicBezTo>
                  <a:cubicBezTo>
                    <a:pt x="332" y="226"/>
                    <a:pt x="337" y="212"/>
                    <a:pt x="348" y="221"/>
                  </a:cubicBezTo>
                  <a:cubicBezTo>
                    <a:pt x="348" y="221"/>
                    <a:pt x="364" y="223"/>
                    <a:pt x="371" y="218"/>
                  </a:cubicBezTo>
                  <a:cubicBezTo>
                    <a:pt x="371" y="218"/>
                    <a:pt x="383" y="203"/>
                    <a:pt x="373" y="200"/>
                  </a:cubicBezTo>
                  <a:cubicBezTo>
                    <a:pt x="373" y="200"/>
                    <a:pt x="368" y="193"/>
                    <a:pt x="373" y="169"/>
                  </a:cubicBezTo>
                  <a:cubicBezTo>
                    <a:pt x="373" y="169"/>
                    <a:pt x="382" y="163"/>
                    <a:pt x="376" y="153"/>
                  </a:cubicBezTo>
                  <a:cubicBezTo>
                    <a:pt x="369" y="142"/>
                    <a:pt x="385" y="141"/>
                    <a:pt x="380" y="134"/>
                  </a:cubicBezTo>
                  <a:cubicBezTo>
                    <a:pt x="380" y="134"/>
                    <a:pt x="373" y="128"/>
                    <a:pt x="377" y="120"/>
                  </a:cubicBezTo>
                  <a:cubicBezTo>
                    <a:pt x="381" y="118"/>
                    <a:pt x="376" y="110"/>
                    <a:pt x="384" y="103"/>
                  </a:cubicBezTo>
                  <a:cubicBezTo>
                    <a:pt x="384" y="103"/>
                    <a:pt x="376" y="96"/>
                    <a:pt x="381" y="87"/>
                  </a:cubicBezTo>
                  <a:cubicBezTo>
                    <a:pt x="376" y="87"/>
                    <a:pt x="374" y="80"/>
                    <a:pt x="374" y="80"/>
                  </a:cubicBezTo>
                  <a:cubicBezTo>
                    <a:pt x="363" y="63"/>
                    <a:pt x="346" y="65"/>
                    <a:pt x="346" y="65"/>
                  </a:cubicBezTo>
                  <a:cubicBezTo>
                    <a:pt x="336" y="46"/>
                    <a:pt x="328" y="41"/>
                    <a:pt x="328" y="41"/>
                  </a:cubicBezTo>
                  <a:cubicBezTo>
                    <a:pt x="330" y="17"/>
                    <a:pt x="318" y="21"/>
                    <a:pt x="318" y="21"/>
                  </a:cubicBezTo>
                  <a:cubicBezTo>
                    <a:pt x="307" y="17"/>
                    <a:pt x="308" y="8"/>
                    <a:pt x="308" y="8"/>
                  </a:cubicBezTo>
                  <a:cubicBezTo>
                    <a:pt x="307" y="0"/>
                    <a:pt x="292" y="3"/>
                    <a:pt x="292" y="3"/>
                  </a:cubicBezTo>
                  <a:cubicBezTo>
                    <a:pt x="270" y="28"/>
                    <a:pt x="259" y="22"/>
                    <a:pt x="259" y="22"/>
                  </a:cubicBezTo>
                  <a:cubicBezTo>
                    <a:pt x="241" y="19"/>
                    <a:pt x="230" y="35"/>
                    <a:pt x="230" y="35"/>
                  </a:cubicBezTo>
                  <a:cubicBezTo>
                    <a:pt x="216" y="39"/>
                    <a:pt x="219" y="45"/>
                    <a:pt x="219" y="45"/>
                  </a:cubicBezTo>
                  <a:cubicBezTo>
                    <a:pt x="208" y="57"/>
                    <a:pt x="203" y="45"/>
                    <a:pt x="203" y="45"/>
                  </a:cubicBezTo>
                  <a:cubicBezTo>
                    <a:pt x="192" y="24"/>
                    <a:pt x="184" y="39"/>
                    <a:pt x="184" y="39"/>
                  </a:cubicBezTo>
                  <a:cubicBezTo>
                    <a:pt x="173" y="46"/>
                    <a:pt x="166" y="30"/>
                    <a:pt x="166" y="30"/>
                  </a:cubicBezTo>
                  <a:cubicBezTo>
                    <a:pt x="157" y="10"/>
                    <a:pt x="141" y="14"/>
                    <a:pt x="141" y="14"/>
                  </a:cubicBezTo>
                  <a:cubicBezTo>
                    <a:pt x="118" y="12"/>
                    <a:pt x="112" y="25"/>
                    <a:pt x="112" y="25"/>
                  </a:cubicBezTo>
                  <a:cubicBezTo>
                    <a:pt x="109" y="32"/>
                    <a:pt x="105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5830" y="4450"/>
              <a:ext cx="616" cy="827"/>
            </a:xfrm>
            <a:custGeom>
              <a:avLst/>
              <a:gdLst/>
              <a:ahLst/>
              <a:cxnLst>
                <a:cxn ang="0">
                  <a:pos x="4" y="161"/>
                </a:cxn>
                <a:cxn ang="0">
                  <a:pos x="5" y="143"/>
                </a:cxn>
                <a:cxn ang="0">
                  <a:pos x="5" y="112"/>
                </a:cxn>
                <a:cxn ang="0">
                  <a:pos x="8" y="96"/>
                </a:cxn>
                <a:cxn ang="0">
                  <a:pos x="12" y="77"/>
                </a:cxn>
                <a:cxn ang="0">
                  <a:pos x="9" y="63"/>
                </a:cxn>
                <a:cxn ang="0">
                  <a:pos x="16" y="46"/>
                </a:cxn>
                <a:cxn ang="0">
                  <a:pos x="13" y="30"/>
                </a:cxn>
                <a:cxn ang="0">
                  <a:pos x="20" y="29"/>
                </a:cxn>
                <a:cxn ang="0">
                  <a:pos x="30" y="15"/>
                </a:cxn>
                <a:cxn ang="0">
                  <a:pos x="38" y="2"/>
                </a:cxn>
                <a:cxn ang="0">
                  <a:pos x="56" y="15"/>
                </a:cxn>
                <a:cxn ang="0">
                  <a:pos x="73" y="17"/>
                </a:cxn>
                <a:cxn ang="0">
                  <a:pos x="96" y="26"/>
                </a:cxn>
                <a:cxn ang="0">
                  <a:pos x="115" y="33"/>
                </a:cxn>
                <a:cxn ang="0">
                  <a:pos x="137" y="33"/>
                </a:cxn>
                <a:cxn ang="0">
                  <a:pos x="155" y="36"/>
                </a:cxn>
                <a:cxn ang="0">
                  <a:pos x="176" y="45"/>
                </a:cxn>
                <a:cxn ang="0">
                  <a:pos x="192" y="46"/>
                </a:cxn>
                <a:cxn ang="0">
                  <a:pos x="201" y="56"/>
                </a:cxn>
                <a:cxn ang="0">
                  <a:pos x="221" y="67"/>
                </a:cxn>
                <a:cxn ang="0">
                  <a:pos x="242" y="68"/>
                </a:cxn>
                <a:cxn ang="0">
                  <a:pos x="260" y="58"/>
                </a:cxn>
                <a:cxn ang="0">
                  <a:pos x="261" y="72"/>
                </a:cxn>
                <a:cxn ang="0">
                  <a:pos x="265" y="98"/>
                </a:cxn>
                <a:cxn ang="0">
                  <a:pos x="258" y="146"/>
                </a:cxn>
                <a:cxn ang="0">
                  <a:pos x="235" y="165"/>
                </a:cxn>
                <a:cxn ang="0">
                  <a:pos x="232" y="183"/>
                </a:cxn>
                <a:cxn ang="0">
                  <a:pos x="251" y="191"/>
                </a:cxn>
                <a:cxn ang="0">
                  <a:pos x="262" y="195"/>
                </a:cxn>
                <a:cxn ang="0">
                  <a:pos x="269" y="202"/>
                </a:cxn>
                <a:cxn ang="0">
                  <a:pos x="254" y="205"/>
                </a:cxn>
                <a:cxn ang="0">
                  <a:pos x="236" y="213"/>
                </a:cxn>
                <a:cxn ang="0">
                  <a:pos x="232" y="238"/>
                </a:cxn>
                <a:cxn ang="0">
                  <a:pos x="243" y="249"/>
                </a:cxn>
                <a:cxn ang="0">
                  <a:pos x="259" y="268"/>
                </a:cxn>
                <a:cxn ang="0">
                  <a:pos x="265" y="290"/>
                </a:cxn>
                <a:cxn ang="0">
                  <a:pos x="269" y="297"/>
                </a:cxn>
                <a:cxn ang="0">
                  <a:pos x="269" y="319"/>
                </a:cxn>
                <a:cxn ang="0">
                  <a:pos x="262" y="364"/>
                </a:cxn>
                <a:cxn ang="0">
                  <a:pos x="247" y="386"/>
                </a:cxn>
                <a:cxn ang="0">
                  <a:pos x="194" y="389"/>
                </a:cxn>
                <a:cxn ang="0">
                  <a:pos x="170" y="390"/>
                </a:cxn>
                <a:cxn ang="0">
                  <a:pos x="170" y="390"/>
                </a:cxn>
                <a:cxn ang="0">
                  <a:pos x="170" y="378"/>
                </a:cxn>
                <a:cxn ang="0">
                  <a:pos x="170" y="378"/>
                </a:cxn>
                <a:cxn ang="0">
                  <a:pos x="154" y="362"/>
                </a:cxn>
                <a:cxn ang="0">
                  <a:pos x="137" y="356"/>
                </a:cxn>
                <a:cxn ang="0">
                  <a:pos x="111" y="343"/>
                </a:cxn>
                <a:cxn ang="0">
                  <a:pos x="89" y="304"/>
                </a:cxn>
                <a:cxn ang="0">
                  <a:pos x="73" y="295"/>
                </a:cxn>
                <a:cxn ang="0">
                  <a:pos x="64" y="272"/>
                </a:cxn>
                <a:cxn ang="0">
                  <a:pos x="62" y="251"/>
                </a:cxn>
                <a:cxn ang="0">
                  <a:pos x="60" y="238"/>
                </a:cxn>
                <a:cxn ang="0">
                  <a:pos x="53" y="222"/>
                </a:cxn>
                <a:cxn ang="0">
                  <a:pos x="39" y="209"/>
                </a:cxn>
                <a:cxn ang="0">
                  <a:pos x="30" y="201"/>
                </a:cxn>
                <a:cxn ang="0">
                  <a:pos x="30" y="185"/>
                </a:cxn>
                <a:cxn ang="0">
                  <a:pos x="19" y="173"/>
                </a:cxn>
                <a:cxn ang="0">
                  <a:pos x="10" y="169"/>
                </a:cxn>
                <a:cxn ang="0">
                  <a:pos x="4" y="161"/>
                </a:cxn>
                <a:cxn ang="0">
                  <a:pos x="4" y="161"/>
                </a:cxn>
              </a:cxnLst>
              <a:rect l="0" t="0" r="r" b="b"/>
              <a:pathLst>
                <a:path w="289" h="390">
                  <a:moveTo>
                    <a:pt x="4" y="161"/>
                  </a:moveTo>
                  <a:cubicBezTo>
                    <a:pt x="4" y="161"/>
                    <a:pt x="15" y="146"/>
                    <a:pt x="5" y="143"/>
                  </a:cubicBezTo>
                  <a:cubicBezTo>
                    <a:pt x="5" y="143"/>
                    <a:pt x="0" y="136"/>
                    <a:pt x="5" y="112"/>
                  </a:cubicBezTo>
                  <a:cubicBezTo>
                    <a:pt x="5" y="112"/>
                    <a:pt x="14" y="106"/>
                    <a:pt x="8" y="96"/>
                  </a:cubicBezTo>
                  <a:cubicBezTo>
                    <a:pt x="1" y="85"/>
                    <a:pt x="17" y="84"/>
                    <a:pt x="12" y="77"/>
                  </a:cubicBezTo>
                  <a:cubicBezTo>
                    <a:pt x="12" y="77"/>
                    <a:pt x="5" y="71"/>
                    <a:pt x="9" y="63"/>
                  </a:cubicBezTo>
                  <a:cubicBezTo>
                    <a:pt x="13" y="61"/>
                    <a:pt x="8" y="53"/>
                    <a:pt x="16" y="46"/>
                  </a:cubicBezTo>
                  <a:cubicBezTo>
                    <a:pt x="16" y="46"/>
                    <a:pt x="8" y="39"/>
                    <a:pt x="13" y="30"/>
                  </a:cubicBezTo>
                  <a:cubicBezTo>
                    <a:pt x="16" y="31"/>
                    <a:pt x="18" y="30"/>
                    <a:pt x="20" y="29"/>
                  </a:cubicBezTo>
                  <a:cubicBezTo>
                    <a:pt x="20" y="29"/>
                    <a:pt x="31" y="32"/>
                    <a:pt x="30" y="15"/>
                  </a:cubicBezTo>
                  <a:cubicBezTo>
                    <a:pt x="30" y="15"/>
                    <a:pt x="25" y="1"/>
                    <a:pt x="38" y="2"/>
                  </a:cubicBezTo>
                  <a:cubicBezTo>
                    <a:pt x="49" y="0"/>
                    <a:pt x="44" y="11"/>
                    <a:pt x="56" y="15"/>
                  </a:cubicBezTo>
                  <a:cubicBezTo>
                    <a:pt x="56" y="15"/>
                    <a:pt x="67" y="21"/>
                    <a:pt x="73" y="17"/>
                  </a:cubicBezTo>
                  <a:cubicBezTo>
                    <a:pt x="73" y="17"/>
                    <a:pt x="87" y="11"/>
                    <a:pt x="96" y="26"/>
                  </a:cubicBezTo>
                  <a:cubicBezTo>
                    <a:pt x="96" y="26"/>
                    <a:pt x="115" y="28"/>
                    <a:pt x="115" y="33"/>
                  </a:cubicBezTo>
                  <a:cubicBezTo>
                    <a:pt x="115" y="33"/>
                    <a:pt x="126" y="47"/>
                    <a:pt x="137" y="33"/>
                  </a:cubicBezTo>
                  <a:cubicBezTo>
                    <a:pt x="137" y="33"/>
                    <a:pt x="145" y="8"/>
                    <a:pt x="155" y="36"/>
                  </a:cubicBezTo>
                  <a:cubicBezTo>
                    <a:pt x="155" y="36"/>
                    <a:pt x="160" y="52"/>
                    <a:pt x="176" y="45"/>
                  </a:cubicBezTo>
                  <a:cubicBezTo>
                    <a:pt x="176" y="45"/>
                    <a:pt x="181" y="39"/>
                    <a:pt x="192" y="46"/>
                  </a:cubicBezTo>
                  <a:cubicBezTo>
                    <a:pt x="192" y="46"/>
                    <a:pt x="203" y="43"/>
                    <a:pt x="201" y="56"/>
                  </a:cubicBezTo>
                  <a:cubicBezTo>
                    <a:pt x="201" y="56"/>
                    <a:pt x="204" y="70"/>
                    <a:pt x="221" y="67"/>
                  </a:cubicBezTo>
                  <a:cubicBezTo>
                    <a:pt x="221" y="67"/>
                    <a:pt x="226" y="81"/>
                    <a:pt x="242" y="68"/>
                  </a:cubicBezTo>
                  <a:cubicBezTo>
                    <a:pt x="242" y="68"/>
                    <a:pt x="245" y="57"/>
                    <a:pt x="260" y="58"/>
                  </a:cubicBezTo>
                  <a:cubicBezTo>
                    <a:pt x="260" y="58"/>
                    <a:pt x="276" y="61"/>
                    <a:pt x="261" y="72"/>
                  </a:cubicBezTo>
                  <a:cubicBezTo>
                    <a:pt x="261" y="72"/>
                    <a:pt x="245" y="77"/>
                    <a:pt x="265" y="98"/>
                  </a:cubicBezTo>
                  <a:cubicBezTo>
                    <a:pt x="265" y="98"/>
                    <a:pt x="288" y="117"/>
                    <a:pt x="258" y="146"/>
                  </a:cubicBezTo>
                  <a:cubicBezTo>
                    <a:pt x="255" y="170"/>
                    <a:pt x="240" y="158"/>
                    <a:pt x="235" y="165"/>
                  </a:cubicBezTo>
                  <a:cubicBezTo>
                    <a:pt x="235" y="165"/>
                    <a:pt x="219" y="168"/>
                    <a:pt x="232" y="183"/>
                  </a:cubicBezTo>
                  <a:cubicBezTo>
                    <a:pt x="232" y="183"/>
                    <a:pt x="231" y="194"/>
                    <a:pt x="251" y="191"/>
                  </a:cubicBezTo>
                  <a:cubicBezTo>
                    <a:pt x="251" y="191"/>
                    <a:pt x="257" y="191"/>
                    <a:pt x="262" y="195"/>
                  </a:cubicBezTo>
                  <a:cubicBezTo>
                    <a:pt x="273" y="181"/>
                    <a:pt x="280" y="194"/>
                    <a:pt x="269" y="202"/>
                  </a:cubicBezTo>
                  <a:cubicBezTo>
                    <a:pt x="269" y="202"/>
                    <a:pt x="272" y="209"/>
                    <a:pt x="254" y="205"/>
                  </a:cubicBezTo>
                  <a:cubicBezTo>
                    <a:pt x="254" y="205"/>
                    <a:pt x="245" y="197"/>
                    <a:pt x="236" y="213"/>
                  </a:cubicBezTo>
                  <a:cubicBezTo>
                    <a:pt x="236" y="213"/>
                    <a:pt x="232" y="224"/>
                    <a:pt x="232" y="238"/>
                  </a:cubicBezTo>
                  <a:cubicBezTo>
                    <a:pt x="232" y="238"/>
                    <a:pt x="226" y="252"/>
                    <a:pt x="243" y="249"/>
                  </a:cubicBezTo>
                  <a:cubicBezTo>
                    <a:pt x="243" y="249"/>
                    <a:pt x="259" y="244"/>
                    <a:pt x="259" y="268"/>
                  </a:cubicBezTo>
                  <a:cubicBezTo>
                    <a:pt x="259" y="268"/>
                    <a:pt x="271" y="285"/>
                    <a:pt x="265" y="290"/>
                  </a:cubicBezTo>
                  <a:cubicBezTo>
                    <a:pt x="265" y="290"/>
                    <a:pt x="252" y="294"/>
                    <a:pt x="269" y="297"/>
                  </a:cubicBezTo>
                  <a:cubicBezTo>
                    <a:pt x="269" y="297"/>
                    <a:pt x="289" y="289"/>
                    <a:pt x="269" y="319"/>
                  </a:cubicBezTo>
                  <a:cubicBezTo>
                    <a:pt x="269" y="319"/>
                    <a:pt x="262" y="334"/>
                    <a:pt x="262" y="364"/>
                  </a:cubicBezTo>
                  <a:cubicBezTo>
                    <a:pt x="263" y="387"/>
                    <a:pt x="265" y="385"/>
                    <a:pt x="247" y="386"/>
                  </a:cubicBezTo>
                  <a:cubicBezTo>
                    <a:pt x="247" y="386"/>
                    <a:pt x="223" y="383"/>
                    <a:pt x="194" y="389"/>
                  </a:cubicBezTo>
                  <a:cubicBezTo>
                    <a:pt x="194" y="389"/>
                    <a:pt x="185" y="390"/>
                    <a:pt x="170" y="390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0" y="378"/>
                    <a:pt x="170" y="378"/>
                  </a:cubicBezTo>
                  <a:cubicBezTo>
                    <a:pt x="170" y="378"/>
                    <a:pt x="174" y="363"/>
                    <a:pt x="154" y="362"/>
                  </a:cubicBezTo>
                  <a:cubicBezTo>
                    <a:pt x="154" y="362"/>
                    <a:pt x="141" y="367"/>
                    <a:pt x="137" y="356"/>
                  </a:cubicBezTo>
                  <a:cubicBezTo>
                    <a:pt x="137" y="356"/>
                    <a:pt x="147" y="348"/>
                    <a:pt x="111" y="343"/>
                  </a:cubicBezTo>
                  <a:cubicBezTo>
                    <a:pt x="111" y="343"/>
                    <a:pt x="115" y="327"/>
                    <a:pt x="89" y="304"/>
                  </a:cubicBezTo>
                  <a:cubicBezTo>
                    <a:pt x="89" y="304"/>
                    <a:pt x="91" y="296"/>
                    <a:pt x="73" y="295"/>
                  </a:cubicBezTo>
                  <a:cubicBezTo>
                    <a:pt x="74" y="279"/>
                    <a:pt x="63" y="285"/>
                    <a:pt x="64" y="272"/>
                  </a:cubicBezTo>
                  <a:cubicBezTo>
                    <a:pt x="64" y="272"/>
                    <a:pt x="56" y="268"/>
                    <a:pt x="62" y="251"/>
                  </a:cubicBezTo>
                  <a:cubicBezTo>
                    <a:pt x="69" y="247"/>
                    <a:pt x="56" y="243"/>
                    <a:pt x="60" y="238"/>
                  </a:cubicBezTo>
                  <a:cubicBezTo>
                    <a:pt x="60" y="238"/>
                    <a:pt x="72" y="236"/>
                    <a:pt x="53" y="222"/>
                  </a:cubicBezTo>
                  <a:cubicBezTo>
                    <a:pt x="53" y="222"/>
                    <a:pt x="56" y="209"/>
                    <a:pt x="39" y="209"/>
                  </a:cubicBezTo>
                  <a:cubicBezTo>
                    <a:pt x="39" y="209"/>
                    <a:pt x="17" y="210"/>
                    <a:pt x="30" y="201"/>
                  </a:cubicBezTo>
                  <a:cubicBezTo>
                    <a:pt x="40" y="198"/>
                    <a:pt x="28" y="194"/>
                    <a:pt x="30" y="185"/>
                  </a:cubicBezTo>
                  <a:cubicBezTo>
                    <a:pt x="30" y="185"/>
                    <a:pt x="33" y="166"/>
                    <a:pt x="19" y="173"/>
                  </a:cubicBezTo>
                  <a:cubicBezTo>
                    <a:pt x="19" y="173"/>
                    <a:pt x="9" y="175"/>
                    <a:pt x="10" y="169"/>
                  </a:cubicBezTo>
                  <a:cubicBezTo>
                    <a:pt x="10" y="169"/>
                    <a:pt x="14" y="162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5527" y="4778"/>
              <a:ext cx="673" cy="931"/>
            </a:xfrm>
            <a:custGeom>
              <a:avLst/>
              <a:gdLst/>
              <a:ahLst/>
              <a:cxnLst>
                <a:cxn ang="0">
                  <a:pos x="26" y="135"/>
                </a:cxn>
                <a:cxn ang="0">
                  <a:pos x="44" y="135"/>
                </a:cxn>
                <a:cxn ang="0">
                  <a:pos x="40" y="180"/>
                </a:cxn>
                <a:cxn ang="0">
                  <a:pos x="48" y="205"/>
                </a:cxn>
                <a:cxn ang="0">
                  <a:pos x="34" y="230"/>
                </a:cxn>
                <a:cxn ang="0">
                  <a:pos x="14" y="244"/>
                </a:cxn>
                <a:cxn ang="0">
                  <a:pos x="15" y="270"/>
                </a:cxn>
                <a:cxn ang="0">
                  <a:pos x="29" y="289"/>
                </a:cxn>
                <a:cxn ang="0">
                  <a:pos x="54" y="314"/>
                </a:cxn>
                <a:cxn ang="0">
                  <a:pos x="85" y="330"/>
                </a:cxn>
                <a:cxn ang="0">
                  <a:pos x="91" y="347"/>
                </a:cxn>
                <a:cxn ang="0">
                  <a:pos x="75" y="361"/>
                </a:cxn>
                <a:cxn ang="0">
                  <a:pos x="59" y="385"/>
                </a:cxn>
                <a:cxn ang="0">
                  <a:pos x="94" y="415"/>
                </a:cxn>
                <a:cxn ang="0">
                  <a:pos x="87" y="439"/>
                </a:cxn>
                <a:cxn ang="0">
                  <a:pos x="123" y="434"/>
                </a:cxn>
                <a:cxn ang="0">
                  <a:pos x="220" y="389"/>
                </a:cxn>
                <a:cxn ang="0">
                  <a:pos x="230" y="358"/>
                </a:cxn>
                <a:cxn ang="0">
                  <a:pos x="229" y="331"/>
                </a:cxn>
                <a:cxn ang="0">
                  <a:pos x="265" y="281"/>
                </a:cxn>
                <a:cxn ang="0">
                  <a:pos x="285" y="255"/>
                </a:cxn>
                <a:cxn ang="0">
                  <a:pos x="312" y="235"/>
                </a:cxn>
                <a:cxn ang="0">
                  <a:pos x="312" y="223"/>
                </a:cxn>
                <a:cxn ang="0">
                  <a:pos x="296" y="207"/>
                </a:cxn>
                <a:cxn ang="0">
                  <a:pos x="253" y="188"/>
                </a:cxn>
                <a:cxn ang="0">
                  <a:pos x="215" y="140"/>
                </a:cxn>
                <a:cxn ang="0">
                  <a:pos x="204" y="96"/>
                </a:cxn>
                <a:cxn ang="0">
                  <a:pos x="195" y="67"/>
                </a:cxn>
                <a:cxn ang="0">
                  <a:pos x="172" y="46"/>
                </a:cxn>
                <a:cxn ang="0">
                  <a:pos x="161" y="18"/>
                </a:cxn>
                <a:cxn ang="0">
                  <a:pos x="145" y="6"/>
                </a:cxn>
                <a:cxn ang="0">
                  <a:pos x="106" y="14"/>
                </a:cxn>
                <a:cxn ang="0">
                  <a:pos x="102" y="33"/>
                </a:cxn>
                <a:cxn ang="0">
                  <a:pos x="78" y="70"/>
                </a:cxn>
                <a:cxn ang="0">
                  <a:pos x="58" y="86"/>
                </a:cxn>
                <a:cxn ang="0">
                  <a:pos x="37" y="91"/>
                </a:cxn>
                <a:cxn ang="0">
                  <a:pos x="15" y="104"/>
                </a:cxn>
                <a:cxn ang="0">
                  <a:pos x="19" y="127"/>
                </a:cxn>
              </a:cxnLst>
              <a:rect l="0" t="0" r="r" b="b"/>
              <a:pathLst>
                <a:path w="316" h="439">
                  <a:moveTo>
                    <a:pt x="19" y="127"/>
                  </a:moveTo>
                  <a:cubicBezTo>
                    <a:pt x="34" y="131"/>
                    <a:pt x="26" y="135"/>
                    <a:pt x="26" y="135"/>
                  </a:cubicBezTo>
                  <a:cubicBezTo>
                    <a:pt x="20" y="141"/>
                    <a:pt x="30" y="145"/>
                    <a:pt x="31" y="137"/>
                  </a:cubicBezTo>
                  <a:cubicBezTo>
                    <a:pt x="37" y="131"/>
                    <a:pt x="44" y="135"/>
                    <a:pt x="44" y="135"/>
                  </a:cubicBezTo>
                  <a:cubicBezTo>
                    <a:pt x="44" y="138"/>
                    <a:pt x="33" y="144"/>
                    <a:pt x="37" y="155"/>
                  </a:cubicBezTo>
                  <a:cubicBezTo>
                    <a:pt x="32" y="180"/>
                    <a:pt x="40" y="180"/>
                    <a:pt x="40" y="180"/>
                  </a:cubicBezTo>
                  <a:cubicBezTo>
                    <a:pt x="50" y="182"/>
                    <a:pt x="51" y="193"/>
                    <a:pt x="51" y="193"/>
                  </a:cubicBezTo>
                  <a:cubicBezTo>
                    <a:pt x="55" y="202"/>
                    <a:pt x="48" y="205"/>
                    <a:pt x="48" y="205"/>
                  </a:cubicBezTo>
                  <a:cubicBezTo>
                    <a:pt x="40" y="206"/>
                    <a:pt x="48" y="220"/>
                    <a:pt x="48" y="220"/>
                  </a:cubicBezTo>
                  <a:cubicBezTo>
                    <a:pt x="55" y="237"/>
                    <a:pt x="34" y="230"/>
                    <a:pt x="34" y="230"/>
                  </a:cubicBezTo>
                  <a:cubicBezTo>
                    <a:pt x="21" y="215"/>
                    <a:pt x="14" y="226"/>
                    <a:pt x="14" y="226"/>
                  </a:cubicBezTo>
                  <a:cubicBezTo>
                    <a:pt x="5" y="237"/>
                    <a:pt x="14" y="244"/>
                    <a:pt x="14" y="244"/>
                  </a:cubicBezTo>
                  <a:cubicBezTo>
                    <a:pt x="24" y="252"/>
                    <a:pt x="14" y="255"/>
                    <a:pt x="14" y="255"/>
                  </a:cubicBezTo>
                  <a:cubicBezTo>
                    <a:pt x="0" y="257"/>
                    <a:pt x="15" y="270"/>
                    <a:pt x="15" y="270"/>
                  </a:cubicBezTo>
                  <a:cubicBezTo>
                    <a:pt x="16" y="279"/>
                    <a:pt x="21" y="278"/>
                    <a:pt x="21" y="278"/>
                  </a:cubicBezTo>
                  <a:cubicBezTo>
                    <a:pt x="28" y="278"/>
                    <a:pt x="29" y="289"/>
                    <a:pt x="29" y="289"/>
                  </a:cubicBezTo>
                  <a:cubicBezTo>
                    <a:pt x="33" y="297"/>
                    <a:pt x="39" y="308"/>
                    <a:pt x="39" y="308"/>
                  </a:cubicBezTo>
                  <a:cubicBezTo>
                    <a:pt x="49" y="305"/>
                    <a:pt x="54" y="314"/>
                    <a:pt x="54" y="314"/>
                  </a:cubicBezTo>
                  <a:cubicBezTo>
                    <a:pt x="58" y="321"/>
                    <a:pt x="62" y="308"/>
                    <a:pt x="69" y="319"/>
                  </a:cubicBezTo>
                  <a:cubicBezTo>
                    <a:pt x="77" y="320"/>
                    <a:pt x="85" y="330"/>
                    <a:pt x="85" y="330"/>
                  </a:cubicBezTo>
                  <a:cubicBezTo>
                    <a:pt x="103" y="329"/>
                    <a:pt x="97" y="340"/>
                    <a:pt x="97" y="340"/>
                  </a:cubicBezTo>
                  <a:cubicBezTo>
                    <a:pt x="79" y="344"/>
                    <a:pt x="91" y="347"/>
                    <a:pt x="91" y="347"/>
                  </a:cubicBezTo>
                  <a:cubicBezTo>
                    <a:pt x="91" y="347"/>
                    <a:pt x="99" y="351"/>
                    <a:pt x="85" y="354"/>
                  </a:cubicBezTo>
                  <a:cubicBezTo>
                    <a:pt x="78" y="353"/>
                    <a:pt x="87" y="365"/>
                    <a:pt x="75" y="361"/>
                  </a:cubicBezTo>
                  <a:cubicBezTo>
                    <a:pt x="54" y="363"/>
                    <a:pt x="65" y="373"/>
                    <a:pt x="65" y="373"/>
                  </a:cubicBezTo>
                  <a:cubicBezTo>
                    <a:pt x="70" y="380"/>
                    <a:pt x="59" y="385"/>
                    <a:pt x="59" y="385"/>
                  </a:cubicBezTo>
                  <a:cubicBezTo>
                    <a:pt x="78" y="389"/>
                    <a:pt x="78" y="405"/>
                    <a:pt x="78" y="405"/>
                  </a:cubicBezTo>
                  <a:cubicBezTo>
                    <a:pt x="99" y="405"/>
                    <a:pt x="94" y="415"/>
                    <a:pt x="94" y="415"/>
                  </a:cubicBezTo>
                  <a:cubicBezTo>
                    <a:pt x="96" y="422"/>
                    <a:pt x="89" y="423"/>
                    <a:pt x="89" y="423"/>
                  </a:cubicBezTo>
                  <a:cubicBezTo>
                    <a:pt x="72" y="426"/>
                    <a:pt x="87" y="439"/>
                    <a:pt x="87" y="439"/>
                  </a:cubicBezTo>
                  <a:cubicBezTo>
                    <a:pt x="89" y="437"/>
                    <a:pt x="92" y="435"/>
                    <a:pt x="95" y="434"/>
                  </a:cubicBezTo>
                  <a:cubicBezTo>
                    <a:pt x="95" y="434"/>
                    <a:pt x="110" y="418"/>
                    <a:pt x="123" y="434"/>
                  </a:cubicBezTo>
                  <a:cubicBezTo>
                    <a:pt x="123" y="434"/>
                    <a:pt x="130" y="415"/>
                    <a:pt x="150" y="395"/>
                  </a:cubicBezTo>
                  <a:cubicBezTo>
                    <a:pt x="180" y="397"/>
                    <a:pt x="191" y="384"/>
                    <a:pt x="220" y="389"/>
                  </a:cubicBezTo>
                  <a:cubicBezTo>
                    <a:pt x="220" y="389"/>
                    <a:pt x="224" y="387"/>
                    <a:pt x="230" y="384"/>
                  </a:cubicBezTo>
                  <a:cubicBezTo>
                    <a:pt x="230" y="372"/>
                    <a:pt x="221" y="366"/>
                    <a:pt x="230" y="358"/>
                  </a:cubicBezTo>
                  <a:cubicBezTo>
                    <a:pt x="237" y="355"/>
                    <a:pt x="242" y="345"/>
                    <a:pt x="230" y="346"/>
                  </a:cubicBezTo>
                  <a:cubicBezTo>
                    <a:pt x="220" y="347"/>
                    <a:pt x="229" y="331"/>
                    <a:pt x="229" y="331"/>
                  </a:cubicBezTo>
                  <a:cubicBezTo>
                    <a:pt x="233" y="325"/>
                    <a:pt x="224" y="299"/>
                    <a:pt x="238" y="288"/>
                  </a:cubicBezTo>
                  <a:cubicBezTo>
                    <a:pt x="249" y="279"/>
                    <a:pt x="254" y="285"/>
                    <a:pt x="265" y="281"/>
                  </a:cubicBezTo>
                  <a:cubicBezTo>
                    <a:pt x="278" y="275"/>
                    <a:pt x="268" y="268"/>
                    <a:pt x="278" y="269"/>
                  </a:cubicBezTo>
                  <a:cubicBezTo>
                    <a:pt x="288" y="270"/>
                    <a:pt x="285" y="255"/>
                    <a:pt x="285" y="255"/>
                  </a:cubicBezTo>
                  <a:cubicBezTo>
                    <a:pt x="283" y="230"/>
                    <a:pt x="303" y="234"/>
                    <a:pt x="303" y="234"/>
                  </a:cubicBezTo>
                  <a:cubicBezTo>
                    <a:pt x="306" y="234"/>
                    <a:pt x="309" y="235"/>
                    <a:pt x="312" y="235"/>
                  </a:cubicBezTo>
                  <a:cubicBezTo>
                    <a:pt x="312" y="235"/>
                    <a:pt x="312" y="235"/>
                    <a:pt x="312" y="235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2" y="223"/>
                    <a:pt x="312" y="223"/>
                  </a:cubicBezTo>
                  <a:cubicBezTo>
                    <a:pt x="312" y="223"/>
                    <a:pt x="316" y="208"/>
                    <a:pt x="296" y="207"/>
                  </a:cubicBezTo>
                  <a:cubicBezTo>
                    <a:pt x="296" y="207"/>
                    <a:pt x="283" y="212"/>
                    <a:pt x="279" y="201"/>
                  </a:cubicBezTo>
                  <a:cubicBezTo>
                    <a:pt x="279" y="201"/>
                    <a:pt x="289" y="193"/>
                    <a:pt x="253" y="188"/>
                  </a:cubicBezTo>
                  <a:cubicBezTo>
                    <a:pt x="253" y="188"/>
                    <a:pt x="257" y="172"/>
                    <a:pt x="231" y="149"/>
                  </a:cubicBezTo>
                  <a:cubicBezTo>
                    <a:pt x="231" y="149"/>
                    <a:pt x="233" y="141"/>
                    <a:pt x="215" y="140"/>
                  </a:cubicBezTo>
                  <a:cubicBezTo>
                    <a:pt x="216" y="124"/>
                    <a:pt x="205" y="130"/>
                    <a:pt x="206" y="117"/>
                  </a:cubicBezTo>
                  <a:cubicBezTo>
                    <a:pt x="206" y="117"/>
                    <a:pt x="198" y="113"/>
                    <a:pt x="204" y="96"/>
                  </a:cubicBezTo>
                  <a:cubicBezTo>
                    <a:pt x="211" y="92"/>
                    <a:pt x="198" y="88"/>
                    <a:pt x="202" y="83"/>
                  </a:cubicBezTo>
                  <a:cubicBezTo>
                    <a:pt x="202" y="83"/>
                    <a:pt x="214" y="81"/>
                    <a:pt x="195" y="67"/>
                  </a:cubicBezTo>
                  <a:cubicBezTo>
                    <a:pt x="195" y="67"/>
                    <a:pt x="198" y="54"/>
                    <a:pt x="181" y="54"/>
                  </a:cubicBezTo>
                  <a:cubicBezTo>
                    <a:pt x="181" y="54"/>
                    <a:pt x="159" y="55"/>
                    <a:pt x="172" y="46"/>
                  </a:cubicBezTo>
                  <a:cubicBezTo>
                    <a:pt x="182" y="43"/>
                    <a:pt x="170" y="39"/>
                    <a:pt x="172" y="30"/>
                  </a:cubicBezTo>
                  <a:cubicBezTo>
                    <a:pt x="172" y="30"/>
                    <a:pt x="175" y="11"/>
                    <a:pt x="161" y="18"/>
                  </a:cubicBezTo>
                  <a:cubicBezTo>
                    <a:pt x="161" y="18"/>
                    <a:pt x="151" y="20"/>
                    <a:pt x="153" y="14"/>
                  </a:cubicBezTo>
                  <a:cubicBezTo>
                    <a:pt x="153" y="14"/>
                    <a:pt x="155" y="7"/>
                    <a:pt x="145" y="6"/>
                  </a:cubicBezTo>
                  <a:cubicBezTo>
                    <a:pt x="138" y="11"/>
                    <a:pt x="122" y="9"/>
                    <a:pt x="122" y="9"/>
                  </a:cubicBezTo>
                  <a:cubicBezTo>
                    <a:pt x="111" y="0"/>
                    <a:pt x="106" y="14"/>
                    <a:pt x="106" y="14"/>
                  </a:cubicBezTo>
                  <a:cubicBezTo>
                    <a:pt x="103" y="20"/>
                    <a:pt x="117" y="12"/>
                    <a:pt x="117" y="19"/>
                  </a:cubicBezTo>
                  <a:cubicBezTo>
                    <a:pt x="117" y="28"/>
                    <a:pt x="102" y="33"/>
                    <a:pt x="102" y="33"/>
                  </a:cubicBezTo>
                  <a:cubicBezTo>
                    <a:pt x="84" y="47"/>
                    <a:pt x="84" y="55"/>
                    <a:pt x="84" y="55"/>
                  </a:cubicBezTo>
                  <a:cubicBezTo>
                    <a:pt x="90" y="66"/>
                    <a:pt x="78" y="70"/>
                    <a:pt x="78" y="70"/>
                  </a:cubicBezTo>
                  <a:cubicBezTo>
                    <a:pt x="65" y="76"/>
                    <a:pt x="70" y="87"/>
                    <a:pt x="70" y="87"/>
                  </a:cubicBezTo>
                  <a:cubicBezTo>
                    <a:pt x="64" y="80"/>
                    <a:pt x="58" y="86"/>
                    <a:pt x="58" y="86"/>
                  </a:cubicBezTo>
                  <a:cubicBezTo>
                    <a:pt x="47" y="91"/>
                    <a:pt x="52" y="97"/>
                    <a:pt x="52" y="97"/>
                  </a:cubicBezTo>
                  <a:cubicBezTo>
                    <a:pt x="44" y="97"/>
                    <a:pt x="37" y="91"/>
                    <a:pt x="37" y="91"/>
                  </a:cubicBezTo>
                  <a:cubicBezTo>
                    <a:pt x="34" y="92"/>
                    <a:pt x="33" y="101"/>
                    <a:pt x="28" y="98"/>
                  </a:cubicBezTo>
                  <a:cubicBezTo>
                    <a:pt x="13" y="91"/>
                    <a:pt x="15" y="104"/>
                    <a:pt x="15" y="104"/>
                  </a:cubicBezTo>
                  <a:cubicBezTo>
                    <a:pt x="14" y="113"/>
                    <a:pt x="22" y="110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613" y="4858"/>
              <a:ext cx="1031" cy="679"/>
            </a:xfrm>
            <a:custGeom>
              <a:avLst/>
              <a:gdLst/>
              <a:ahLst/>
              <a:cxnLst>
                <a:cxn ang="0">
                  <a:pos x="429" y="234"/>
                </a:cxn>
                <a:cxn ang="0">
                  <a:pos x="404" y="236"/>
                </a:cxn>
                <a:cxn ang="0">
                  <a:pos x="382" y="229"/>
                </a:cxn>
                <a:cxn ang="0">
                  <a:pos x="374" y="196"/>
                </a:cxn>
                <a:cxn ang="0">
                  <a:pos x="354" y="196"/>
                </a:cxn>
                <a:cxn ang="0">
                  <a:pos x="317" y="192"/>
                </a:cxn>
                <a:cxn ang="0">
                  <a:pos x="272" y="192"/>
                </a:cxn>
                <a:cxn ang="0">
                  <a:pos x="262" y="192"/>
                </a:cxn>
                <a:cxn ang="0">
                  <a:pos x="229" y="206"/>
                </a:cxn>
                <a:cxn ang="0">
                  <a:pos x="238" y="224"/>
                </a:cxn>
                <a:cxn ang="0">
                  <a:pos x="239" y="247"/>
                </a:cxn>
                <a:cxn ang="0">
                  <a:pos x="242" y="287"/>
                </a:cxn>
                <a:cxn ang="0">
                  <a:pos x="220" y="298"/>
                </a:cxn>
                <a:cxn ang="0">
                  <a:pos x="175" y="309"/>
                </a:cxn>
                <a:cxn ang="0">
                  <a:pos x="136" y="314"/>
                </a:cxn>
                <a:cxn ang="0">
                  <a:pos x="110" y="313"/>
                </a:cxn>
                <a:cxn ang="0">
                  <a:pos x="66" y="308"/>
                </a:cxn>
                <a:cxn ang="0">
                  <a:pos x="46" y="309"/>
                </a:cxn>
                <a:cxn ang="0">
                  <a:pos x="20" y="302"/>
                </a:cxn>
                <a:cxn ang="0">
                  <a:pos x="14" y="275"/>
                </a:cxn>
                <a:cxn ang="0">
                  <a:pos x="12" y="239"/>
                </a:cxn>
                <a:cxn ang="0">
                  <a:pos x="35" y="207"/>
                </a:cxn>
                <a:cxn ang="0">
                  <a:pos x="66" y="162"/>
                </a:cxn>
                <a:cxn ang="0">
                  <a:pos x="69" y="121"/>
                </a:cxn>
                <a:cxn ang="0">
                  <a:pos x="86" y="115"/>
                </a:cxn>
                <a:cxn ang="0">
                  <a:pos x="99" y="100"/>
                </a:cxn>
                <a:cxn ang="0">
                  <a:pos x="80" y="79"/>
                </a:cxn>
                <a:cxn ang="0">
                  <a:pos x="100" y="82"/>
                </a:cxn>
                <a:cxn ang="0">
                  <a:pos x="110" y="65"/>
                </a:cxn>
                <a:cxn ang="0">
                  <a:pos x="154" y="79"/>
                </a:cxn>
                <a:cxn ang="0">
                  <a:pos x="161" y="42"/>
                </a:cxn>
                <a:cxn ang="0">
                  <a:pos x="206" y="8"/>
                </a:cxn>
                <a:cxn ang="0">
                  <a:pos x="267" y="15"/>
                </a:cxn>
                <a:cxn ang="0">
                  <a:pos x="335" y="37"/>
                </a:cxn>
                <a:cxn ang="0">
                  <a:pos x="378" y="71"/>
                </a:cxn>
                <a:cxn ang="0">
                  <a:pos x="398" y="99"/>
                </a:cxn>
                <a:cxn ang="0">
                  <a:pos x="431" y="89"/>
                </a:cxn>
                <a:cxn ang="0">
                  <a:pos x="455" y="97"/>
                </a:cxn>
                <a:cxn ang="0">
                  <a:pos x="473" y="97"/>
                </a:cxn>
                <a:cxn ang="0">
                  <a:pos x="469" y="142"/>
                </a:cxn>
                <a:cxn ang="0">
                  <a:pos x="477" y="167"/>
                </a:cxn>
                <a:cxn ang="0">
                  <a:pos x="463" y="192"/>
                </a:cxn>
                <a:cxn ang="0">
                  <a:pos x="443" y="206"/>
                </a:cxn>
                <a:cxn ang="0">
                  <a:pos x="444" y="233"/>
                </a:cxn>
              </a:cxnLst>
              <a:rect l="0" t="0" r="r" b="b"/>
              <a:pathLst>
                <a:path w="484" h="320">
                  <a:moveTo>
                    <a:pt x="444" y="233"/>
                  </a:moveTo>
                  <a:cubicBezTo>
                    <a:pt x="433" y="228"/>
                    <a:pt x="429" y="234"/>
                    <a:pt x="429" y="234"/>
                  </a:cubicBezTo>
                  <a:cubicBezTo>
                    <a:pt x="425" y="239"/>
                    <a:pt x="417" y="233"/>
                    <a:pt x="417" y="233"/>
                  </a:cubicBezTo>
                  <a:cubicBezTo>
                    <a:pt x="405" y="243"/>
                    <a:pt x="404" y="236"/>
                    <a:pt x="404" y="236"/>
                  </a:cubicBezTo>
                  <a:cubicBezTo>
                    <a:pt x="395" y="226"/>
                    <a:pt x="393" y="233"/>
                    <a:pt x="393" y="233"/>
                  </a:cubicBezTo>
                  <a:cubicBezTo>
                    <a:pt x="382" y="238"/>
                    <a:pt x="382" y="229"/>
                    <a:pt x="382" y="229"/>
                  </a:cubicBezTo>
                  <a:cubicBezTo>
                    <a:pt x="396" y="219"/>
                    <a:pt x="379" y="215"/>
                    <a:pt x="379" y="215"/>
                  </a:cubicBezTo>
                  <a:cubicBezTo>
                    <a:pt x="370" y="203"/>
                    <a:pt x="374" y="196"/>
                    <a:pt x="374" y="196"/>
                  </a:cubicBezTo>
                  <a:cubicBezTo>
                    <a:pt x="369" y="205"/>
                    <a:pt x="366" y="199"/>
                    <a:pt x="366" y="199"/>
                  </a:cubicBezTo>
                  <a:cubicBezTo>
                    <a:pt x="365" y="186"/>
                    <a:pt x="354" y="196"/>
                    <a:pt x="354" y="196"/>
                  </a:cubicBezTo>
                  <a:cubicBezTo>
                    <a:pt x="343" y="196"/>
                    <a:pt x="337" y="190"/>
                    <a:pt x="337" y="190"/>
                  </a:cubicBezTo>
                  <a:cubicBezTo>
                    <a:pt x="327" y="181"/>
                    <a:pt x="317" y="192"/>
                    <a:pt x="317" y="192"/>
                  </a:cubicBezTo>
                  <a:cubicBezTo>
                    <a:pt x="306" y="199"/>
                    <a:pt x="297" y="192"/>
                    <a:pt x="297" y="192"/>
                  </a:cubicBezTo>
                  <a:cubicBezTo>
                    <a:pt x="279" y="188"/>
                    <a:pt x="272" y="192"/>
                    <a:pt x="272" y="192"/>
                  </a:cubicBezTo>
                  <a:cubicBezTo>
                    <a:pt x="270" y="193"/>
                    <a:pt x="269" y="192"/>
                    <a:pt x="267" y="191"/>
                  </a:cubicBezTo>
                  <a:cubicBezTo>
                    <a:pt x="265" y="190"/>
                    <a:pt x="264" y="191"/>
                    <a:pt x="262" y="192"/>
                  </a:cubicBezTo>
                  <a:cubicBezTo>
                    <a:pt x="249" y="188"/>
                    <a:pt x="246" y="199"/>
                    <a:pt x="246" y="199"/>
                  </a:cubicBezTo>
                  <a:cubicBezTo>
                    <a:pt x="228" y="197"/>
                    <a:pt x="229" y="206"/>
                    <a:pt x="229" y="206"/>
                  </a:cubicBezTo>
                  <a:cubicBezTo>
                    <a:pt x="231" y="210"/>
                    <a:pt x="225" y="215"/>
                    <a:pt x="225" y="215"/>
                  </a:cubicBezTo>
                  <a:cubicBezTo>
                    <a:pt x="232" y="215"/>
                    <a:pt x="238" y="224"/>
                    <a:pt x="238" y="224"/>
                  </a:cubicBezTo>
                  <a:cubicBezTo>
                    <a:pt x="245" y="227"/>
                    <a:pt x="227" y="226"/>
                    <a:pt x="227" y="236"/>
                  </a:cubicBezTo>
                  <a:cubicBezTo>
                    <a:pt x="227" y="240"/>
                    <a:pt x="239" y="247"/>
                    <a:pt x="239" y="247"/>
                  </a:cubicBezTo>
                  <a:cubicBezTo>
                    <a:pt x="235" y="267"/>
                    <a:pt x="253" y="261"/>
                    <a:pt x="244" y="273"/>
                  </a:cubicBezTo>
                  <a:cubicBezTo>
                    <a:pt x="242" y="277"/>
                    <a:pt x="242" y="287"/>
                    <a:pt x="242" y="287"/>
                  </a:cubicBezTo>
                  <a:cubicBezTo>
                    <a:pt x="246" y="305"/>
                    <a:pt x="237" y="302"/>
                    <a:pt x="237" y="302"/>
                  </a:cubicBezTo>
                  <a:cubicBezTo>
                    <a:pt x="221" y="303"/>
                    <a:pt x="220" y="298"/>
                    <a:pt x="220" y="298"/>
                  </a:cubicBezTo>
                  <a:cubicBezTo>
                    <a:pt x="203" y="291"/>
                    <a:pt x="192" y="300"/>
                    <a:pt x="192" y="300"/>
                  </a:cubicBezTo>
                  <a:cubicBezTo>
                    <a:pt x="187" y="306"/>
                    <a:pt x="175" y="309"/>
                    <a:pt x="175" y="309"/>
                  </a:cubicBezTo>
                  <a:cubicBezTo>
                    <a:pt x="165" y="309"/>
                    <a:pt x="160" y="314"/>
                    <a:pt x="160" y="314"/>
                  </a:cubicBezTo>
                  <a:cubicBezTo>
                    <a:pt x="150" y="315"/>
                    <a:pt x="136" y="314"/>
                    <a:pt x="136" y="314"/>
                  </a:cubicBezTo>
                  <a:cubicBezTo>
                    <a:pt x="127" y="317"/>
                    <a:pt x="126" y="312"/>
                    <a:pt x="126" y="312"/>
                  </a:cubicBezTo>
                  <a:cubicBezTo>
                    <a:pt x="115" y="306"/>
                    <a:pt x="110" y="313"/>
                    <a:pt x="110" y="313"/>
                  </a:cubicBezTo>
                  <a:cubicBezTo>
                    <a:pt x="82" y="319"/>
                    <a:pt x="85" y="309"/>
                    <a:pt x="85" y="309"/>
                  </a:cubicBezTo>
                  <a:cubicBezTo>
                    <a:pt x="75" y="294"/>
                    <a:pt x="66" y="308"/>
                    <a:pt x="66" y="308"/>
                  </a:cubicBezTo>
                  <a:cubicBezTo>
                    <a:pt x="64" y="312"/>
                    <a:pt x="55" y="306"/>
                    <a:pt x="55" y="313"/>
                  </a:cubicBezTo>
                  <a:cubicBezTo>
                    <a:pt x="52" y="320"/>
                    <a:pt x="46" y="309"/>
                    <a:pt x="46" y="309"/>
                  </a:cubicBezTo>
                  <a:cubicBezTo>
                    <a:pt x="44" y="305"/>
                    <a:pt x="33" y="306"/>
                    <a:pt x="33" y="306"/>
                  </a:cubicBezTo>
                  <a:cubicBezTo>
                    <a:pt x="28" y="299"/>
                    <a:pt x="20" y="302"/>
                    <a:pt x="20" y="302"/>
                  </a:cubicBezTo>
                  <a:cubicBezTo>
                    <a:pt x="6" y="298"/>
                    <a:pt x="11" y="289"/>
                    <a:pt x="11" y="289"/>
                  </a:cubicBezTo>
                  <a:cubicBezTo>
                    <a:pt x="0" y="273"/>
                    <a:pt x="14" y="275"/>
                    <a:pt x="14" y="275"/>
                  </a:cubicBezTo>
                  <a:cubicBezTo>
                    <a:pt x="21" y="270"/>
                    <a:pt x="15" y="254"/>
                    <a:pt x="15" y="254"/>
                  </a:cubicBezTo>
                  <a:cubicBezTo>
                    <a:pt x="19" y="243"/>
                    <a:pt x="12" y="239"/>
                    <a:pt x="12" y="239"/>
                  </a:cubicBezTo>
                  <a:cubicBezTo>
                    <a:pt x="8" y="232"/>
                    <a:pt x="11" y="225"/>
                    <a:pt x="11" y="225"/>
                  </a:cubicBezTo>
                  <a:cubicBezTo>
                    <a:pt x="18" y="210"/>
                    <a:pt x="35" y="207"/>
                    <a:pt x="35" y="207"/>
                  </a:cubicBezTo>
                  <a:cubicBezTo>
                    <a:pt x="37" y="192"/>
                    <a:pt x="52" y="192"/>
                    <a:pt x="52" y="192"/>
                  </a:cubicBezTo>
                  <a:cubicBezTo>
                    <a:pt x="75" y="180"/>
                    <a:pt x="66" y="162"/>
                    <a:pt x="66" y="162"/>
                  </a:cubicBezTo>
                  <a:cubicBezTo>
                    <a:pt x="66" y="145"/>
                    <a:pt x="62" y="141"/>
                    <a:pt x="62" y="141"/>
                  </a:cubicBezTo>
                  <a:cubicBezTo>
                    <a:pt x="53" y="129"/>
                    <a:pt x="69" y="121"/>
                    <a:pt x="69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98" y="108"/>
                    <a:pt x="99" y="100"/>
                    <a:pt x="99" y="100"/>
                  </a:cubicBezTo>
                  <a:cubicBezTo>
                    <a:pt x="96" y="93"/>
                    <a:pt x="80" y="94"/>
                    <a:pt x="80" y="94"/>
                  </a:cubicBezTo>
                  <a:cubicBezTo>
                    <a:pt x="53" y="79"/>
                    <a:pt x="80" y="79"/>
                    <a:pt x="80" y="79"/>
                  </a:cubicBezTo>
                  <a:cubicBezTo>
                    <a:pt x="96" y="72"/>
                    <a:pt x="100" y="82"/>
                    <a:pt x="100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8" y="69"/>
                    <a:pt x="133" y="76"/>
                    <a:pt x="133" y="76"/>
                  </a:cubicBezTo>
                  <a:cubicBezTo>
                    <a:pt x="151" y="89"/>
                    <a:pt x="154" y="79"/>
                    <a:pt x="154" y="79"/>
                  </a:cubicBezTo>
                  <a:cubicBezTo>
                    <a:pt x="154" y="79"/>
                    <a:pt x="161" y="72"/>
                    <a:pt x="157" y="59"/>
                  </a:cubicBezTo>
                  <a:cubicBezTo>
                    <a:pt x="157" y="59"/>
                    <a:pt x="147" y="56"/>
                    <a:pt x="161" y="42"/>
                  </a:cubicBezTo>
                  <a:cubicBezTo>
                    <a:pt x="161" y="42"/>
                    <a:pt x="164" y="22"/>
                    <a:pt x="176" y="23"/>
                  </a:cubicBezTo>
                  <a:cubicBezTo>
                    <a:pt x="189" y="9"/>
                    <a:pt x="202" y="12"/>
                    <a:pt x="206" y="8"/>
                  </a:cubicBezTo>
                  <a:cubicBezTo>
                    <a:pt x="213" y="1"/>
                    <a:pt x="224" y="9"/>
                    <a:pt x="234" y="4"/>
                  </a:cubicBezTo>
                  <a:cubicBezTo>
                    <a:pt x="236" y="9"/>
                    <a:pt x="257" y="0"/>
                    <a:pt x="267" y="15"/>
                  </a:cubicBezTo>
                  <a:cubicBezTo>
                    <a:pt x="285" y="31"/>
                    <a:pt x="293" y="40"/>
                    <a:pt x="305" y="37"/>
                  </a:cubicBezTo>
                  <a:cubicBezTo>
                    <a:pt x="319" y="39"/>
                    <a:pt x="335" y="37"/>
                    <a:pt x="335" y="37"/>
                  </a:cubicBezTo>
                  <a:cubicBezTo>
                    <a:pt x="362" y="21"/>
                    <a:pt x="360" y="53"/>
                    <a:pt x="360" y="53"/>
                  </a:cubicBezTo>
                  <a:cubicBezTo>
                    <a:pt x="383" y="63"/>
                    <a:pt x="378" y="71"/>
                    <a:pt x="378" y="71"/>
                  </a:cubicBezTo>
                  <a:cubicBezTo>
                    <a:pt x="381" y="82"/>
                    <a:pt x="388" y="83"/>
                    <a:pt x="388" y="83"/>
                  </a:cubicBezTo>
                  <a:cubicBezTo>
                    <a:pt x="400" y="88"/>
                    <a:pt x="398" y="99"/>
                    <a:pt x="398" y="99"/>
                  </a:cubicBezTo>
                  <a:cubicBezTo>
                    <a:pt x="400" y="119"/>
                    <a:pt x="411" y="99"/>
                    <a:pt x="411" y="99"/>
                  </a:cubicBezTo>
                  <a:cubicBezTo>
                    <a:pt x="418" y="80"/>
                    <a:pt x="431" y="89"/>
                    <a:pt x="431" y="89"/>
                  </a:cubicBezTo>
                  <a:cubicBezTo>
                    <a:pt x="433" y="98"/>
                    <a:pt x="448" y="89"/>
                    <a:pt x="448" y="89"/>
                  </a:cubicBezTo>
                  <a:cubicBezTo>
                    <a:pt x="463" y="93"/>
                    <a:pt x="455" y="97"/>
                    <a:pt x="455" y="97"/>
                  </a:cubicBezTo>
                  <a:cubicBezTo>
                    <a:pt x="449" y="103"/>
                    <a:pt x="459" y="107"/>
                    <a:pt x="460" y="99"/>
                  </a:cubicBezTo>
                  <a:cubicBezTo>
                    <a:pt x="466" y="93"/>
                    <a:pt x="473" y="97"/>
                    <a:pt x="473" y="97"/>
                  </a:cubicBezTo>
                  <a:cubicBezTo>
                    <a:pt x="473" y="100"/>
                    <a:pt x="462" y="106"/>
                    <a:pt x="466" y="117"/>
                  </a:cubicBezTo>
                  <a:cubicBezTo>
                    <a:pt x="461" y="142"/>
                    <a:pt x="469" y="142"/>
                    <a:pt x="469" y="142"/>
                  </a:cubicBezTo>
                  <a:cubicBezTo>
                    <a:pt x="479" y="144"/>
                    <a:pt x="480" y="155"/>
                    <a:pt x="480" y="155"/>
                  </a:cubicBezTo>
                  <a:cubicBezTo>
                    <a:pt x="484" y="164"/>
                    <a:pt x="477" y="167"/>
                    <a:pt x="477" y="167"/>
                  </a:cubicBezTo>
                  <a:cubicBezTo>
                    <a:pt x="469" y="168"/>
                    <a:pt x="477" y="182"/>
                    <a:pt x="477" y="182"/>
                  </a:cubicBezTo>
                  <a:cubicBezTo>
                    <a:pt x="484" y="199"/>
                    <a:pt x="463" y="192"/>
                    <a:pt x="463" y="192"/>
                  </a:cubicBezTo>
                  <a:cubicBezTo>
                    <a:pt x="450" y="177"/>
                    <a:pt x="443" y="188"/>
                    <a:pt x="443" y="188"/>
                  </a:cubicBezTo>
                  <a:cubicBezTo>
                    <a:pt x="434" y="199"/>
                    <a:pt x="443" y="206"/>
                    <a:pt x="443" y="206"/>
                  </a:cubicBezTo>
                  <a:cubicBezTo>
                    <a:pt x="453" y="214"/>
                    <a:pt x="443" y="217"/>
                    <a:pt x="443" y="217"/>
                  </a:cubicBezTo>
                  <a:cubicBezTo>
                    <a:pt x="429" y="219"/>
                    <a:pt x="444" y="233"/>
                    <a:pt x="444" y="233"/>
                  </a:cubicBezTo>
                  <a:cubicBezTo>
                    <a:pt x="444" y="233"/>
                    <a:pt x="444" y="233"/>
                    <a:pt x="444" y="233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3740" y="4479"/>
              <a:ext cx="843" cy="700"/>
            </a:xfrm>
            <a:custGeom>
              <a:avLst/>
              <a:gdLst/>
              <a:ahLst/>
              <a:cxnLst>
                <a:cxn ang="0">
                  <a:pos x="385" y="177"/>
                </a:cxn>
                <a:cxn ang="0">
                  <a:pos x="389" y="206"/>
                </a:cxn>
                <a:cxn ang="0">
                  <a:pos x="389" y="228"/>
                </a:cxn>
                <a:cxn ang="0">
                  <a:pos x="372" y="230"/>
                </a:cxn>
                <a:cxn ang="0">
                  <a:pos x="355" y="235"/>
                </a:cxn>
                <a:cxn ang="0">
                  <a:pos x="342" y="217"/>
                </a:cxn>
                <a:cxn ang="0">
                  <a:pos x="332" y="209"/>
                </a:cxn>
                <a:cxn ang="0">
                  <a:pos x="319" y="221"/>
                </a:cxn>
                <a:cxn ang="0">
                  <a:pos x="311" y="233"/>
                </a:cxn>
                <a:cxn ang="0">
                  <a:pos x="301" y="242"/>
                </a:cxn>
                <a:cxn ang="0">
                  <a:pos x="288" y="244"/>
                </a:cxn>
                <a:cxn ang="0">
                  <a:pos x="275" y="243"/>
                </a:cxn>
                <a:cxn ang="0">
                  <a:pos x="250" y="240"/>
                </a:cxn>
                <a:cxn ang="0">
                  <a:pos x="238" y="252"/>
                </a:cxn>
                <a:cxn ang="0">
                  <a:pos x="230" y="270"/>
                </a:cxn>
                <a:cxn ang="0">
                  <a:pos x="209" y="274"/>
                </a:cxn>
                <a:cxn ang="0">
                  <a:pos x="192" y="273"/>
                </a:cxn>
                <a:cxn ang="0">
                  <a:pos x="178" y="273"/>
                </a:cxn>
                <a:cxn ang="0">
                  <a:pos x="139" y="272"/>
                </a:cxn>
                <a:cxn ang="0">
                  <a:pos x="127" y="286"/>
                </a:cxn>
                <a:cxn ang="0">
                  <a:pos x="122" y="300"/>
                </a:cxn>
                <a:cxn ang="0">
                  <a:pos x="115" y="306"/>
                </a:cxn>
                <a:cxn ang="0">
                  <a:pos x="87" y="320"/>
                </a:cxn>
                <a:cxn ang="0">
                  <a:pos x="59" y="330"/>
                </a:cxn>
                <a:cxn ang="0">
                  <a:pos x="56" y="318"/>
                </a:cxn>
                <a:cxn ang="0">
                  <a:pos x="51" y="301"/>
                </a:cxn>
                <a:cxn ang="0">
                  <a:pos x="44" y="286"/>
                </a:cxn>
                <a:cxn ang="0">
                  <a:pos x="33" y="265"/>
                </a:cxn>
                <a:cxn ang="0">
                  <a:pos x="23" y="253"/>
                </a:cxn>
                <a:cxn ang="0">
                  <a:pos x="21" y="241"/>
                </a:cxn>
                <a:cxn ang="0">
                  <a:pos x="16" y="224"/>
                </a:cxn>
                <a:cxn ang="0">
                  <a:pos x="15" y="213"/>
                </a:cxn>
                <a:cxn ang="0">
                  <a:pos x="20" y="187"/>
                </a:cxn>
                <a:cxn ang="0">
                  <a:pos x="31" y="193"/>
                </a:cxn>
                <a:cxn ang="0">
                  <a:pos x="47" y="185"/>
                </a:cxn>
                <a:cxn ang="0">
                  <a:pos x="68" y="177"/>
                </a:cxn>
                <a:cxn ang="0">
                  <a:pos x="82" y="177"/>
                </a:cxn>
                <a:cxn ang="0">
                  <a:pos x="99" y="183"/>
                </a:cxn>
                <a:cxn ang="0">
                  <a:pos x="104" y="173"/>
                </a:cxn>
                <a:cxn ang="0">
                  <a:pos x="114" y="167"/>
                </a:cxn>
                <a:cxn ang="0">
                  <a:pos x="144" y="166"/>
                </a:cxn>
                <a:cxn ang="0">
                  <a:pos x="169" y="153"/>
                </a:cxn>
                <a:cxn ang="0">
                  <a:pos x="187" y="135"/>
                </a:cxn>
                <a:cxn ang="0">
                  <a:pos x="188" y="118"/>
                </a:cxn>
                <a:cxn ang="0">
                  <a:pos x="194" y="90"/>
                </a:cxn>
                <a:cxn ang="0">
                  <a:pos x="209" y="70"/>
                </a:cxn>
                <a:cxn ang="0">
                  <a:pos x="227" y="69"/>
                </a:cxn>
                <a:cxn ang="0">
                  <a:pos x="251" y="72"/>
                </a:cxn>
                <a:cxn ang="0">
                  <a:pos x="268" y="46"/>
                </a:cxn>
                <a:cxn ang="0">
                  <a:pos x="273" y="30"/>
                </a:cxn>
                <a:cxn ang="0">
                  <a:pos x="284" y="17"/>
                </a:cxn>
                <a:cxn ang="0">
                  <a:pos x="301" y="0"/>
                </a:cxn>
                <a:cxn ang="0">
                  <a:pos x="316" y="16"/>
                </a:cxn>
                <a:cxn ang="0">
                  <a:pos x="325" y="36"/>
                </a:cxn>
                <a:cxn ang="0">
                  <a:pos x="335" y="47"/>
                </a:cxn>
                <a:cxn ang="0">
                  <a:pos x="337" y="65"/>
                </a:cxn>
                <a:cxn ang="0">
                  <a:pos x="344" y="80"/>
                </a:cxn>
                <a:cxn ang="0">
                  <a:pos x="359" y="98"/>
                </a:cxn>
                <a:cxn ang="0">
                  <a:pos x="374" y="111"/>
                </a:cxn>
                <a:cxn ang="0">
                  <a:pos x="375" y="125"/>
                </a:cxn>
                <a:cxn ang="0">
                  <a:pos x="376" y="147"/>
                </a:cxn>
                <a:cxn ang="0">
                  <a:pos x="385" y="177"/>
                </a:cxn>
                <a:cxn ang="0">
                  <a:pos x="385" y="177"/>
                </a:cxn>
              </a:cxnLst>
              <a:rect l="0" t="0" r="r" b="b"/>
              <a:pathLst>
                <a:path w="396" h="330">
                  <a:moveTo>
                    <a:pt x="385" y="177"/>
                  </a:moveTo>
                  <a:cubicBezTo>
                    <a:pt x="374" y="195"/>
                    <a:pt x="385" y="191"/>
                    <a:pt x="389" y="206"/>
                  </a:cubicBezTo>
                  <a:cubicBezTo>
                    <a:pt x="389" y="206"/>
                    <a:pt x="396" y="220"/>
                    <a:pt x="389" y="228"/>
                  </a:cubicBezTo>
                  <a:cubicBezTo>
                    <a:pt x="380" y="238"/>
                    <a:pt x="380" y="226"/>
                    <a:pt x="372" y="230"/>
                  </a:cubicBezTo>
                  <a:cubicBezTo>
                    <a:pt x="372" y="230"/>
                    <a:pt x="365" y="239"/>
                    <a:pt x="355" y="235"/>
                  </a:cubicBezTo>
                  <a:cubicBezTo>
                    <a:pt x="355" y="235"/>
                    <a:pt x="354" y="224"/>
                    <a:pt x="342" y="217"/>
                  </a:cubicBezTo>
                  <a:cubicBezTo>
                    <a:pt x="342" y="217"/>
                    <a:pt x="335" y="217"/>
                    <a:pt x="332" y="209"/>
                  </a:cubicBezTo>
                  <a:cubicBezTo>
                    <a:pt x="332" y="209"/>
                    <a:pt x="325" y="217"/>
                    <a:pt x="319" y="221"/>
                  </a:cubicBezTo>
                  <a:cubicBezTo>
                    <a:pt x="319" y="221"/>
                    <a:pt x="310" y="223"/>
                    <a:pt x="311" y="233"/>
                  </a:cubicBezTo>
                  <a:cubicBezTo>
                    <a:pt x="311" y="233"/>
                    <a:pt x="313" y="248"/>
                    <a:pt x="301" y="242"/>
                  </a:cubicBezTo>
                  <a:cubicBezTo>
                    <a:pt x="301" y="242"/>
                    <a:pt x="296" y="232"/>
                    <a:pt x="288" y="244"/>
                  </a:cubicBezTo>
                  <a:cubicBezTo>
                    <a:pt x="288" y="244"/>
                    <a:pt x="279" y="259"/>
                    <a:pt x="275" y="243"/>
                  </a:cubicBezTo>
                  <a:cubicBezTo>
                    <a:pt x="275" y="243"/>
                    <a:pt x="260" y="234"/>
                    <a:pt x="250" y="240"/>
                  </a:cubicBezTo>
                  <a:cubicBezTo>
                    <a:pt x="250" y="240"/>
                    <a:pt x="232" y="234"/>
                    <a:pt x="238" y="252"/>
                  </a:cubicBezTo>
                  <a:cubicBezTo>
                    <a:pt x="238" y="252"/>
                    <a:pt x="229" y="261"/>
                    <a:pt x="230" y="270"/>
                  </a:cubicBezTo>
                  <a:cubicBezTo>
                    <a:pt x="230" y="270"/>
                    <a:pt x="212" y="282"/>
                    <a:pt x="209" y="274"/>
                  </a:cubicBezTo>
                  <a:cubicBezTo>
                    <a:pt x="209" y="274"/>
                    <a:pt x="205" y="265"/>
                    <a:pt x="192" y="273"/>
                  </a:cubicBezTo>
                  <a:cubicBezTo>
                    <a:pt x="192" y="273"/>
                    <a:pt x="182" y="281"/>
                    <a:pt x="178" y="273"/>
                  </a:cubicBezTo>
                  <a:cubicBezTo>
                    <a:pt x="178" y="273"/>
                    <a:pt x="161" y="268"/>
                    <a:pt x="139" y="272"/>
                  </a:cubicBezTo>
                  <a:cubicBezTo>
                    <a:pt x="139" y="272"/>
                    <a:pt x="128" y="268"/>
                    <a:pt x="127" y="286"/>
                  </a:cubicBezTo>
                  <a:cubicBezTo>
                    <a:pt x="127" y="286"/>
                    <a:pt x="118" y="296"/>
                    <a:pt x="122" y="300"/>
                  </a:cubicBezTo>
                  <a:cubicBezTo>
                    <a:pt x="122" y="300"/>
                    <a:pt x="127" y="309"/>
                    <a:pt x="115" y="306"/>
                  </a:cubicBezTo>
                  <a:cubicBezTo>
                    <a:pt x="115" y="306"/>
                    <a:pt x="102" y="302"/>
                    <a:pt x="87" y="320"/>
                  </a:cubicBezTo>
                  <a:cubicBezTo>
                    <a:pt x="81" y="325"/>
                    <a:pt x="76" y="311"/>
                    <a:pt x="59" y="330"/>
                  </a:cubicBezTo>
                  <a:cubicBezTo>
                    <a:pt x="44" y="325"/>
                    <a:pt x="56" y="318"/>
                    <a:pt x="56" y="318"/>
                  </a:cubicBezTo>
                  <a:cubicBezTo>
                    <a:pt x="62" y="303"/>
                    <a:pt x="51" y="301"/>
                    <a:pt x="51" y="301"/>
                  </a:cubicBezTo>
                  <a:cubicBezTo>
                    <a:pt x="46" y="300"/>
                    <a:pt x="58" y="285"/>
                    <a:pt x="44" y="286"/>
                  </a:cubicBezTo>
                  <a:cubicBezTo>
                    <a:pt x="35" y="283"/>
                    <a:pt x="45" y="274"/>
                    <a:pt x="33" y="265"/>
                  </a:cubicBezTo>
                  <a:cubicBezTo>
                    <a:pt x="21" y="263"/>
                    <a:pt x="31" y="250"/>
                    <a:pt x="23" y="253"/>
                  </a:cubicBezTo>
                  <a:cubicBezTo>
                    <a:pt x="17" y="252"/>
                    <a:pt x="21" y="241"/>
                    <a:pt x="21" y="241"/>
                  </a:cubicBezTo>
                  <a:cubicBezTo>
                    <a:pt x="10" y="239"/>
                    <a:pt x="16" y="224"/>
                    <a:pt x="16" y="224"/>
                  </a:cubicBezTo>
                  <a:cubicBezTo>
                    <a:pt x="0" y="224"/>
                    <a:pt x="11" y="211"/>
                    <a:pt x="15" y="213"/>
                  </a:cubicBezTo>
                  <a:cubicBezTo>
                    <a:pt x="26" y="199"/>
                    <a:pt x="20" y="187"/>
                    <a:pt x="20" y="187"/>
                  </a:cubicBezTo>
                  <a:cubicBezTo>
                    <a:pt x="31" y="182"/>
                    <a:pt x="24" y="195"/>
                    <a:pt x="31" y="193"/>
                  </a:cubicBezTo>
                  <a:cubicBezTo>
                    <a:pt x="40" y="195"/>
                    <a:pt x="47" y="185"/>
                    <a:pt x="47" y="185"/>
                  </a:cubicBezTo>
                  <a:cubicBezTo>
                    <a:pt x="51" y="176"/>
                    <a:pt x="68" y="177"/>
                    <a:pt x="68" y="177"/>
                  </a:cubicBezTo>
                  <a:cubicBezTo>
                    <a:pt x="73" y="162"/>
                    <a:pt x="82" y="177"/>
                    <a:pt x="82" y="177"/>
                  </a:cubicBezTo>
                  <a:cubicBezTo>
                    <a:pt x="93" y="177"/>
                    <a:pt x="99" y="183"/>
                    <a:pt x="99" y="183"/>
                  </a:cubicBezTo>
                  <a:cubicBezTo>
                    <a:pt x="106" y="188"/>
                    <a:pt x="104" y="173"/>
                    <a:pt x="104" y="173"/>
                  </a:cubicBezTo>
                  <a:cubicBezTo>
                    <a:pt x="104" y="155"/>
                    <a:pt x="114" y="167"/>
                    <a:pt x="114" y="167"/>
                  </a:cubicBezTo>
                  <a:cubicBezTo>
                    <a:pt x="137" y="158"/>
                    <a:pt x="144" y="166"/>
                    <a:pt x="144" y="166"/>
                  </a:cubicBezTo>
                  <a:cubicBezTo>
                    <a:pt x="167" y="166"/>
                    <a:pt x="169" y="153"/>
                    <a:pt x="169" y="153"/>
                  </a:cubicBezTo>
                  <a:cubicBezTo>
                    <a:pt x="170" y="144"/>
                    <a:pt x="187" y="135"/>
                    <a:pt x="187" y="135"/>
                  </a:cubicBezTo>
                  <a:cubicBezTo>
                    <a:pt x="187" y="126"/>
                    <a:pt x="188" y="118"/>
                    <a:pt x="188" y="118"/>
                  </a:cubicBezTo>
                  <a:cubicBezTo>
                    <a:pt x="195" y="107"/>
                    <a:pt x="194" y="90"/>
                    <a:pt x="194" y="90"/>
                  </a:cubicBezTo>
                  <a:cubicBezTo>
                    <a:pt x="194" y="63"/>
                    <a:pt x="209" y="70"/>
                    <a:pt x="209" y="70"/>
                  </a:cubicBezTo>
                  <a:cubicBezTo>
                    <a:pt x="217" y="58"/>
                    <a:pt x="227" y="69"/>
                    <a:pt x="227" y="69"/>
                  </a:cubicBezTo>
                  <a:cubicBezTo>
                    <a:pt x="234" y="76"/>
                    <a:pt x="251" y="72"/>
                    <a:pt x="251" y="72"/>
                  </a:cubicBezTo>
                  <a:cubicBezTo>
                    <a:pt x="266" y="74"/>
                    <a:pt x="268" y="46"/>
                    <a:pt x="268" y="46"/>
                  </a:cubicBezTo>
                  <a:cubicBezTo>
                    <a:pt x="279" y="43"/>
                    <a:pt x="273" y="30"/>
                    <a:pt x="273" y="30"/>
                  </a:cubicBezTo>
                  <a:cubicBezTo>
                    <a:pt x="274" y="22"/>
                    <a:pt x="287" y="22"/>
                    <a:pt x="284" y="17"/>
                  </a:cubicBezTo>
                  <a:cubicBezTo>
                    <a:pt x="282" y="5"/>
                    <a:pt x="301" y="0"/>
                    <a:pt x="301" y="0"/>
                  </a:cubicBezTo>
                  <a:cubicBezTo>
                    <a:pt x="302" y="15"/>
                    <a:pt x="316" y="16"/>
                    <a:pt x="316" y="16"/>
                  </a:cubicBezTo>
                  <a:cubicBezTo>
                    <a:pt x="316" y="38"/>
                    <a:pt x="325" y="36"/>
                    <a:pt x="325" y="36"/>
                  </a:cubicBezTo>
                  <a:cubicBezTo>
                    <a:pt x="333" y="36"/>
                    <a:pt x="335" y="47"/>
                    <a:pt x="335" y="47"/>
                  </a:cubicBezTo>
                  <a:cubicBezTo>
                    <a:pt x="341" y="52"/>
                    <a:pt x="337" y="65"/>
                    <a:pt x="337" y="65"/>
                  </a:cubicBezTo>
                  <a:cubicBezTo>
                    <a:pt x="324" y="67"/>
                    <a:pt x="344" y="80"/>
                    <a:pt x="344" y="80"/>
                  </a:cubicBezTo>
                  <a:cubicBezTo>
                    <a:pt x="359" y="86"/>
                    <a:pt x="359" y="98"/>
                    <a:pt x="359" y="98"/>
                  </a:cubicBezTo>
                  <a:cubicBezTo>
                    <a:pt x="376" y="100"/>
                    <a:pt x="374" y="111"/>
                    <a:pt x="374" y="111"/>
                  </a:cubicBezTo>
                  <a:cubicBezTo>
                    <a:pt x="388" y="124"/>
                    <a:pt x="375" y="125"/>
                    <a:pt x="375" y="125"/>
                  </a:cubicBezTo>
                  <a:cubicBezTo>
                    <a:pt x="366" y="136"/>
                    <a:pt x="376" y="147"/>
                    <a:pt x="376" y="147"/>
                  </a:cubicBezTo>
                  <a:cubicBezTo>
                    <a:pt x="386" y="159"/>
                    <a:pt x="385" y="177"/>
                    <a:pt x="385" y="177"/>
                  </a:cubicBezTo>
                  <a:cubicBezTo>
                    <a:pt x="385" y="177"/>
                    <a:pt x="385" y="177"/>
                    <a:pt x="385" y="177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778" y="4855"/>
              <a:ext cx="1069" cy="604"/>
            </a:xfrm>
            <a:custGeom>
              <a:avLst/>
              <a:gdLst/>
              <a:ahLst/>
              <a:cxnLst>
                <a:cxn ang="0">
                  <a:pos x="375" y="231"/>
                </a:cxn>
                <a:cxn ang="0">
                  <a:pos x="328" y="267"/>
                </a:cxn>
                <a:cxn ang="0">
                  <a:pos x="289" y="271"/>
                </a:cxn>
                <a:cxn ang="0">
                  <a:pos x="263" y="256"/>
                </a:cxn>
                <a:cxn ang="0">
                  <a:pos x="246" y="225"/>
                </a:cxn>
                <a:cxn ang="0">
                  <a:pos x="218" y="219"/>
                </a:cxn>
                <a:cxn ang="0">
                  <a:pos x="181" y="201"/>
                </a:cxn>
                <a:cxn ang="0">
                  <a:pos x="119" y="200"/>
                </a:cxn>
                <a:cxn ang="0">
                  <a:pos x="74" y="204"/>
                </a:cxn>
                <a:cxn ang="0">
                  <a:pos x="26" y="190"/>
                </a:cxn>
                <a:cxn ang="0">
                  <a:pos x="10" y="166"/>
                </a:cxn>
                <a:cxn ang="0">
                  <a:pos x="41" y="154"/>
                </a:cxn>
                <a:cxn ang="0">
                  <a:pos x="97" y="129"/>
                </a:cxn>
                <a:cxn ang="0">
                  <a:pos x="109" y="109"/>
                </a:cxn>
                <a:cxn ang="0">
                  <a:pos x="160" y="96"/>
                </a:cxn>
                <a:cxn ang="0">
                  <a:pos x="191" y="97"/>
                </a:cxn>
                <a:cxn ang="0">
                  <a:pos x="220" y="75"/>
                </a:cxn>
                <a:cxn ang="0">
                  <a:pos x="257" y="66"/>
                </a:cxn>
                <a:cxn ang="0">
                  <a:pos x="283" y="65"/>
                </a:cxn>
                <a:cxn ang="0">
                  <a:pos x="301" y="44"/>
                </a:cxn>
                <a:cxn ang="0">
                  <a:pos x="324" y="40"/>
                </a:cxn>
                <a:cxn ang="0">
                  <a:pos x="354" y="53"/>
                </a:cxn>
                <a:cxn ang="0">
                  <a:pos x="371" y="29"/>
                </a:cxn>
                <a:cxn ang="0">
                  <a:pos x="379" y="9"/>
                </a:cxn>
                <a:cxn ang="0">
                  <a:pos x="419" y="33"/>
                </a:cxn>
                <a:cxn ang="0">
                  <a:pos x="451" y="58"/>
                </a:cxn>
                <a:cxn ang="0">
                  <a:pos x="502" y="67"/>
                </a:cxn>
                <a:cxn ang="0">
                  <a:pos x="492" y="84"/>
                </a:cxn>
                <a:cxn ang="0">
                  <a:pos x="472" y="81"/>
                </a:cxn>
                <a:cxn ang="0">
                  <a:pos x="491" y="102"/>
                </a:cxn>
                <a:cxn ang="0">
                  <a:pos x="478" y="117"/>
                </a:cxn>
                <a:cxn ang="0">
                  <a:pos x="461" y="123"/>
                </a:cxn>
                <a:cxn ang="0">
                  <a:pos x="458" y="164"/>
                </a:cxn>
                <a:cxn ang="0">
                  <a:pos x="427" y="209"/>
                </a:cxn>
                <a:cxn ang="0">
                  <a:pos x="403" y="227"/>
                </a:cxn>
              </a:cxnLst>
              <a:rect l="0" t="0" r="r" b="b"/>
              <a:pathLst>
                <a:path w="502" h="285">
                  <a:moveTo>
                    <a:pt x="403" y="227"/>
                  </a:moveTo>
                  <a:cubicBezTo>
                    <a:pt x="385" y="209"/>
                    <a:pt x="389" y="236"/>
                    <a:pt x="375" y="231"/>
                  </a:cubicBezTo>
                  <a:cubicBezTo>
                    <a:pt x="375" y="231"/>
                    <a:pt x="358" y="223"/>
                    <a:pt x="358" y="249"/>
                  </a:cubicBezTo>
                  <a:cubicBezTo>
                    <a:pt x="358" y="249"/>
                    <a:pt x="365" y="273"/>
                    <a:pt x="328" y="267"/>
                  </a:cubicBezTo>
                  <a:cubicBezTo>
                    <a:pt x="328" y="267"/>
                    <a:pt x="310" y="253"/>
                    <a:pt x="304" y="267"/>
                  </a:cubicBezTo>
                  <a:cubicBezTo>
                    <a:pt x="304" y="267"/>
                    <a:pt x="292" y="285"/>
                    <a:pt x="289" y="271"/>
                  </a:cubicBezTo>
                  <a:cubicBezTo>
                    <a:pt x="289" y="271"/>
                    <a:pt x="282" y="257"/>
                    <a:pt x="272" y="267"/>
                  </a:cubicBezTo>
                  <a:cubicBezTo>
                    <a:pt x="272" y="267"/>
                    <a:pt x="255" y="273"/>
                    <a:pt x="263" y="256"/>
                  </a:cubicBezTo>
                  <a:cubicBezTo>
                    <a:pt x="263" y="256"/>
                    <a:pt x="263" y="244"/>
                    <a:pt x="253" y="240"/>
                  </a:cubicBezTo>
                  <a:cubicBezTo>
                    <a:pt x="253" y="240"/>
                    <a:pt x="235" y="228"/>
                    <a:pt x="246" y="225"/>
                  </a:cubicBezTo>
                  <a:cubicBezTo>
                    <a:pt x="246" y="225"/>
                    <a:pt x="259" y="214"/>
                    <a:pt x="237" y="212"/>
                  </a:cubicBezTo>
                  <a:cubicBezTo>
                    <a:pt x="237" y="212"/>
                    <a:pt x="232" y="204"/>
                    <a:pt x="218" y="219"/>
                  </a:cubicBezTo>
                  <a:cubicBezTo>
                    <a:pt x="218" y="219"/>
                    <a:pt x="223" y="206"/>
                    <a:pt x="202" y="209"/>
                  </a:cubicBezTo>
                  <a:cubicBezTo>
                    <a:pt x="202" y="209"/>
                    <a:pt x="184" y="214"/>
                    <a:pt x="181" y="201"/>
                  </a:cubicBezTo>
                  <a:cubicBezTo>
                    <a:pt x="181" y="201"/>
                    <a:pt x="173" y="181"/>
                    <a:pt x="151" y="197"/>
                  </a:cubicBezTo>
                  <a:cubicBezTo>
                    <a:pt x="142" y="210"/>
                    <a:pt x="143" y="193"/>
                    <a:pt x="119" y="200"/>
                  </a:cubicBezTo>
                  <a:cubicBezTo>
                    <a:pt x="112" y="199"/>
                    <a:pt x="109" y="208"/>
                    <a:pt x="103" y="201"/>
                  </a:cubicBezTo>
                  <a:cubicBezTo>
                    <a:pt x="103" y="201"/>
                    <a:pt x="84" y="192"/>
                    <a:pt x="74" y="204"/>
                  </a:cubicBezTo>
                  <a:cubicBezTo>
                    <a:pt x="74" y="204"/>
                    <a:pt x="63" y="207"/>
                    <a:pt x="54" y="204"/>
                  </a:cubicBezTo>
                  <a:cubicBezTo>
                    <a:pt x="44" y="208"/>
                    <a:pt x="38" y="190"/>
                    <a:pt x="26" y="190"/>
                  </a:cubicBezTo>
                  <a:cubicBezTo>
                    <a:pt x="26" y="190"/>
                    <a:pt x="23" y="197"/>
                    <a:pt x="11" y="194"/>
                  </a:cubicBezTo>
                  <a:cubicBezTo>
                    <a:pt x="0" y="181"/>
                    <a:pt x="10" y="166"/>
                    <a:pt x="10" y="166"/>
                  </a:cubicBezTo>
                  <a:cubicBezTo>
                    <a:pt x="16" y="150"/>
                    <a:pt x="23" y="156"/>
                    <a:pt x="23" y="156"/>
                  </a:cubicBezTo>
                  <a:cubicBezTo>
                    <a:pt x="31" y="169"/>
                    <a:pt x="41" y="154"/>
                    <a:pt x="41" y="154"/>
                  </a:cubicBezTo>
                  <a:cubicBezTo>
                    <a:pt x="57" y="135"/>
                    <a:pt x="63" y="148"/>
                    <a:pt x="69" y="143"/>
                  </a:cubicBezTo>
                  <a:cubicBezTo>
                    <a:pt x="84" y="125"/>
                    <a:pt x="97" y="129"/>
                    <a:pt x="97" y="129"/>
                  </a:cubicBezTo>
                  <a:cubicBezTo>
                    <a:pt x="109" y="132"/>
                    <a:pt x="104" y="123"/>
                    <a:pt x="104" y="123"/>
                  </a:cubicBezTo>
                  <a:cubicBezTo>
                    <a:pt x="100" y="119"/>
                    <a:pt x="109" y="109"/>
                    <a:pt x="109" y="109"/>
                  </a:cubicBezTo>
                  <a:cubicBezTo>
                    <a:pt x="110" y="91"/>
                    <a:pt x="121" y="95"/>
                    <a:pt x="121" y="95"/>
                  </a:cubicBezTo>
                  <a:cubicBezTo>
                    <a:pt x="143" y="91"/>
                    <a:pt x="160" y="96"/>
                    <a:pt x="160" y="96"/>
                  </a:cubicBezTo>
                  <a:cubicBezTo>
                    <a:pt x="164" y="104"/>
                    <a:pt x="174" y="96"/>
                    <a:pt x="174" y="96"/>
                  </a:cubicBezTo>
                  <a:cubicBezTo>
                    <a:pt x="187" y="88"/>
                    <a:pt x="191" y="97"/>
                    <a:pt x="191" y="97"/>
                  </a:cubicBezTo>
                  <a:cubicBezTo>
                    <a:pt x="194" y="105"/>
                    <a:pt x="212" y="93"/>
                    <a:pt x="212" y="93"/>
                  </a:cubicBezTo>
                  <a:cubicBezTo>
                    <a:pt x="211" y="84"/>
                    <a:pt x="220" y="75"/>
                    <a:pt x="220" y="75"/>
                  </a:cubicBezTo>
                  <a:cubicBezTo>
                    <a:pt x="214" y="57"/>
                    <a:pt x="232" y="63"/>
                    <a:pt x="232" y="63"/>
                  </a:cubicBezTo>
                  <a:cubicBezTo>
                    <a:pt x="242" y="57"/>
                    <a:pt x="257" y="66"/>
                    <a:pt x="257" y="66"/>
                  </a:cubicBezTo>
                  <a:cubicBezTo>
                    <a:pt x="261" y="82"/>
                    <a:pt x="270" y="67"/>
                    <a:pt x="270" y="67"/>
                  </a:cubicBezTo>
                  <a:cubicBezTo>
                    <a:pt x="278" y="55"/>
                    <a:pt x="283" y="65"/>
                    <a:pt x="283" y="65"/>
                  </a:cubicBezTo>
                  <a:cubicBezTo>
                    <a:pt x="295" y="71"/>
                    <a:pt x="293" y="56"/>
                    <a:pt x="293" y="56"/>
                  </a:cubicBezTo>
                  <a:cubicBezTo>
                    <a:pt x="292" y="46"/>
                    <a:pt x="301" y="44"/>
                    <a:pt x="301" y="44"/>
                  </a:cubicBezTo>
                  <a:cubicBezTo>
                    <a:pt x="307" y="40"/>
                    <a:pt x="314" y="32"/>
                    <a:pt x="314" y="32"/>
                  </a:cubicBezTo>
                  <a:cubicBezTo>
                    <a:pt x="317" y="40"/>
                    <a:pt x="324" y="40"/>
                    <a:pt x="324" y="40"/>
                  </a:cubicBezTo>
                  <a:cubicBezTo>
                    <a:pt x="336" y="47"/>
                    <a:pt x="337" y="58"/>
                    <a:pt x="337" y="58"/>
                  </a:cubicBezTo>
                  <a:cubicBezTo>
                    <a:pt x="347" y="62"/>
                    <a:pt x="354" y="53"/>
                    <a:pt x="354" y="53"/>
                  </a:cubicBezTo>
                  <a:cubicBezTo>
                    <a:pt x="362" y="49"/>
                    <a:pt x="362" y="61"/>
                    <a:pt x="371" y="51"/>
                  </a:cubicBezTo>
                  <a:cubicBezTo>
                    <a:pt x="378" y="43"/>
                    <a:pt x="371" y="29"/>
                    <a:pt x="371" y="29"/>
                  </a:cubicBezTo>
                  <a:cubicBezTo>
                    <a:pt x="367" y="14"/>
                    <a:pt x="356" y="18"/>
                    <a:pt x="367" y="0"/>
                  </a:cubicBezTo>
                  <a:cubicBezTo>
                    <a:pt x="375" y="2"/>
                    <a:pt x="379" y="9"/>
                    <a:pt x="379" y="9"/>
                  </a:cubicBezTo>
                  <a:cubicBezTo>
                    <a:pt x="403" y="10"/>
                    <a:pt x="409" y="20"/>
                    <a:pt x="409" y="20"/>
                  </a:cubicBezTo>
                  <a:cubicBezTo>
                    <a:pt x="415" y="26"/>
                    <a:pt x="419" y="33"/>
                    <a:pt x="419" y="33"/>
                  </a:cubicBezTo>
                  <a:cubicBezTo>
                    <a:pt x="435" y="33"/>
                    <a:pt x="433" y="44"/>
                    <a:pt x="433" y="44"/>
                  </a:cubicBezTo>
                  <a:cubicBezTo>
                    <a:pt x="437" y="64"/>
                    <a:pt x="445" y="52"/>
                    <a:pt x="451" y="58"/>
                  </a:cubicBezTo>
                  <a:cubicBezTo>
                    <a:pt x="458" y="62"/>
                    <a:pt x="468" y="59"/>
                    <a:pt x="468" y="59"/>
                  </a:cubicBezTo>
                  <a:cubicBezTo>
                    <a:pt x="498" y="54"/>
                    <a:pt x="502" y="67"/>
                    <a:pt x="502" y="67"/>
                  </a:cubicBezTo>
                  <a:cubicBezTo>
                    <a:pt x="502" y="67"/>
                    <a:pt x="502" y="67"/>
                    <a:pt x="502" y="67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2" y="84"/>
                    <a:pt x="488" y="74"/>
                    <a:pt x="472" y="81"/>
                  </a:cubicBezTo>
                  <a:cubicBezTo>
                    <a:pt x="472" y="81"/>
                    <a:pt x="445" y="81"/>
                    <a:pt x="472" y="96"/>
                  </a:cubicBezTo>
                  <a:cubicBezTo>
                    <a:pt x="472" y="96"/>
                    <a:pt x="488" y="95"/>
                    <a:pt x="491" y="102"/>
                  </a:cubicBezTo>
                  <a:cubicBezTo>
                    <a:pt x="491" y="102"/>
                    <a:pt x="490" y="110"/>
                    <a:pt x="478" y="117"/>
                  </a:cubicBezTo>
                  <a:cubicBezTo>
                    <a:pt x="478" y="117"/>
                    <a:pt x="478" y="117"/>
                    <a:pt x="478" y="117"/>
                  </a:cubicBezTo>
                  <a:cubicBezTo>
                    <a:pt x="461" y="123"/>
                    <a:pt x="461" y="123"/>
                    <a:pt x="461" y="123"/>
                  </a:cubicBezTo>
                  <a:cubicBezTo>
                    <a:pt x="461" y="123"/>
                    <a:pt x="461" y="123"/>
                    <a:pt x="461" y="123"/>
                  </a:cubicBezTo>
                  <a:cubicBezTo>
                    <a:pt x="461" y="123"/>
                    <a:pt x="445" y="131"/>
                    <a:pt x="454" y="143"/>
                  </a:cubicBezTo>
                  <a:cubicBezTo>
                    <a:pt x="454" y="143"/>
                    <a:pt x="458" y="147"/>
                    <a:pt x="458" y="164"/>
                  </a:cubicBezTo>
                  <a:cubicBezTo>
                    <a:pt x="458" y="164"/>
                    <a:pt x="467" y="182"/>
                    <a:pt x="444" y="194"/>
                  </a:cubicBezTo>
                  <a:cubicBezTo>
                    <a:pt x="444" y="194"/>
                    <a:pt x="429" y="194"/>
                    <a:pt x="427" y="209"/>
                  </a:cubicBezTo>
                  <a:cubicBezTo>
                    <a:pt x="427" y="209"/>
                    <a:pt x="409" y="212"/>
                    <a:pt x="403" y="227"/>
                  </a:cubicBezTo>
                  <a:cubicBezTo>
                    <a:pt x="403" y="227"/>
                    <a:pt x="403" y="227"/>
                    <a:pt x="403" y="227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3359" y="5255"/>
              <a:ext cx="854" cy="1158"/>
            </a:xfrm>
            <a:custGeom>
              <a:avLst/>
              <a:gdLst/>
              <a:ahLst/>
              <a:cxnLst>
                <a:cxn ang="0">
                  <a:pos x="117" y="19"/>
                </a:cxn>
                <a:cxn ang="0">
                  <a:pos x="156" y="23"/>
                </a:cxn>
                <a:cxn ang="0">
                  <a:pos x="195" y="16"/>
                </a:cxn>
                <a:cxn ang="0">
                  <a:pos x="223" y="1"/>
                </a:cxn>
                <a:cxn ang="0">
                  <a:pos x="269" y="15"/>
                </a:cxn>
                <a:cxn ang="0">
                  <a:pos x="264" y="47"/>
                </a:cxn>
                <a:cxn ang="0">
                  <a:pos x="281" y="93"/>
                </a:cxn>
                <a:cxn ang="0">
                  <a:pos x="331" y="118"/>
                </a:cxn>
                <a:cxn ang="0">
                  <a:pos x="337" y="166"/>
                </a:cxn>
                <a:cxn ang="0">
                  <a:pos x="368" y="190"/>
                </a:cxn>
                <a:cxn ang="0">
                  <a:pos x="373" y="228"/>
                </a:cxn>
                <a:cxn ang="0">
                  <a:pos x="366" y="247"/>
                </a:cxn>
                <a:cxn ang="0">
                  <a:pos x="380" y="286"/>
                </a:cxn>
                <a:cxn ang="0">
                  <a:pos x="336" y="299"/>
                </a:cxn>
                <a:cxn ang="0">
                  <a:pos x="317" y="342"/>
                </a:cxn>
                <a:cxn ang="0">
                  <a:pos x="296" y="379"/>
                </a:cxn>
                <a:cxn ang="0">
                  <a:pos x="283" y="357"/>
                </a:cxn>
                <a:cxn ang="0">
                  <a:pos x="272" y="346"/>
                </a:cxn>
                <a:cxn ang="0">
                  <a:pos x="251" y="351"/>
                </a:cxn>
                <a:cxn ang="0">
                  <a:pos x="265" y="360"/>
                </a:cxn>
                <a:cxn ang="0">
                  <a:pos x="280" y="379"/>
                </a:cxn>
                <a:cxn ang="0">
                  <a:pos x="278" y="405"/>
                </a:cxn>
                <a:cxn ang="0">
                  <a:pos x="248" y="426"/>
                </a:cxn>
                <a:cxn ang="0">
                  <a:pos x="234" y="434"/>
                </a:cxn>
                <a:cxn ang="0">
                  <a:pos x="206" y="450"/>
                </a:cxn>
                <a:cxn ang="0">
                  <a:pos x="191" y="463"/>
                </a:cxn>
                <a:cxn ang="0">
                  <a:pos x="190" y="448"/>
                </a:cxn>
                <a:cxn ang="0">
                  <a:pos x="187" y="438"/>
                </a:cxn>
                <a:cxn ang="0">
                  <a:pos x="183" y="485"/>
                </a:cxn>
                <a:cxn ang="0">
                  <a:pos x="199" y="519"/>
                </a:cxn>
                <a:cxn ang="0">
                  <a:pos x="180" y="517"/>
                </a:cxn>
                <a:cxn ang="0">
                  <a:pos x="119" y="513"/>
                </a:cxn>
                <a:cxn ang="0">
                  <a:pos x="91" y="531"/>
                </a:cxn>
                <a:cxn ang="0">
                  <a:pos x="80" y="522"/>
                </a:cxn>
                <a:cxn ang="0">
                  <a:pos x="47" y="534"/>
                </a:cxn>
                <a:cxn ang="0">
                  <a:pos x="7" y="497"/>
                </a:cxn>
                <a:cxn ang="0">
                  <a:pos x="19" y="485"/>
                </a:cxn>
                <a:cxn ang="0">
                  <a:pos x="42" y="462"/>
                </a:cxn>
                <a:cxn ang="0">
                  <a:pos x="64" y="431"/>
                </a:cxn>
                <a:cxn ang="0">
                  <a:pos x="89" y="402"/>
                </a:cxn>
                <a:cxn ang="0">
                  <a:pos x="103" y="375"/>
                </a:cxn>
                <a:cxn ang="0">
                  <a:pos x="97" y="347"/>
                </a:cxn>
                <a:cxn ang="0">
                  <a:pos x="108" y="310"/>
                </a:cxn>
                <a:cxn ang="0">
                  <a:pos x="135" y="320"/>
                </a:cxn>
                <a:cxn ang="0">
                  <a:pos x="150" y="319"/>
                </a:cxn>
                <a:cxn ang="0">
                  <a:pos x="178" y="324"/>
                </a:cxn>
                <a:cxn ang="0">
                  <a:pos x="210" y="331"/>
                </a:cxn>
                <a:cxn ang="0">
                  <a:pos x="248" y="330"/>
                </a:cxn>
                <a:cxn ang="0">
                  <a:pos x="219" y="303"/>
                </a:cxn>
                <a:cxn ang="0">
                  <a:pos x="226" y="265"/>
                </a:cxn>
                <a:cxn ang="0">
                  <a:pos x="183" y="226"/>
                </a:cxn>
                <a:cxn ang="0">
                  <a:pos x="185" y="206"/>
                </a:cxn>
                <a:cxn ang="0">
                  <a:pos x="174" y="197"/>
                </a:cxn>
                <a:cxn ang="0">
                  <a:pos x="172" y="158"/>
                </a:cxn>
                <a:cxn ang="0">
                  <a:pos x="132" y="138"/>
                </a:cxn>
                <a:cxn ang="0">
                  <a:pos x="135" y="96"/>
                </a:cxn>
                <a:cxn ang="0">
                  <a:pos x="138" y="71"/>
                </a:cxn>
                <a:cxn ang="0">
                  <a:pos x="120" y="41"/>
                </a:cxn>
                <a:cxn ang="0">
                  <a:pos x="101" y="35"/>
                </a:cxn>
              </a:cxnLst>
              <a:rect l="0" t="0" r="r" b="b"/>
              <a:pathLst>
                <a:path w="401" h="546">
                  <a:moveTo>
                    <a:pt x="101" y="35"/>
                  </a:moveTo>
                  <a:cubicBezTo>
                    <a:pt x="113" y="32"/>
                    <a:pt x="117" y="19"/>
                    <a:pt x="117" y="19"/>
                  </a:cubicBezTo>
                  <a:cubicBezTo>
                    <a:pt x="120" y="0"/>
                    <a:pt x="128" y="17"/>
                    <a:pt x="128" y="17"/>
                  </a:cubicBezTo>
                  <a:cubicBezTo>
                    <a:pt x="138" y="27"/>
                    <a:pt x="156" y="23"/>
                    <a:pt x="156" y="23"/>
                  </a:cubicBezTo>
                  <a:cubicBezTo>
                    <a:pt x="167" y="13"/>
                    <a:pt x="174" y="24"/>
                    <a:pt x="174" y="24"/>
                  </a:cubicBezTo>
                  <a:cubicBezTo>
                    <a:pt x="195" y="27"/>
                    <a:pt x="195" y="16"/>
                    <a:pt x="195" y="16"/>
                  </a:cubicBezTo>
                  <a:cubicBezTo>
                    <a:pt x="193" y="5"/>
                    <a:pt x="208" y="5"/>
                    <a:pt x="208" y="5"/>
                  </a:cubicBezTo>
                  <a:cubicBezTo>
                    <a:pt x="220" y="8"/>
                    <a:pt x="223" y="1"/>
                    <a:pt x="223" y="1"/>
                  </a:cubicBezTo>
                  <a:cubicBezTo>
                    <a:pt x="235" y="1"/>
                    <a:pt x="241" y="19"/>
                    <a:pt x="251" y="15"/>
                  </a:cubicBezTo>
                  <a:cubicBezTo>
                    <a:pt x="260" y="18"/>
                    <a:pt x="269" y="15"/>
                    <a:pt x="269" y="15"/>
                  </a:cubicBezTo>
                  <a:cubicBezTo>
                    <a:pt x="274" y="24"/>
                    <a:pt x="265" y="23"/>
                    <a:pt x="265" y="23"/>
                  </a:cubicBezTo>
                  <a:cubicBezTo>
                    <a:pt x="252" y="32"/>
                    <a:pt x="264" y="47"/>
                    <a:pt x="264" y="47"/>
                  </a:cubicBezTo>
                  <a:cubicBezTo>
                    <a:pt x="274" y="53"/>
                    <a:pt x="272" y="77"/>
                    <a:pt x="272" y="77"/>
                  </a:cubicBezTo>
                  <a:cubicBezTo>
                    <a:pt x="282" y="76"/>
                    <a:pt x="281" y="93"/>
                    <a:pt x="281" y="93"/>
                  </a:cubicBezTo>
                  <a:cubicBezTo>
                    <a:pt x="278" y="118"/>
                    <a:pt x="304" y="110"/>
                    <a:pt x="304" y="110"/>
                  </a:cubicBezTo>
                  <a:cubicBezTo>
                    <a:pt x="321" y="112"/>
                    <a:pt x="331" y="104"/>
                    <a:pt x="331" y="118"/>
                  </a:cubicBezTo>
                  <a:cubicBezTo>
                    <a:pt x="344" y="133"/>
                    <a:pt x="333" y="142"/>
                    <a:pt x="333" y="142"/>
                  </a:cubicBezTo>
                  <a:cubicBezTo>
                    <a:pt x="332" y="152"/>
                    <a:pt x="337" y="166"/>
                    <a:pt x="337" y="166"/>
                  </a:cubicBezTo>
                  <a:cubicBezTo>
                    <a:pt x="339" y="178"/>
                    <a:pt x="359" y="176"/>
                    <a:pt x="359" y="176"/>
                  </a:cubicBezTo>
                  <a:cubicBezTo>
                    <a:pt x="384" y="172"/>
                    <a:pt x="366" y="187"/>
                    <a:pt x="368" y="190"/>
                  </a:cubicBezTo>
                  <a:cubicBezTo>
                    <a:pt x="369" y="196"/>
                    <a:pt x="387" y="196"/>
                    <a:pt x="388" y="203"/>
                  </a:cubicBezTo>
                  <a:cubicBezTo>
                    <a:pt x="401" y="225"/>
                    <a:pt x="373" y="228"/>
                    <a:pt x="373" y="228"/>
                  </a:cubicBezTo>
                  <a:cubicBezTo>
                    <a:pt x="353" y="228"/>
                    <a:pt x="359" y="236"/>
                    <a:pt x="359" y="236"/>
                  </a:cubicBezTo>
                  <a:cubicBezTo>
                    <a:pt x="356" y="243"/>
                    <a:pt x="366" y="247"/>
                    <a:pt x="366" y="247"/>
                  </a:cubicBezTo>
                  <a:cubicBezTo>
                    <a:pt x="376" y="255"/>
                    <a:pt x="373" y="269"/>
                    <a:pt x="373" y="269"/>
                  </a:cubicBezTo>
                  <a:cubicBezTo>
                    <a:pt x="370" y="286"/>
                    <a:pt x="380" y="286"/>
                    <a:pt x="380" y="286"/>
                  </a:cubicBezTo>
                  <a:cubicBezTo>
                    <a:pt x="373" y="293"/>
                    <a:pt x="360" y="294"/>
                    <a:pt x="360" y="294"/>
                  </a:cubicBezTo>
                  <a:cubicBezTo>
                    <a:pt x="355" y="298"/>
                    <a:pt x="336" y="299"/>
                    <a:pt x="336" y="299"/>
                  </a:cubicBezTo>
                  <a:cubicBezTo>
                    <a:pt x="326" y="297"/>
                    <a:pt x="333" y="319"/>
                    <a:pt x="333" y="319"/>
                  </a:cubicBezTo>
                  <a:cubicBezTo>
                    <a:pt x="331" y="336"/>
                    <a:pt x="317" y="342"/>
                    <a:pt x="317" y="342"/>
                  </a:cubicBezTo>
                  <a:cubicBezTo>
                    <a:pt x="319" y="353"/>
                    <a:pt x="309" y="361"/>
                    <a:pt x="309" y="361"/>
                  </a:cubicBezTo>
                  <a:cubicBezTo>
                    <a:pt x="303" y="378"/>
                    <a:pt x="296" y="379"/>
                    <a:pt x="296" y="379"/>
                  </a:cubicBezTo>
                  <a:cubicBezTo>
                    <a:pt x="284" y="371"/>
                    <a:pt x="283" y="357"/>
                    <a:pt x="283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1" y="337"/>
                    <a:pt x="260" y="329"/>
                    <a:pt x="250" y="337"/>
                  </a:cubicBezTo>
                  <a:cubicBezTo>
                    <a:pt x="238" y="346"/>
                    <a:pt x="251" y="351"/>
                    <a:pt x="251" y="351"/>
                  </a:cubicBezTo>
                  <a:cubicBezTo>
                    <a:pt x="251" y="351"/>
                    <a:pt x="251" y="351"/>
                    <a:pt x="251" y="351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65" y="360"/>
                    <a:pt x="265" y="360"/>
                    <a:pt x="265" y="360"/>
                  </a:cubicBezTo>
                  <a:cubicBezTo>
                    <a:pt x="278" y="366"/>
                    <a:pt x="280" y="379"/>
                    <a:pt x="280" y="379"/>
                  </a:cubicBezTo>
                  <a:cubicBezTo>
                    <a:pt x="293" y="397"/>
                    <a:pt x="278" y="405"/>
                    <a:pt x="278" y="405"/>
                  </a:cubicBezTo>
                  <a:cubicBezTo>
                    <a:pt x="278" y="405"/>
                    <a:pt x="278" y="405"/>
                    <a:pt x="278" y="405"/>
                  </a:cubicBezTo>
                  <a:cubicBezTo>
                    <a:pt x="248" y="437"/>
                    <a:pt x="248" y="437"/>
                    <a:pt x="248" y="437"/>
                  </a:cubicBezTo>
                  <a:cubicBezTo>
                    <a:pt x="248" y="426"/>
                    <a:pt x="248" y="426"/>
                    <a:pt x="248" y="426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34" y="434"/>
                    <a:pt x="234" y="434"/>
                    <a:pt x="234" y="434"/>
                  </a:cubicBezTo>
                  <a:cubicBezTo>
                    <a:pt x="219" y="434"/>
                    <a:pt x="220" y="448"/>
                    <a:pt x="220" y="448"/>
                  </a:cubicBezTo>
                  <a:cubicBezTo>
                    <a:pt x="216" y="453"/>
                    <a:pt x="206" y="450"/>
                    <a:pt x="206" y="450"/>
                  </a:cubicBezTo>
                  <a:cubicBezTo>
                    <a:pt x="203" y="456"/>
                    <a:pt x="214" y="457"/>
                    <a:pt x="210" y="466"/>
                  </a:cubicBezTo>
                  <a:cubicBezTo>
                    <a:pt x="199" y="475"/>
                    <a:pt x="191" y="463"/>
                    <a:pt x="191" y="463"/>
                  </a:cubicBezTo>
                  <a:cubicBezTo>
                    <a:pt x="191" y="463"/>
                    <a:pt x="191" y="463"/>
                    <a:pt x="191" y="463"/>
                  </a:cubicBezTo>
                  <a:cubicBezTo>
                    <a:pt x="190" y="448"/>
                    <a:pt x="190" y="448"/>
                    <a:pt x="190" y="448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79" y="443"/>
                    <a:pt x="183" y="458"/>
                    <a:pt x="183" y="458"/>
                  </a:cubicBezTo>
                  <a:cubicBezTo>
                    <a:pt x="175" y="474"/>
                    <a:pt x="183" y="485"/>
                    <a:pt x="183" y="485"/>
                  </a:cubicBezTo>
                  <a:cubicBezTo>
                    <a:pt x="179" y="505"/>
                    <a:pt x="189" y="500"/>
                    <a:pt x="189" y="500"/>
                  </a:cubicBezTo>
                  <a:cubicBezTo>
                    <a:pt x="201" y="498"/>
                    <a:pt x="199" y="519"/>
                    <a:pt x="199" y="519"/>
                  </a:cubicBezTo>
                  <a:cubicBezTo>
                    <a:pt x="197" y="544"/>
                    <a:pt x="185" y="544"/>
                    <a:pt x="185" y="544"/>
                  </a:cubicBezTo>
                  <a:cubicBezTo>
                    <a:pt x="185" y="544"/>
                    <a:pt x="190" y="525"/>
                    <a:pt x="180" y="517"/>
                  </a:cubicBezTo>
                  <a:cubicBezTo>
                    <a:pt x="180" y="517"/>
                    <a:pt x="179" y="506"/>
                    <a:pt x="158" y="503"/>
                  </a:cubicBezTo>
                  <a:cubicBezTo>
                    <a:pt x="158" y="503"/>
                    <a:pt x="131" y="498"/>
                    <a:pt x="119" y="513"/>
                  </a:cubicBezTo>
                  <a:cubicBezTo>
                    <a:pt x="119" y="513"/>
                    <a:pt x="98" y="514"/>
                    <a:pt x="91" y="531"/>
                  </a:cubicBezTo>
                  <a:cubicBezTo>
                    <a:pt x="91" y="531"/>
                    <a:pt x="91" y="531"/>
                    <a:pt x="91" y="531"/>
                  </a:cubicBezTo>
                  <a:cubicBezTo>
                    <a:pt x="80" y="522"/>
                    <a:pt x="80" y="522"/>
                    <a:pt x="80" y="522"/>
                  </a:cubicBezTo>
                  <a:cubicBezTo>
                    <a:pt x="80" y="522"/>
                    <a:pt x="80" y="522"/>
                    <a:pt x="80" y="522"/>
                  </a:cubicBezTo>
                  <a:cubicBezTo>
                    <a:pt x="80" y="522"/>
                    <a:pt x="69" y="525"/>
                    <a:pt x="73" y="532"/>
                  </a:cubicBezTo>
                  <a:cubicBezTo>
                    <a:pt x="73" y="532"/>
                    <a:pt x="73" y="546"/>
                    <a:pt x="47" y="534"/>
                  </a:cubicBezTo>
                  <a:cubicBezTo>
                    <a:pt x="36" y="522"/>
                    <a:pt x="25" y="529"/>
                    <a:pt x="18" y="519"/>
                  </a:cubicBezTo>
                  <a:cubicBezTo>
                    <a:pt x="18" y="519"/>
                    <a:pt x="7" y="514"/>
                    <a:pt x="7" y="497"/>
                  </a:cubicBezTo>
                  <a:cubicBezTo>
                    <a:pt x="7" y="497"/>
                    <a:pt x="1" y="498"/>
                    <a:pt x="0" y="492"/>
                  </a:cubicBezTo>
                  <a:cubicBezTo>
                    <a:pt x="0" y="492"/>
                    <a:pt x="8" y="477"/>
                    <a:pt x="19" y="485"/>
                  </a:cubicBezTo>
                  <a:cubicBezTo>
                    <a:pt x="19" y="485"/>
                    <a:pt x="25" y="481"/>
                    <a:pt x="33" y="485"/>
                  </a:cubicBezTo>
                  <a:cubicBezTo>
                    <a:pt x="33" y="485"/>
                    <a:pt x="47" y="489"/>
                    <a:pt x="42" y="462"/>
                  </a:cubicBezTo>
                  <a:cubicBezTo>
                    <a:pt x="42" y="462"/>
                    <a:pt x="27" y="459"/>
                    <a:pt x="51" y="444"/>
                  </a:cubicBezTo>
                  <a:cubicBezTo>
                    <a:pt x="51" y="444"/>
                    <a:pt x="63" y="440"/>
                    <a:pt x="64" y="431"/>
                  </a:cubicBezTo>
                  <a:cubicBezTo>
                    <a:pt x="64" y="431"/>
                    <a:pt x="76" y="434"/>
                    <a:pt x="73" y="417"/>
                  </a:cubicBezTo>
                  <a:cubicBezTo>
                    <a:pt x="73" y="417"/>
                    <a:pt x="65" y="404"/>
                    <a:pt x="89" y="402"/>
                  </a:cubicBezTo>
                  <a:cubicBezTo>
                    <a:pt x="89" y="402"/>
                    <a:pt x="102" y="401"/>
                    <a:pt x="100" y="390"/>
                  </a:cubicBezTo>
                  <a:cubicBezTo>
                    <a:pt x="100" y="390"/>
                    <a:pt x="93" y="382"/>
                    <a:pt x="103" y="375"/>
                  </a:cubicBezTo>
                  <a:cubicBezTo>
                    <a:pt x="103" y="375"/>
                    <a:pt x="117" y="366"/>
                    <a:pt x="103" y="358"/>
                  </a:cubicBezTo>
                  <a:cubicBezTo>
                    <a:pt x="103" y="358"/>
                    <a:pt x="97" y="357"/>
                    <a:pt x="97" y="347"/>
                  </a:cubicBezTo>
                  <a:cubicBezTo>
                    <a:pt x="97" y="347"/>
                    <a:pt x="105" y="342"/>
                    <a:pt x="97" y="330"/>
                  </a:cubicBezTo>
                  <a:cubicBezTo>
                    <a:pt x="97" y="330"/>
                    <a:pt x="93" y="319"/>
                    <a:pt x="108" y="310"/>
                  </a:cubicBezTo>
                  <a:cubicBezTo>
                    <a:pt x="108" y="310"/>
                    <a:pt x="118" y="310"/>
                    <a:pt x="124" y="303"/>
                  </a:cubicBezTo>
                  <a:cubicBezTo>
                    <a:pt x="124" y="303"/>
                    <a:pt x="135" y="294"/>
                    <a:pt x="135" y="320"/>
                  </a:cubicBezTo>
                  <a:cubicBezTo>
                    <a:pt x="128" y="337"/>
                    <a:pt x="145" y="331"/>
                    <a:pt x="143" y="324"/>
                  </a:cubicBezTo>
                  <a:cubicBezTo>
                    <a:pt x="143" y="324"/>
                    <a:pt x="145" y="310"/>
                    <a:pt x="150" y="319"/>
                  </a:cubicBezTo>
                  <a:cubicBezTo>
                    <a:pt x="150" y="319"/>
                    <a:pt x="152" y="324"/>
                    <a:pt x="161" y="316"/>
                  </a:cubicBezTo>
                  <a:cubicBezTo>
                    <a:pt x="168" y="306"/>
                    <a:pt x="166" y="324"/>
                    <a:pt x="178" y="324"/>
                  </a:cubicBezTo>
                  <a:cubicBezTo>
                    <a:pt x="178" y="337"/>
                    <a:pt x="191" y="337"/>
                    <a:pt x="191" y="326"/>
                  </a:cubicBezTo>
                  <a:cubicBezTo>
                    <a:pt x="191" y="326"/>
                    <a:pt x="202" y="310"/>
                    <a:pt x="210" y="331"/>
                  </a:cubicBezTo>
                  <a:cubicBezTo>
                    <a:pt x="210" y="331"/>
                    <a:pt x="210" y="348"/>
                    <a:pt x="220" y="332"/>
                  </a:cubicBezTo>
                  <a:cubicBezTo>
                    <a:pt x="220" y="332"/>
                    <a:pt x="244" y="335"/>
                    <a:pt x="248" y="330"/>
                  </a:cubicBezTo>
                  <a:cubicBezTo>
                    <a:pt x="248" y="330"/>
                    <a:pt x="241" y="318"/>
                    <a:pt x="234" y="320"/>
                  </a:cubicBezTo>
                  <a:cubicBezTo>
                    <a:pt x="232" y="312"/>
                    <a:pt x="216" y="309"/>
                    <a:pt x="219" y="303"/>
                  </a:cubicBezTo>
                  <a:cubicBezTo>
                    <a:pt x="219" y="303"/>
                    <a:pt x="229" y="304"/>
                    <a:pt x="226" y="286"/>
                  </a:cubicBezTo>
                  <a:cubicBezTo>
                    <a:pt x="226" y="286"/>
                    <a:pt x="230" y="271"/>
                    <a:pt x="226" y="265"/>
                  </a:cubicBezTo>
                  <a:cubicBezTo>
                    <a:pt x="226" y="265"/>
                    <a:pt x="230" y="248"/>
                    <a:pt x="201" y="243"/>
                  </a:cubicBezTo>
                  <a:cubicBezTo>
                    <a:pt x="193" y="231"/>
                    <a:pt x="186" y="236"/>
                    <a:pt x="183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65" y="201"/>
                    <a:pt x="174" y="197"/>
                  </a:cubicBezTo>
                  <a:cubicBezTo>
                    <a:pt x="183" y="198"/>
                    <a:pt x="175" y="179"/>
                    <a:pt x="181" y="175"/>
                  </a:cubicBezTo>
                  <a:cubicBezTo>
                    <a:pt x="181" y="175"/>
                    <a:pt x="189" y="153"/>
                    <a:pt x="172" y="158"/>
                  </a:cubicBezTo>
                  <a:cubicBezTo>
                    <a:pt x="172" y="166"/>
                    <a:pt x="156" y="174"/>
                    <a:pt x="155" y="156"/>
                  </a:cubicBezTo>
                  <a:cubicBezTo>
                    <a:pt x="155" y="156"/>
                    <a:pt x="151" y="137"/>
                    <a:pt x="132" y="138"/>
                  </a:cubicBezTo>
                  <a:cubicBezTo>
                    <a:pt x="132" y="138"/>
                    <a:pt x="125" y="132"/>
                    <a:pt x="128" y="115"/>
                  </a:cubicBezTo>
                  <a:cubicBezTo>
                    <a:pt x="128" y="115"/>
                    <a:pt x="139" y="108"/>
                    <a:pt x="135" y="96"/>
                  </a:cubicBezTo>
                  <a:cubicBezTo>
                    <a:pt x="135" y="96"/>
                    <a:pt x="134" y="86"/>
                    <a:pt x="139" y="84"/>
                  </a:cubicBezTo>
                  <a:cubicBezTo>
                    <a:pt x="139" y="84"/>
                    <a:pt x="148" y="80"/>
                    <a:pt x="138" y="71"/>
                  </a:cubicBezTo>
                  <a:cubicBezTo>
                    <a:pt x="135" y="64"/>
                    <a:pt x="150" y="70"/>
                    <a:pt x="135" y="49"/>
                  </a:cubicBezTo>
                  <a:cubicBezTo>
                    <a:pt x="135" y="49"/>
                    <a:pt x="133" y="33"/>
                    <a:pt x="120" y="41"/>
                  </a:cubicBezTo>
                  <a:cubicBezTo>
                    <a:pt x="120" y="41"/>
                    <a:pt x="118" y="60"/>
                    <a:pt x="101" y="35"/>
                  </a:cubicBezTo>
                  <a:cubicBezTo>
                    <a:pt x="101" y="35"/>
                    <a:pt x="101" y="35"/>
                    <a:pt x="101" y="35"/>
                  </a:cubicBez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3896" y="5238"/>
              <a:ext cx="781" cy="645"/>
            </a:xfrm>
            <a:custGeom>
              <a:avLst/>
              <a:gdLst/>
              <a:ahLst/>
              <a:cxnLst>
                <a:cxn ang="0">
                  <a:pos x="121" y="277"/>
                </a:cxn>
                <a:cxn ang="0">
                  <a:pos x="107" y="244"/>
                </a:cxn>
                <a:cxn ang="0">
                  <a:pos x="136" y="211"/>
                </a:cxn>
                <a:cxn ang="0">
                  <a:pos x="107" y="184"/>
                </a:cxn>
                <a:cxn ang="0">
                  <a:pos x="81" y="150"/>
                </a:cxn>
                <a:cxn ang="0">
                  <a:pos x="52" y="118"/>
                </a:cxn>
                <a:cxn ang="0">
                  <a:pos x="20" y="85"/>
                </a:cxn>
                <a:cxn ang="0">
                  <a:pos x="13" y="31"/>
                </a:cxn>
                <a:cxn ang="0">
                  <a:pos x="48" y="20"/>
                </a:cxn>
                <a:cxn ang="0">
                  <a:pos x="96" y="16"/>
                </a:cxn>
                <a:cxn ang="0">
                  <a:pos x="147" y="28"/>
                </a:cxn>
                <a:cxn ang="0">
                  <a:pos x="182" y="31"/>
                </a:cxn>
                <a:cxn ang="0">
                  <a:pos x="198" y="59"/>
                </a:cxn>
                <a:cxn ang="0">
                  <a:pos x="217" y="86"/>
                </a:cxn>
                <a:cxn ang="0">
                  <a:pos x="249" y="86"/>
                </a:cxn>
                <a:cxn ang="0">
                  <a:pos x="303" y="68"/>
                </a:cxn>
                <a:cxn ang="0">
                  <a:pos x="348" y="46"/>
                </a:cxn>
                <a:cxn ang="0">
                  <a:pos x="352" y="75"/>
                </a:cxn>
                <a:cxn ang="0">
                  <a:pos x="348" y="110"/>
                </a:cxn>
                <a:cxn ang="0">
                  <a:pos x="361" y="140"/>
                </a:cxn>
                <a:cxn ang="0">
                  <a:pos x="348" y="156"/>
                </a:cxn>
                <a:cxn ang="0">
                  <a:pos x="362" y="181"/>
                </a:cxn>
                <a:cxn ang="0">
                  <a:pos x="340" y="215"/>
                </a:cxn>
                <a:cxn ang="0">
                  <a:pos x="341" y="233"/>
                </a:cxn>
                <a:cxn ang="0">
                  <a:pos x="327" y="250"/>
                </a:cxn>
                <a:cxn ang="0">
                  <a:pos x="312" y="258"/>
                </a:cxn>
                <a:cxn ang="0">
                  <a:pos x="269" y="266"/>
                </a:cxn>
                <a:cxn ang="0">
                  <a:pos x="224" y="280"/>
                </a:cxn>
                <a:cxn ang="0">
                  <a:pos x="214" y="273"/>
                </a:cxn>
                <a:cxn ang="0">
                  <a:pos x="191" y="294"/>
                </a:cxn>
                <a:cxn ang="0">
                  <a:pos x="166" y="299"/>
                </a:cxn>
                <a:cxn ang="0">
                  <a:pos x="174" y="274"/>
                </a:cxn>
                <a:cxn ang="0">
                  <a:pos x="127" y="294"/>
                </a:cxn>
              </a:cxnLst>
              <a:rect l="0" t="0" r="r" b="b"/>
              <a:pathLst>
                <a:path w="367" h="304">
                  <a:moveTo>
                    <a:pt x="127" y="294"/>
                  </a:moveTo>
                  <a:cubicBezTo>
                    <a:pt x="127" y="294"/>
                    <a:pt x="118" y="294"/>
                    <a:pt x="121" y="277"/>
                  </a:cubicBezTo>
                  <a:cubicBezTo>
                    <a:pt x="121" y="277"/>
                    <a:pt x="124" y="263"/>
                    <a:pt x="114" y="255"/>
                  </a:cubicBezTo>
                  <a:cubicBezTo>
                    <a:pt x="114" y="255"/>
                    <a:pt x="104" y="251"/>
                    <a:pt x="107" y="244"/>
                  </a:cubicBezTo>
                  <a:cubicBezTo>
                    <a:pt x="107" y="244"/>
                    <a:pt x="101" y="236"/>
                    <a:pt x="121" y="236"/>
                  </a:cubicBezTo>
                  <a:cubicBezTo>
                    <a:pt x="121" y="236"/>
                    <a:pt x="149" y="233"/>
                    <a:pt x="136" y="211"/>
                  </a:cubicBezTo>
                  <a:cubicBezTo>
                    <a:pt x="135" y="204"/>
                    <a:pt x="117" y="204"/>
                    <a:pt x="116" y="198"/>
                  </a:cubicBezTo>
                  <a:cubicBezTo>
                    <a:pt x="114" y="195"/>
                    <a:pt x="132" y="180"/>
                    <a:pt x="107" y="184"/>
                  </a:cubicBezTo>
                  <a:cubicBezTo>
                    <a:pt x="107" y="184"/>
                    <a:pt x="87" y="186"/>
                    <a:pt x="85" y="174"/>
                  </a:cubicBezTo>
                  <a:cubicBezTo>
                    <a:pt x="85" y="174"/>
                    <a:pt x="80" y="160"/>
                    <a:pt x="81" y="150"/>
                  </a:cubicBezTo>
                  <a:cubicBezTo>
                    <a:pt x="81" y="150"/>
                    <a:pt x="92" y="141"/>
                    <a:pt x="79" y="126"/>
                  </a:cubicBezTo>
                  <a:cubicBezTo>
                    <a:pt x="79" y="112"/>
                    <a:pt x="69" y="120"/>
                    <a:pt x="52" y="118"/>
                  </a:cubicBezTo>
                  <a:cubicBezTo>
                    <a:pt x="52" y="118"/>
                    <a:pt x="26" y="126"/>
                    <a:pt x="29" y="101"/>
                  </a:cubicBezTo>
                  <a:cubicBezTo>
                    <a:pt x="29" y="101"/>
                    <a:pt x="30" y="84"/>
                    <a:pt x="20" y="85"/>
                  </a:cubicBezTo>
                  <a:cubicBezTo>
                    <a:pt x="20" y="85"/>
                    <a:pt x="22" y="61"/>
                    <a:pt x="12" y="55"/>
                  </a:cubicBezTo>
                  <a:cubicBezTo>
                    <a:pt x="12" y="55"/>
                    <a:pt x="0" y="40"/>
                    <a:pt x="13" y="31"/>
                  </a:cubicBezTo>
                  <a:cubicBezTo>
                    <a:pt x="13" y="31"/>
                    <a:pt x="22" y="33"/>
                    <a:pt x="18" y="24"/>
                  </a:cubicBezTo>
                  <a:cubicBezTo>
                    <a:pt x="28" y="12"/>
                    <a:pt x="48" y="20"/>
                    <a:pt x="48" y="20"/>
                  </a:cubicBezTo>
                  <a:cubicBezTo>
                    <a:pt x="54" y="27"/>
                    <a:pt x="57" y="18"/>
                    <a:pt x="64" y="19"/>
                  </a:cubicBezTo>
                  <a:cubicBezTo>
                    <a:pt x="88" y="12"/>
                    <a:pt x="87" y="29"/>
                    <a:pt x="96" y="16"/>
                  </a:cubicBezTo>
                  <a:cubicBezTo>
                    <a:pt x="118" y="0"/>
                    <a:pt x="126" y="20"/>
                    <a:pt x="126" y="20"/>
                  </a:cubicBezTo>
                  <a:cubicBezTo>
                    <a:pt x="129" y="33"/>
                    <a:pt x="147" y="28"/>
                    <a:pt x="147" y="28"/>
                  </a:cubicBezTo>
                  <a:cubicBezTo>
                    <a:pt x="168" y="25"/>
                    <a:pt x="163" y="38"/>
                    <a:pt x="163" y="38"/>
                  </a:cubicBezTo>
                  <a:cubicBezTo>
                    <a:pt x="177" y="23"/>
                    <a:pt x="182" y="31"/>
                    <a:pt x="182" y="31"/>
                  </a:cubicBezTo>
                  <a:cubicBezTo>
                    <a:pt x="204" y="33"/>
                    <a:pt x="191" y="44"/>
                    <a:pt x="191" y="44"/>
                  </a:cubicBezTo>
                  <a:cubicBezTo>
                    <a:pt x="180" y="47"/>
                    <a:pt x="198" y="59"/>
                    <a:pt x="198" y="59"/>
                  </a:cubicBezTo>
                  <a:cubicBezTo>
                    <a:pt x="208" y="63"/>
                    <a:pt x="208" y="75"/>
                    <a:pt x="208" y="75"/>
                  </a:cubicBezTo>
                  <a:cubicBezTo>
                    <a:pt x="200" y="92"/>
                    <a:pt x="217" y="86"/>
                    <a:pt x="217" y="86"/>
                  </a:cubicBezTo>
                  <a:cubicBezTo>
                    <a:pt x="227" y="76"/>
                    <a:pt x="234" y="90"/>
                    <a:pt x="234" y="90"/>
                  </a:cubicBezTo>
                  <a:cubicBezTo>
                    <a:pt x="237" y="104"/>
                    <a:pt x="249" y="86"/>
                    <a:pt x="249" y="86"/>
                  </a:cubicBezTo>
                  <a:cubicBezTo>
                    <a:pt x="255" y="72"/>
                    <a:pt x="273" y="86"/>
                    <a:pt x="273" y="86"/>
                  </a:cubicBezTo>
                  <a:cubicBezTo>
                    <a:pt x="310" y="92"/>
                    <a:pt x="303" y="68"/>
                    <a:pt x="303" y="68"/>
                  </a:cubicBezTo>
                  <a:cubicBezTo>
                    <a:pt x="303" y="42"/>
                    <a:pt x="320" y="50"/>
                    <a:pt x="320" y="50"/>
                  </a:cubicBezTo>
                  <a:cubicBezTo>
                    <a:pt x="334" y="55"/>
                    <a:pt x="330" y="28"/>
                    <a:pt x="348" y="46"/>
                  </a:cubicBezTo>
                  <a:cubicBezTo>
                    <a:pt x="348" y="46"/>
                    <a:pt x="345" y="53"/>
                    <a:pt x="349" y="60"/>
                  </a:cubicBezTo>
                  <a:cubicBezTo>
                    <a:pt x="349" y="60"/>
                    <a:pt x="356" y="64"/>
                    <a:pt x="352" y="75"/>
                  </a:cubicBezTo>
                  <a:cubicBezTo>
                    <a:pt x="352" y="75"/>
                    <a:pt x="358" y="91"/>
                    <a:pt x="351" y="96"/>
                  </a:cubicBezTo>
                  <a:cubicBezTo>
                    <a:pt x="351" y="96"/>
                    <a:pt x="337" y="94"/>
                    <a:pt x="348" y="110"/>
                  </a:cubicBezTo>
                  <a:cubicBezTo>
                    <a:pt x="348" y="110"/>
                    <a:pt x="343" y="119"/>
                    <a:pt x="357" y="123"/>
                  </a:cubicBezTo>
                  <a:cubicBezTo>
                    <a:pt x="356" y="132"/>
                    <a:pt x="365" y="133"/>
                    <a:pt x="361" y="140"/>
                  </a:cubicBezTo>
                  <a:cubicBezTo>
                    <a:pt x="361" y="140"/>
                    <a:pt x="367" y="154"/>
                    <a:pt x="353" y="149"/>
                  </a:cubicBezTo>
                  <a:cubicBezTo>
                    <a:pt x="353" y="149"/>
                    <a:pt x="348" y="150"/>
                    <a:pt x="348" y="156"/>
                  </a:cubicBezTo>
                  <a:cubicBezTo>
                    <a:pt x="348" y="156"/>
                    <a:pt x="360" y="157"/>
                    <a:pt x="361" y="161"/>
                  </a:cubicBezTo>
                  <a:cubicBezTo>
                    <a:pt x="361" y="161"/>
                    <a:pt x="363" y="171"/>
                    <a:pt x="362" y="181"/>
                  </a:cubicBezTo>
                  <a:cubicBezTo>
                    <a:pt x="362" y="181"/>
                    <a:pt x="367" y="194"/>
                    <a:pt x="348" y="196"/>
                  </a:cubicBezTo>
                  <a:cubicBezTo>
                    <a:pt x="348" y="196"/>
                    <a:pt x="334" y="202"/>
                    <a:pt x="340" y="215"/>
                  </a:cubicBezTo>
                  <a:cubicBezTo>
                    <a:pt x="338" y="218"/>
                    <a:pt x="356" y="218"/>
                    <a:pt x="356" y="225"/>
                  </a:cubicBezTo>
                  <a:cubicBezTo>
                    <a:pt x="357" y="237"/>
                    <a:pt x="338" y="225"/>
                    <a:pt x="341" y="233"/>
                  </a:cubicBezTo>
                  <a:cubicBezTo>
                    <a:pt x="341" y="233"/>
                    <a:pt x="351" y="236"/>
                    <a:pt x="346" y="240"/>
                  </a:cubicBezTo>
                  <a:cubicBezTo>
                    <a:pt x="346" y="240"/>
                    <a:pt x="340" y="247"/>
                    <a:pt x="327" y="250"/>
                  </a:cubicBezTo>
                  <a:cubicBezTo>
                    <a:pt x="327" y="250"/>
                    <a:pt x="348" y="252"/>
                    <a:pt x="331" y="257"/>
                  </a:cubicBezTo>
                  <a:cubicBezTo>
                    <a:pt x="331" y="257"/>
                    <a:pt x="317" y="263"/>
                    <a:pt x="312" y="258"/>
                  </a:cubicBezTo>
                  <a:cubicBezTo>
                    <a:pt x="312" y="258"/>
                    <a:pt x="295" y="249"/>
                    <a:pt x="290" y="262"/>
                  </a:cubicBezTo>
                  <a:cubicBezTo>
                    <a:pt x="280" y="266"/>
                    <a:pt x="273" y="253"/>
                    <a:pt x="269" y="266"/>
                  </a:cubicBezTo>
                  <a:cubicBezTo>
                    <a:pt x="269" y="266"/>
                    <a:pt x="257" y="258"/>
                    <a:pt x="246" y="277"/>
                  </a:cubicBezTo>
                  <a:cubicBezTo>
                    <a:pt x="246" y="277"/>
                    <a:pt x="227" y="275"/>
                    <a:pt x="224" y="280"/>
                  </a:cubicBezTo>
                  <a:cubicBezTo>
                    <a:pt x="218" y="257"/>
                    <a:pt x="229" y="240"/>
                    <a:pt x="229" y="240"/>
                  </a:cubicBezTo>
                  <a:cubicBezTo>
                    <a:pt x="209" y="264"/>
                    <a:pt x="214" y="273"/>
                    <a:pt x="214" y="273"/>
                  </a:cubicBezTo>
                  <a:cubicBezTo>
                    <a:pt x="222" y="304"/>
                    <a:pt x="210" y="300"/>
                    <a:pt x="210" y="300"/>
                  </a:cubicBezTo>
                  <a:cubicBezTo>
                    <a:pt x="204" y="302"/>
                    <a:pt x="191" y="294"/>
                    <a:pt x="191" y="294"/>
                  </a:cubicBezTo>
                  <a:cubicBezTo>
                    <a:pt x="180" y="298"/>
                    <a:pt x="166" y="299"/>
                    <a:pt x="166" y="299"/>
                  </a:cubicBezTo>
                  <a:cubicBezTo>
                    <a:pt x="166" y="299"/>
                    <a:pt x="166" y="299"/>
                    <a:pt x="166" y="299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65" y="292"/>
                    <a:pt x="152" y="301"/>
                    <a:pt x="152" y="301"/>
                  </a:cubicBezTo>
                  <a:cubicBezTo>
                    <a:pt x="142" y="30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4955" y="5242"/>
              <a:ext cx="792" cy="730"/>
            </a:xfrm>
            <a:custGeom>
              <a:avLst/>
              <a:gdLst/>
              <a:ahLst/>
              <a:cxnLst>
                <a:cxn ang="0">
                  <a:pos x="15" y="128"/>
                </a:cxn>
                <a:cxn ang="0">
                  <a:pos x="60" y="117"/>
                </a:cxn>
                <a:cxn ang="0">
                  <a:pos x="82" y="106"/>
                </a:cxn>
                <a:cxn ang="0">
                  <a:pos x="79" y="66"/>
                </a:cxn>
                <a:cxn ang="0">
                  <a:pos x="78" y="43"/>
                </a:cxn>
                <a:cxn ang="0">
                  <a:pos x="69" y="25"/>
                </a:cxn>
                <a:cxn ang="0">
                  <a:pos x="102" y="11"/>
                </a:cxn>
                <a:cxn ang="0">
                  <a:pos x="112" y="11"/>
                </a:cxn>
                <a:cxn ang="0">
                  <a:pos x="157" y="11"/>
                </a:cxn>
                <a:cxn ang="0">
                  <a:pos x="194" y="15"/>
                </a:cxn>
                <a:cxn ang="0">
                  <a:pos x="214" y="15"/>
                </a:cxn>
                <a:cxn ang="0">
                  <a:pos x="222" y="48"/>
                </a:cxn>
                <a:cxn ang="0">
                  <a:pos x="245" y="55"/>
                </a:cxn>
                <a:cxn ang="0">
                  <a:pos x="269" y="53"/>
                </a:cxn>
                <a:cxn ang="0">
                  <a:pos x="290" y="59"/>
                </a:cxn>
                <a:cxn ang="0">
                  <a:pos x="308" y="89"/>
                </a:cxn>
                <a:cxn ang="0">
                  <a:pos x="338" y="100"/>
                </a:cxn>
                <a:cxn ang="0">
                  <a:pos x="366" y="121"/>
                </a:cxn>
                <a:cxn ang="0">
                  <a:pos x="354" y="135"/>
                </a:cxn>
                <a:cxn ang="0">
                  <a:pos x="334" y="154"/>
                </a:cxn>
                <a:cxn ang="0">
                  <a:pos x="347" y="186"/>
                </a:cxn>
                <a:cxn ang="0">
                  <a:pos x="358" y="204"/>
                </a:cxn>
                <a:cxn ang="0">
                  <a:pos x="328" y="245"/>
                </a:cxn>
                <a:cxn ang="0">
                  <a:pos x="234" y="267"/>
                </a:cxn>
                <a:cxn ang="0">
                  <a:pos x="178" y="309"/>
                </a:cxn>
                <a:cxn ang="0">
                  <a:pos x="152" y="333"/>
                </a:cxn>
                <a:cxn ang="0">
                  <a:pos x="145" y="322"/>
                </a:cxn>
                <a:cxn ang="0">
                  <a:pos x="125" y="343"/>
                </a:cxn>
                <a:cxn ang="0">
                  <a:pos x="101" y="311"/>
                </a:cxn>
                <a:cxn ang="0">
                  <a:pos x="72" y="287"/>
                </a:cxn>
                <a:cxn ang="0">
                  <a:pos x="65" y="264"/>
                </a:cxn>
                <a:cxn ang="0">
                  <a:pos x="70" y="237"/>
                </a:cxn>
                <a:cxn ang="0">
                  <a:pos x="50" y="220"/>
                </a:cxn>
                <a:cxn ang="0">
                  <a:pos x="37" y="176"/>
                </a:cxn>
                <a:cxn ang="0">
                  <a:pos x="9" y="158"/>
                </a:cxn>
                <a:cxn ang="0">
                  <a:pos x="0" y="133"/>
                </a:cxn>
              </a:cxnLst>
              <a:rect l="0" t="0" r="r" b="b"/>
              <a:pathLst>
                <a:path w="372" h="344">
                  <a:moveTo>
                    <a:pt x="0" y="133"/>
                  </a:moveTo>
                  <a:cubicBezTo>
                    <a:pt x="0" y="133"/>
                    <a:pt x="5" y="128"/>
                    <a:pt x="15" y="128"/>
                  </a:cubicBezTo>
                  <a:cubicBezTo>
                    <a:pt x="15" y="128"/>
                    <a:pt x="27" y="125"/>
                    <a:pt x="32" y="119"/>
                  </a:cubicBezTo>
                  <a:cubicBezTo>
                    <a:pt x="32" y="119"/>
                    <a:pt x="43" y="110"/>
                    <a:pt x="60" y="117"/>
                  </a:cubicBezTo>
                  <a:cubicBezTo>
                    <a:pt x="60" y="117"/>
                    <a:pt x="61" y="122"/>
                    <a:pt x="77" y="121"/>
                  </a:cubicBezTo>
                  <a:cubicBezTo>
                    <a:pt x="77" y="121"/>
                    <a:pt x="86" y="124"/>
                    <a:pt x="82" y="106"/>
                  </a:cubicBezTo>
                  <a:cubicBezTo>
                    <a:pt x="82" y="106"/>
                    <a:pt x="82" y="96"/>
                    <a:pt x="84" y="92"/>
                  </a:cubicBezTo>
                  <a:cubicBezTo>
                    <a:pt x="93" y="80"/>
                    <a:pt x="75" y="86"/>
                    <a:pt x="79" y="66"/>
                  </a:cubicBezTo>
                  <a:cubicBezTo>
                    <a:pt x="79" y="66"/>
                    <a:pt x="67" y="59"/>
                    <a:pt x="67" y="55"/>
                  </a:cubicBezTo>
                  <a:cubicBezTo>
                    <a:pt x="67" y="45"/>
                    <a:pt x="85" y="46"/>
                    <a:pt x="78" y="43"/>
                  </a:cubicBezTo>
                  <a:cubicBezTo>
                    <a:pt x="78" y="43"/>
                    <a:pt x="72" y="34"/>
                    <a:pt x="65" y="34"/>
                  </a:cubicBezTo>
                  <a:cubicBezTo>
                    <a:pt x="65" y="34"/>
                    <a:pt x="71" y="29"/>
                    <a:pt x="69" y="25"/>
                  </a:cubicBezTo>
                  <a:cubicBezTo>
                    <a:pt x="69" y="25"/>
                    <a:pt x="68" y="16"/>
                    <a:pt x="86" y="18"/>
                  </a:cubicBezTo>
                  <a:cubicBezTo>
                    <a:pt x="86" y="18"/>
                    <a:pt x="89" y="7"/>
                    <a:pt x="102" y="11"/>
                  </a:cubicBezTo>
                  <a:cubicBezTo>
                    <a:pt x="104" y="10"/>
                    <a:pt x="105" y="9"/>
                    <a:pt x="107" y="10"/>
                  </a:cubicBezTo>
                  <a:cubicBezTo>
                    <a:pt x="109" y="11"/>
                    <a:pt x="110" y="12"/>
                    <a:pt x="112" y="11"/>
                  </a:cubicBezTo>
                  <a:cubicBezTo>
                    <a:pt x="112" y="11"/>
                    <a:pt x="119" y="7"/>
                    <a:pt x="137" y="11"/>
                  </a:cubicBezTo>
                  <a:cubicBezTo>
                    <a:pt x="137" y="11"/>
                    <a:pt x="146" y="18"/>
                    <a:pt x="157" y="11"/>
                  </a:cubicBezTo>
                  <a:cubicBezTo>
                    <a:pt x="157" y="11"/>
                    <a:pt x="167" y="0"/>
                    <a:pt x="177" y="9"/>
                  </a:cubicBezTo>
                  <a:cubicBezTo>
                    <a:pt x="177" y="9"/>
                    <a:pt x="183" y="15"/>
                    <a:pt x="194" y="15"/>
                  </a:cubicBezTo>
                  <a:cubicBezTo>
                    <a:pt x="194" y="15"/>
                    <a:pt x="205" y="5"/>
                    <a:pt x="206" y="18"/>
                  </a:cubicBezTo>
                  <a:cubicBezTo>
                    <a:pt x="206" y="18"/>
                    <a:pt x="209" y="24"/>
                    <a:pt x="214" y="15"/>
                  </a:cubicBezTo>
                  <a:cubicBezTo>
                    <a:pt x="214" y="15"/>
                    <a:pt x="210" y="22"/>
                    <a:pt x="219" y="34"/>
                  </a:cubicBezTo>
                  <a:cubicBezTo>
                    <a:pt x="219" y="34"/>
                    <a:pt x="236" y="38"/>
                    <a:pt x="222" y="48"/>
                  </a:cubicBezTo>
                  <a:cubicBezTo>
                    <a:pt x="222" y="48"/>
                    <a:pt x="222" y="57"/>
                    <a:pt x="233" y="52"/>
                  </a:cubicBezTo>
                  <a:cubicBezTo>
                    <a:pt x="233" y="52"/>
                    <a:pt x="235" y="45"/>
                    <a:pt x="245" y="55"/>
                  </a:cubicBezTo>
                  <a:cubicBezTo>
                    <a:pt x="245" y="55"/>
                    <a:pt x="245" y="62"/>
                    <a:pt x="257" y="52"/>
                  </a:cubicBezTo>
                  <a:cubicBezTo>
                    <a:pt x="257" y="52"/>
                    <a:pt x="265" y="58"/>
                    <a:pt x="269" y="53"/>
                  </a:cubicBezTo>
                  <a:cubicBezTo>
                    <a:pt x="269" y="53"/>
                    <a:pt x="273" y="47"/>
                    <a:pt x="283" y="51"/>
                  </a:cubicBezTo>
                  <a:cubicBezTo>
                    <a:pt x="284" y="61"/>
                    <a:pt x="290" y="59"/>
                    <a:pt x="290" y="59"/>
                  </a:cubicBezTo>
                  <a:cubicBezTo>
                    <a:pt x="297" y="59"/>
                    <a:pt x="298" y="70"/>
                    <a:pt x="298" y="70"/>
                  </a:cubicBezTo>
                  <a:cubicBezTo>
                    <a:pt x="302" y="78"/>
                    <a:pt x="308" y="89"/>
                    <a:pt x="308" y="89"/>
                  </a:cubicBezTo>
                  <a:cubicBezTo>
                    <a:pt x="318" y="86"/>
                    <a:pt x="323" y="95"/>
                    <a:pt x="323" y="95"/>
                  </a:cubicBezTo>
                  <a:cubicBezTo>
                    <a:pt x="327" y="102"/>
                    <a:pt x="331" y="89"/>
                    <a:pt x="338" y="100"/>
                  </a:cubicBezTo>
                  <a:cubicBezTo>
                    <a:pt x="346" y="101"/>
                    <a:pt x="354" y="111"/>
                    <a:pt x="354" y="111"/>
                  </a:cubicBezTo>
                  <a:cubicBezTo>
                    <a:pt x="372" y="110"/>
                    <a:pt x="366" y="121"/>
                    <a:pt x="366" y="121"/>
                  </a:cubicBezTo>
                  <a:cubicBezTo>
                    <a:pt x="348" y="125"/>
                    <a:pt x="360" y="128"/>
                    <a:pt x="360" y="128"/>
                  </a:cubicBezTo>
                  <a:cubicBezTo>
                    <a:pt x="360" y="128"/>
                    <a:pt x="368" y="132"/>
                    <a:pt x="354" y="135"/>
                  </a:cubicBezTo>
                  <a:cubicBezTo>
                    <a:pt x="347" y="134"/>
                    <a:pt x="356" y="146"/>
                    <a:pt x="344" y="142"/>
                  </a:cubicBezTo>
                  <a:cubicBezTo>
                    <a:pt x="323" y="144"/>
                    <a:pt x="334" y="154"/>
                    <a:pt x="334" y="154"/>
                  </a:cubicBezTo>
                  <a:cubicBezTo>
                    <a:pt x="339" y="161"/>
                    <a:pt x="328" y="166"/>
                    <a:pt x="328" y="166"/>
                  </a:cubicBezTo>
                  <a:cubicBezTo>
                    <a:pt x="347" y="170"/>
                    <a:pt x="347" y="186"/>
                    <a:pt x="347" y="186"/>
                  </a:cubicBezTo>
                  <a:cubicBezTo>
                    <a:pt x="368" y="186"/>
                    <a:pt x="363" y="196"/>
                    <a:pt x="363" y="196"/>
                  </a:cubicBezTo>
                  <a:cubicBezTo>
                    <a:pt x="365" y="203"/>
                    <a:pt x="358" y="204"/>
                    <a:pt x="358" y="204"/>
                  </a:cubicBezTo>
                  <a:cubicBezTo>
                    <a:pt x="341" y="207"/>
                    <a:pt x="356" y="220"/>
                    <a:pt x="356" y="220"/>
                  </a:cubicBezTo>
                  <a:cubicBezTo>
                    <a:pt x="340" y="230"/>
                    <a:pt x="328" y="245"/>
                    <a:pt x="328" y="245"/>
                  </a:cubicBezTo>
                  <a:cubicBezTo>
                    <a:pt x="295" y="231"/>
                    <a:pt x="267" y="272"/>
                    <a:pt x="267" y="272"/>
                  </a:cubicBezTo>
                  <a:cubicBezTo>
                    <a:pt x="250" y="258"/>
                    <a:pt x="234" y="267"/>
                    <a:pt x="234" y="267"/>
                  </a:cubicBezTo>
                  <a:cubicBezTo>
                    <a:pt x="204" y="272"/>
                    <a:pt x="194" y="293"/>
                    <a:pt x="194" y="293"/>
                  </a:cubicBezTo>
                  <a:cubicBezTo>
                    <a:pt x="192" y="303"/>
                    <a:pt x="178" y="309"/>
                    <a:pt x="178" y="309"/>
                  </a:cubicBezTo>
                  <a:cubicBezTo>
                    <a:pt x="178" y="309"/>
                    <a:pt x="178" y="309"/>
                    <a:pt x="178" y="309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52" y="333"/>
                    <a:pt x="152" y="333"/>
                    <a:pt x="152" y="333"/>
                  </a:cubicBezTo>
                  <a:cubicBezTo>
                    <a:pt x="139" y="337"/>
                    <a:pt x="145" y="322"/>
                    <a:pt x="145" y="322"/>
                  </a:cubicBezTo>
                  <a:cubicBezTo>
                    <a:pt x="141" y="310"/>
                    <a:pt x="136" y="322"/>
                    <a:pt x="136" y="322"/>
                  </a:cubicBezTo>
                  <a:cubicBezTo>
                    <a:pt x="134" y="332"/>
                    <a:pt x="130" y="338"/>
                    <a:pt x="125" y="343"/>
                  </a:cubicBezTo>
                  <a:cubicBezTo>
                    <a:pt x="110" y="344"/>
                    <a:pt x="113" y="334"/>
                    <a:pt x="113" y="334"/>
                  </a:cubicBezTo>
                  <a:cubicBezTo>
                    <a:pt x="115" y="308"/>
                    <a:pt x="101" y="311"/>
                    <a:pt x="101" y="311"/>
                  </a:cubicBezTo>
                  <a:cubicBezTo>
                    <a:pt x="87" y="309"/>
                    <a:pt x="87" y="300"/>
                    <a:pt x="87" y="300"/>
                  </a:cubicBezTo>
                  <a:cubicBezTo>
                    <a:pt x="68" y="297"/>
                    <a:pt x="72" y="287"/>
                    <a:pt x="72" y="287"/>
                  </a:cubicBezTo>
                  <a:cubicBezTo>
                    <a:pt x="75" y="280"/>
                    <a:pt x="65" y="276"/>
                    <a:pt x="65" y="276"/>
                  </a:cubicBezTo>
                  <a:cubicBezTo>
                    <a:pt x="49" y="275"/>
                    <a:pt x="65" y="264"/>
                    <a:pt x="65" y="264"/>
                  </a:cubicBezTo>
                  <a:cubicBezTo>
                    <a:pt x="74" y="261"/>
                    <a:pt x="70" y="252"/>
                    <a:pt x="70" y="252"/>
                  </a:cubicBezTo>
                  <a:cubicBezTo>
                    <a:pt x="86" y="243"/>
                    <a:pt x="70" y="237"/>
                    <a:pt x="70" y="237"/>
                  </a:cubicBezTo>
                  <a:cubicBezTo>
                    <a:pt x="70" y="227"/>
                    <a:pt x="58" y="229"/>
                    <a:pt x="58" y="229"/>
                  </a:cubicBezTo>
                  <a:cubicBezTo>
                    <a:pt x="52" y="229"/>
                    <a:pt x="50" y="220"/>
                    <a:pt x="50" y="220"/>
                  </a:cubicBezTo>
                  <a:cubicBezTo>
                    <a:pt x="39" y="216"/>
                    <a:pt x="42" y="202"/>
                    <a:pt x="42" y="202"/>
                  </a:cubicBezTo>
                  <a:cubicBezTo>
                    <a:pt x="31" y="195"/>
                    <a:pt x="37" y="176"/>
                    <a:pt x="37" y="176"/>
                  </a:cubicBezTo>
                  <a:cubicBezTo>
                    <a:pt x="29" y="151"/>
                    <a:pt x="23" y="169"/>
                    <a:pt x="23" y="169"/>
                  </a:cubicBezTo>
                  <a:cubicBezTo>
                    <a:pt x="9" y="176"/>
                    <a:pt x="9" y="158"/>
                    <a:pt x="9" y="158"/>
                  </a:cubicBezTo>
                  <a:cubicBezTo>
                    <a:pt x="0" y="148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4323" y="5482"/>
              <a:ext cx="898" cy="619"/>
            </a:xfrm>
            <a:custGeom>
              <a:avLst/>
              <a:gdLst/>
              <a:ahLst/>
              <a:cxnLst>
                <a:cxn ang="0">
                  <a:pos x="45" y="162"/>
                </a:cxn>
                <a:cxn ang="0">
                  <a:pos x="89" y="147"/>
                </a:cxn>
                <a:cxn ang="0">
                  <a:pos x="130" y="142"/>
                </a:cxn>
                <a:cxn ang="0">
                  <a:pos x="145" y="125"/>
                </a:cxn>
                <a:cxn ang="0">
                  <a:pos x="155" y="110"/>
                </a:cxn>
                <a:cxn ang="0">
                  <a:pos x="147" y="81"/>
                </a:cxn>
                <a:cxn ang="0">
                  <a:pos x="160" y="46"/>
                </a:cxn>
                <a:cxn ang="0">
                  <a:pos x="152" y="34"/>
                </a:cxn>
                <a:cxn ang="0">
                  <a:pos x="156" y="8"/>
                </a:cxn>
                <a:cxn ang="0">
                  <a:pos x="182" y="15"/>
                </a:cxn>
                <a:cxn ang="0">
                  <a:pos x="202" y="14"/>
                </a:cxn>
                <a:cxn ang="0">
                  <a:pos x="246" y="19"/>
                </a:cxn>
                <a:cxn ang="0">
                  <a:pos x="272" y="20"/>
                </a:cxn>
                <a:cxn ang="0">
                  <a:pos x="305" y="45"/>
                </a:cxn>
                <a:cxn ang="0">
                  <a:pos x="333" y="63"/>
                </a:cxn>
                <a:cxn ang="0">
                  <a:pos x="346" y="107"/>
                </a:cxn>
                <a:cxn ang="0">
                  <a:pos x="366" y="124"/>
                </a:cxn>
                <a:cxn ang="0">
                  <a:pos x="361" y="151"/>
                </a:cxn>
                <a:cxn ang="0">
                  <a:pos x="368" y="174"/>
                </a:cxn>
                <a:cxn ang="0">
                  <a:pos x="397" y="198"/>
                </a:cxn>
                <a:cxn ang="0">
                  <a:pos x="421" y="230"/>
                </a:cxn>
                <a:cxn ang="0">
                  <a:pos x="386" y="261"/>
                </a:cxn>
                <a:cxn ang="0">
                  <a:pos x="360" y="258"/>
                </a:cxn>
                <a:cxn ang="0">
                  <a:pos x="316" y="249"/>
                </a:cxn>
                <a:cxn ang="0">
                  <a:pos x="291" y="252"/>
                </a:cxn>
                <a:cxn ang="0">
                  <a:pos x="277" y="248"/>
                </a:cxn>
                <a:cxn ang="0">
                  <a:pos x="250" y="252"/>
                </a:cxn>
                <a:cxn ang="0">
                  <a:pos x="234" y="253"/>
                </a:cxn>
                <a:cxn ang="0">
                  <a:pos x="227" y="275"/>
                </a:cxn>
                <a:cxn ang="0">
                  <a:pos x="184" y="253"/>
                </a:cxn>
                <a:cxn ang="0">
                  <a:pos x="126" y="272"/>
                </a:cxn>
                <a:cxn ang="0">
                  <a:pos x="63" y="261"/>
                </a:cxn>
                <a:cxn ang="0">
                  <a:pos x="16" y="244"/>
                </a:cxn>
                <a:cxn ang="0">
                  <a:pos x="0" y="237"/>
                </a:cxn>
                <a:cxn ang="0">
                  <a:pos x="20" y="233"/>
                </a:cxn>
                <a:cxn ang="0">
                  <a:pos x="16" y="211"/>
                </a:cxn>
                <a:cxn ang="0">
                  <a:pos x="9" y="198"/>
                </a:cxn>
                <a:cxn ang="0">
                  <a:pos x="46" y="203"/>
                </a:cxn>
                <a:cxn ang="0">
                  <a:pos x="71" y="199"/>
                </a:cxn>
                <a:cxn ang="0">
                  <a:pos x="82" y="196"/>
                </a:cxn>
                <a:cxn ang="0">
                  <a:pos x="62" y="187"/>
                </a:cxn>
                <a:cxn ang="0">
                  <a:pos x="41" y="187"/>
                </a:cxn>
                <a:cxn ang="0">
                  <a:pos x="23" y="165"/>
                </a:cxn>
              </a:cxnLst>
              <a:rect l="0" t="0" r="r" b="b"/>
              <a:pathLst>
                <a:path w="421" h="292">
                  <a:moveTo>
                    <a:pt x="23" y="165"/>
                  </a:moveTo>
                  <a:cubicBezTo>
                    <a:pt x="26" y="160"/>
                    <a:pt x="45" y="162"/>
                    <a:pt x="45" y="162"/>
                  </a:cubicBezTo>
                  <a:cubicBezTo>
                    <a:pt x="56" y="143"/>
                    <a:pt x="68" y="151"/>
                    <a:pt x="68" y="151"/>
                  </a:cubicBezTo>
                  <a:cubicBezTo>
                    <a:pt x="72" y="138"/>
                    <a:pt x="79" y="151"/>
                    <a:pt x="89" y="147"/>
                  </a:cubicBezTo>
                  <a:cubicBezTo>
                    <a:pt x="94" y="134"/>
                    <a:pt x="111" y="143"/>
                    <a:pt x="111" y="143"/>
                  </a:cubicBezTo>
                  <a:cubicBezTo>
                    <a:pt x="116" y="148"/>
                    <a:pt x="130" y="142"/>
                    <a:pt x="130" y="142"/>
                  </a:cubicBezTo>
                  <a:cubicBezTo>
                    <a:pt x="147" y="137"/>
                    <a:pt x="126" y="135"/>
                    <a:pt x="126" y="135"/>
                  </a:cubicBezTo>
                  <a:cubicBezTo>
                    <a:pt x="139" y="132"/>
                    <a:pt x="145" y="125"/>
                    <a:pt x="145" y="125"/>
                  </a:cubicBezTo>
                  <a:cubicBezTo>
                    <a:pt x="150" y="121"/>
                    <a:pt x="140" y="118"/>
                    <a:pt x="140" y="118"/>
                  </a:cubicBezTo>
                  <a:cubicBezTo>
                    <a:pt x="137" y="110"/>
                    <a:pt x="156" y="122"/>
                    <a:pt x="155" y="110"/>
                  </a:cubicBezTo>
                  <a:cubicBezTo>
                    <a:pt x="155" y="103"/>
                    <a:pt x="137" y="103"/>
                    <a:pt x="139" y="100"/>
                  </a:cubicBezTo>
                  <a:cubicBezTo>
                    <a:pt x="133" y="87"/>
                    <a:pt x="147" y="81"/>
                    <a:pt x="147" y="81"/>
                  </a:cubicBezTo>
                  <a:cubicBezTo>
                    <a:pt x="166" y="79"/>
                    <a:pt x="161" y="66"/>
                    <a:pt x="161" y="66"/>
                  </a:cubicBezTo>
                  <a:cubicBezTo>
                    <a:pt x="162" y="56"/>
                    <a:pt x="160" y="46"/>
                    <a:pt x="160" y="46"/>
                  </a:cubicBezTo>
                  <a:cubicBezTo>
                    <a:pt x="159" y="42"/>
                    <a:pt x="147" y="41"/>
                    <a:pt x="147" y="41"/>
                  </a:cubicBezTo>
                  <a:cubicBezTo>
                    <a:pt x="147" y="35"/>
                    <a:pt x="152" y="34"/>
                    <a:pt x="152" y="34"/>
                  </a:cubicBezTo>
                  <a:cubicBezTo>
                    <a:pt x="166" y="39"/>
                    <a:pt x="160" y="25"/>
                    <a:pt x="160" y="25"/>
                  </a:cubicBezTo>
                  <a:cubicBezTo>
                    <a:pt x="164" y="18"/>
                    <a:pt x="155" y="17"/>
                    <a:pt x="156" y="8"/>
                  </a:cubicBezTo>
                  <a:cubicBezTo>
                    <a:pt x="156" y="8"/>
                    <a:pt x="165" y="5"/>
                    <a:pt x="170" y="12"/>
                  </a:cubicBezTo>
                  <a:cubicBezTo>
                    <a:pt x="170" y="12"/>
                    <a:pt x="180" y="11"/>
                    <a:pt x="182" y="15"/>
                  </a:cubicBezTo>
                  <a:cubicBezTo>
                    <a:pt x="182" y="15"/>
                    <a:pt x="188" y="26"/>
                    <a:pt x="191" y="19"/>
                  </a:cubicBezTo>
                  <a:cubicBezTo>
                    <a:pt x="191" y="12"/>
                    <a:pt x="200" y="18"/>
                    <a:pt x="202" y="14"/>
                  </a:cubicBezTo>
                  <a:cubicBezTo>
                    <a:pt x="202" y="14"/>
                    <a:pt x="211" y="0"/>
                    <a:pt x="221" y="15"/>
                  </a:cubicBezTo>
                  <a:cubicBezTo>
                    <a:pt x="221" y="15"/>
                    <a:pt x="218" y="25"/>
                    <a:pt x="246" y="19"/>
                  </a:cubicBezTo>
                  <a:cubicBezTo>
                    <a:pt x="246" y="19"/>
                    <a:pt x="251" y="12"/>
                    <a:pt x="262" y="18"/>
                  </a:cubicBezTo>
                  <a:cubicBezTo>
                    <a:pt x="262" y="18"/>
                    <a:pt x="263" y="23"/>
                    <a:pt x="272" y="20"/>
                  </a:cubicBezTo>
                  <a:cubicBezTo>
                    <a:pt x="272" y="20"/>
                    <a:pt x="287" y="21"/>
                    <a:pt x="297" y="20"/>
                  </a:cubicBezTo>
                  <a:cubicBezTo>
                    <a:pt x="297" y="20"/>
                    <a:pt x="296" y="35"/>
                    <a:pt x="305" y="45"/>
                  </a:cubicBezTo>
                  <a:cubicBezTo>
                    <a:pt x="305" y="45"/>
                    <a:pt x="305" y="63"/>
                    <a:pt x="319" y="56"/>
                  </a:cubicBezTo>
                  <a:cubicBezTo>
                    <a:pt x="319" y="56"/>
                    <a:pt x="325" y="38"/>
                    <a:pt x="333" y="63"/>
                  </a:cubicBezTo>
                  <a:cubicBezTo>
                    <a:pt x="333" y="63"/>
                    <a:pt x="327" y="82"/>
                    <a:pt x="338" y="89"/>
                  </a:cubicBezTo>
                  <a:cubicBezTo>
                    <a:pt x="338" y="89"/>
                    <a:pt x="335" y="103"/>
                    <a:pt x="346" y="107"/>
                  </a:cubicBezTo>
                  <a:cubicBezTo>
                    <a:pt x="346" y="107"/>
                    <a:pt x="348" y="116"/>
                    <a:pt x="354" y="116"/>
                  </a:cubicBezTo>
                  <a:cubicBezTo>
                    <a:pt x="354" y="116"/>
                    <a:pt x="366" y="114"/>
                    <a:pt x="366" y="124"/>
                  </a:cubicBezTo>
                  <a:cubicBezTo>
                    <a:pt x="366" y="124"/>
                    <a:pt x="382" y="130"/>
                    <a:pt x="366" y="139"/>
                  </a:cubicBezTo>
                  <a:cubicBezTo>
                    <a:pt x="366" y="139"/>
                    <a:pt x="370" y="148"/>
                    <a:pt x="361" y="151"/>
                  </a:cubicBezTo>
                  <a:cubicBezTo>
                    <a:pt x="361" y="151"/>
                    <a:pt x="345" y="162"/>
                    <a:pt x="361" y="163"/>
                  </a:cubicBezTo>
                  <a:cubicBezTo>
                    <a:pt x="361" y="163"/>
                    <a:pt x="371" y="167"/>
                    <a:pt x="368" y="174"/>
                  </a:cubicBezTo>
                  <a:cubicBezTo>
                    <a:pt x="368" y="174"/>
                    <a:pt x="364" y="184"/>
                    <a:pt x="383" y="187"/>
                  </a:cubicBezTo>
                  <a:cubicBezTo>
                    <a:pt x="383" y="187"/>
                    <a:pt x="383" y="196"/>
                    <a:pt x="397" y="198"/>
                  </a:cubicBezTo>
                  <a:cubicBezTo>
                    <a:pt x="397" y="198"/>
                    <a:pt x="411" y="195"/>
                    <a:pt x="409" y="221"/>
                  </a:cubicBezTo>
                  <a:cubicBezTo>
                    <a:pt x="409" y="221"/>
                    <a:pt x="406" y="231"/>
                    <a:pt x="421" y="230"/>
                  </a:cubicBezTo>
                  <a:cubicBezTo>
                    <a:pt x="410" y="240"/>
                    <a:pt x="396" y="241"/>
                    <a:pt x="396" y="241"/>
                  </a:cubicBezTo>
                  <a:cubicBezTo>
                    <a:pt x="384" y="250"/>
                    <a:pt x="386" y="261"/>
                    <a:pt x="386" y="261"/>
                  </a:cubicBezTo>
                  <a:cubicBezTo>
                    <a:pt x="377" y="252"/>
                    <a:pt x="370" y="253"/>
                    <a:pt x="370" y="253"/>
                  </a:cubicBezTo>
                  <a:cubicBezTo>
                    <a:pt x="364" y="253"/>
                    <a:pt x="360" y="258"/>
                    <a:pt x="360" y="258"/>
                  </a:cubicBezTo>
                  <a:cubicBezTo>
                    <a:pt x="353" y="263"/>
                    <a:pt x="340" y="258"/>
                    <a:pt x="340" y="258"/>
                  </a:cubicBezTo>
                  <a:cubicBezTo>
                    <a:pt x="332" y="258"/>
                    <a:pt x="329" y="247"/>
                    <a:pt x="316" y="249"/>
                  </a:cubicBezTo>
                  <a:cubicBezTo>
                    <a:pt x="309" y="249"/>
                    <a:pt x="308" y="236"/>
                    <a:pt x="301" y="237"/>
                  </a:cubicBezTo>
                  <a:cubicBezTo>
                    <a:pt x="303" y="250"/>
                    <a:pt x="291" y="252"/>
                    <a:pt x="291" y="252"/>
                  </a:cubicBezTo>
                  <a:cubicBezTo>
                    <a:pt x="291" y="252"/>
                    <a:pt x="291" y="252"/>
                    <a:pt x="291" y="252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50" y="252"/>
                    <a:pt x="250" y="252"/>
                    <a:pt x="250" y="252"/>
                  </a:cubicBezTo>
                  <a:cubicBezTo>
                    <a:pt x="250" y="252"/>
                    <a:pt x="250" y="252"/>
                    <a:pt x="250" y="252"/>
                  </a:cubicBezTo>
                  <a:cubicBezTo>
                    <a:pt x="249" y="253"/>
                    <a:pt x="248" y="255"/>
                    <a:pt x="248" y="257"/>
                  </a:cubicBezTo>
                  <a:cubicBezTo>
                    <a:pt x="248" y="257"/>
                    <a:pt x="242" y="251"/>
                    <a:pt x="234" y="253"/>
                  </a:cubicBezTo>
                  <a:cubicBezTo>
                    <a:pt x="234" y="253"/>
                    <a:pt x="235" y="261"/>
                    <a:pt x="232" y="265"/>
                  </a:cubicBezTo>
                  <a:cubicBezTo>
                    <a:pt x="228" y="264"/>
                    <a:pt x="227" y="275"/>
                    <a:pt x="227" y="275"/>
                  </a:cubicBezTo>
                  <a:cubicBezTo>
                    <a:pt x="212" y="292"/>
                    <a:pt x="202" y="270"/>
                    <a:pt x="202" y="270"/>
                  </a:cubicBezTo>
                  <a:cubicBezTo>
                    <a:pt x="188" y="272"/>
                    <a:pt x="184" y="253"/>
                    <a:pt x="184" y="253"/>
                  </a:cubicBezTo>
                  <a:cubicBezTo>
                    <a:pt x="180" y="275"/>
                    <a:pt x="163" y="264"/>
                    <a:pt x="163" y="264"/>
                  </a:cubicBezTo>
                  <a:cubicBezTo>
                    <a:pt x="159" y="275"/>
                    <a:pt x="126" y="272"/>
                    <a:pt x="126" y="272"/>
                  </a:cubicBezTo>
                  <a:cubicBezTo>
                    <a:pt x="88" y="285"/>
                    <a:pt x="78" y="276"/>
                    <a:pt x="78" y="276"/>
                  </a:cubicBezTo>
                  <a:cubicBezTo>
                    <a:pt x="66" y="272"/>
                    <a:pt x="63" y="261"/>
                    <a:pt x="63" y="261"/>
                  </a:cubicBezTo>
                  <a:cubicBezTo>
                    <a:pt x="47" y="260"/>
                    <a:pt x="42" y="253"/>
                    <a:pt x="42" y="253"/>
                  </a:cubicBezTo>
                  <a:cubicBezTo>
                    <a:pt x="37" y="246"/>
                    <a:pt x="16" y="244"/>
                    <a:pt x="16" y="244"/>
                  </a:cubicBezTo>
                  <a:cubicBezTo>
                    <a:pt x="2" y="247"/>
                    <a:pt x="0" y="237"/>
                    <a:pt x="0" y="237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0" y="233"/>
                    <a:pt x="20" y="233"/>
                    <a:pt x="20" y="233"/>
                  </a:cubicBezTo>
                  <a:cubicBezTo>
                    <a:pt x="29" y="237"/>
                    <a:pt x="35" y="224"/>
                    <a:pt x="35" y="224"/>
                  </a:cubicBezTo>
                  <a:cubicBezTo>
                    <a:pt x="30" y="212"/>
                    <a:pt x="16" y="211"/>
                    <a:pt x="16" y="211"/>
                  </a:cubicBezTo>
                  <a:cubicBezTo>
                    <a:pt x="12" y="210"/>
                    <a:pt x="8" y="210"/>
                    <a:pt x="5" y="210"/>
                  </a:cubicBezTo>
                  <a:cubicBezTo>
                    <a:pt x="1" y="206"/>
                    <a:pt x="10" y="203"/>
                    <a:pt x="9" y="198"/>
                  </a:cubicBezTo>
                  <a:cubicBezTo>
                    <a:pt x="19" y="198"/>
                    <a:pt x="24" y="195"/>
                    <a:pt x="24" y="195"/>
                  </a:cubicBezTo>
                  <a:cubicBezTo>
                    <a:pt x="38" y="196"/>
                    <a:pt x="46" y="203"/>
                    <a:pt x="46" y="203"/>
                  </a:cubicBezTo>
                  <a:cubicBezTo>
                    <a:pt x="57" y="211"/>
                    <a:pt x="71" y="199"/>
                    <a:pt x="71" y="19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79" y="191"/>
                    <a:pt x="62" y="187"/>
                    <a:pt x="62" y="187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27" y="182"/>
                    <a:pt x="23" y="165"/>
                    <a:pt x="23" y="165"/>
                  </a:cubicBezTo>
                  <a:cubicBezTo>
                    <a:pt x="23" y="165"/>
                    <a:pt x="23" y="165"/>
                    <a:pt x="23" y="165"/>
                  </a:cubicBezTo>
                  <a:close/>
                </a:path>
              </a:pathLst>
            </a:custGeom>
            <a:solidFill>
              <a:srgbClr val="EDC1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1854" y="4786"/>
              <a:ext cx="629" cy="506"/>
            </a:xfrm>
            <a:custGeom>
              <a:avLst/>
              <a:gdLst/>
              <a:ahLst/>
              <a:cxnLst>
                <a:cxn ang="0">
                  <a:pos x="171" y="84"/>
                </a:cxn>
                <a:cxn ang="0">
                  <a:pos x="155" y="83"/>
                </a:cxn>
                <a:cxn ang="0">
                  <a:pos x="155" y="83"/>
                </a:cxn>
                <a:cxn ang="0">
                  <a:pos x="141" y="74"/>
                </a:cxn>
                <a:cxn ang="0">
                  <a:pos x="127" y="63"/>
                </a:cxn>
                <a:cxn ang="0">
                  <a:pos x="115" y="54"/>
                </a:cxn>
                <a:cxn ang="0">
                  <a:pos x="103" y="45"/>
                </a:cxn>
                <a:cxn ang="0">
                  <a:pos x="100" y="17"/>
                </a:cxn>
                <a:cxn ang="0">
                  <a:pos x="100" y="17"/>
                </a:cxn>
                <a:cxn ang="0">
                  <a:pos x="79" y="12"/>
                </a:cxn>
                <a:cxn ang="0">
                  <a:pos x="79" y="12"/>
                </a:cxn>
                <a:cxn ang="0">
                  <a:pos x="63" y="4"/>
                </a:cxn>
                <a:cxn ang="0">
                  <a:pos x="61" y="11"/>
                </a:cxn>
                <a:cxn ang="0">
                  <a:pos x="44" y="32"/>
                </a:cxn>
                <a:cxn ang="0">
                  <a:pos x="35" y="55"/>
                </a:cxn>
                <a:cxn ang="0">
                  <a:pos x="6" y="86"/>
                </a:cxn>
                <a:cxn ang="0">
                  <a:pos x="1" y="118"/>
                </a:cxn>
                <a:cxn ang="0">
                  <a:pos x="14" y="130"/>
                </a:cxn>
                <a:cxn ang="0">
                  <a:pos x="21" y="142"/>
                </a:cxn>
                <a:cxn ang="0">
                  <a:pos x="30" y="152"/>
                </a:cxn>
                <a:cxn ang="0">
                  <a:pos x="46" y="167"/>
                </a:cxn>
                <a:cxn ang="0">
                  <a:pos x="61" y="182"/>
                </a:cxn>
                <a:cxn ang="0">
                  <a:pos x="75" y="197"/>
                </a:cxn>
                <a:cxn ang="0">
                  <a:pos x="76" y="212"/>
                </a:cxn>
                <a:cxn ang="0">
                  <a:pos x="104" y="202"/>
                </a:cxn>
                <a:cxn ang="0">
                  <a:pos x="129" y="196"/>
                </a:cxn>
                <a:cxn ang="0">
                  <a:pos x="155" y="211"/>
                </a:cxn>
                <a:cxn ang="0">
                  <a:pos x="179" y="216"/>
                </a:cxn>
                <a:cxn ang="0">
                  <a:pos x="210" y="226"/>
                </a:cxn>
                <a:cxn ang="0">
                  <a:pos x="250" y="233"/>
                </a:cxn>
                <a:cxn ang="0">
                  <a:pos x="283" y="233"/>
                </a:cxn>
                <a:cxn ang="0">
                  <a:pos x="282" y="204"/>
                </a:cxn>
                <a:cxn ang="0">
                  <a:pos x="277" y="186"/>
                </a:cxn>
                <a:cxn ang="0">
                  <a:pos x="262" y="165"/>
                </a:cxn>
                <a:cxn ang="0">
                  <a:pos x="249" y="161"/>
                </a:cxn>
                <a:cxn ang="0">
                  <a:pos x="233" y="149"/>
                </a:cxn>
                <a:cxn ang="0">
                  <a:pos x="231" y="128"/>
                </a:cxn>
                <a:cxn ang="0">
                  <a:pos x="216" y="134"/>
                </a:cxn>
                <a:cxn ang="0">
                  <a:pos x="211" y="125"/>
                </a:cxn>
                <a:cxn ang="0">
                  <a:pos x="203" y="117"/>
                </a:cxn>
                <a:cxn ang="0">
                  <a:pos x="183" y="101"/>
                </a:cxn>
                <a:cxn ang="0">
                  <a:pos x="171" y="84"/>
                </a:cxn>
                <a:cxn ang="0">
                  <a:pos x="171" y="84"/>
                </a:cxn>
              </a:cxnLst>
              <a:rect l="0" t="0" r="r" b="b"/>
              <a:pathLst>
                <a:path w="295" h="238">
                  <a:moveTo>
                    <a:pt x="171" y="84"/>
                  </a:moveTo>
                  <a:cubicBezTo>
                    <a:pt x="155" y="83"/>
                    <a:pt x="155" y="83"/>
                    <a:pt x="155" y="83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5" y="83"/>
                    <a:pt x="152" y="74"/>
                    <a:pt x="141" y="74"/>
                  </a:cubicBezTo>
                  <a:cubicBezTo>
                    <a:pt x="141" y="74"/>
                    <a:pt x="129" y="76"/>
                    <a:pt x="127" y="63"/>
                  </a:cubicBezTo>
                  <a:cubicBezTo>
                    <a:pt x="127" y="63"/>
                    <a:pt x="127" y="47"/>
                    <a:pt x="115" y="54"/>
                  </a:cubicBezTo>
                  <a:cubicBezTo>
                    <a:pt x="115" y="54"/>
                    <a:pt x="105" y="53"/>
                    <a:pt x="103" y="45"/>
                  </a:cubicBezTo>
                  <a:cubicBezTo>
                    <a:pt x="103" y="45"/>
                    <a:pt x="97" y="42"/>
                    <a:pt x="100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1" y="0"/>
                    <a:pt x="66" y="1"/>
                    <a:pt x="63" y="4"/>
                  </a:cubicBezTo>
                  <a:cubicBezTo>
                    <a:pt x="61" y="6"/>
                    <a:pt x="61" y="11"/>
                    <a:pt x="61" y="11"/>
                  </a:cubicBezTo>
                  <a:cubicBezTo>
                    <a:pt x="46" y="19"/>
                    <a:pt x="44" y="32"/>
                    <a:pt x="44" y="32"/>
                  </a:cubicBezTo>
                  <a:cubicBezTo>
                    <a:pt x="35" y="39"/>
                    <a:pt x="35" y="55"/>
                    <a:pt x="35" y="55"/>
                  </a:cubicBezTo>
                  <a:cubicBezTo>
                    <a:pt x="35" y="55"/>
                    <a:pt x="28" y="75"/>
                    <a:pt x="6" y="86"/>
                  </a:cubicBezTo>
                  <a:cubicBezTo>
                    <a:pt x="0" y="98"/>
                    <a:pt x="1" y="118"/>
                    <a:pt x="1" y="118"/>
                  </a:cubicBezTo>
                  <a:cubicBezTo>
                    <a:pt x="16" y="113"/>
                    <a:pt x="14" y="130"/>
                    <a:pt x="14" y="130"/>
                  </a:cubicBezTo>
                  <a:cubicBezTo>
                    <a:pt x="24" y="131"/>
                    <a:pt x="21" y="142"/>
                    <a:pt x="21" y="142"/>
                  </a:cubicBezTo>
                  <a:cubicBezTo>
                    <a:pt x="20" y="154"/>
                    <a:pt x="30" y="152"/>
                    <a:pt x="30" y="152"/>
                  </a:cubicBezTo>
                  <a:cubicBezTo>
                    <a:pt x="45" y="149"/>
                    <a:pt x="35" y="164"/>
                    <a:pt x="46" y="167"/>
                  </a:cubicBezTo>
                  <a:cubicBezTo>
                    <a:pt x="46" y="189"/>
                    <a:pt x="61" y="182"/>
                    <a:pt x="61" y="182"/>
                  </a:cubicBezTo>
                  <a:cubicBezTo>
                    <a:pt x="76" y="175"/>
                    <a:pt x="83" y="195"/>
                    <a:pt x="75" y="197"/>
                  </a:cubicBezTo>
                  <a:cubicBezTo>
                    <a:pt x="72" y="209"/>
                    <a:pt x="76" y="212"/>
                    <a:pt x="76" y="212"/>
                  </a:cubicBezTo>
                  <a:cubicBezTo>
                    <a:pt x="87" y="212"/>
                    <a:pt x="84" y="196"/>
                    <a:pt x="104" y="202"/>
                  </a:cubicBezTo>
                  <a:cubicBezTo>
                    <a:pt x="113" y="175"/>
                    <a:pt x="129" y="196"/>
                    <a:pt x="129" y="196"/>
                  </a:cubicBezTo>
                  <a:cubicBezTo>
                    <a:pt x="139" y="214"/>
                    <a:pt x="155" y="211"/>
                    <a:pt x="155" y="211"/>
                  </a:cubicBezTo>
                  <a:cubicBezTo>
                    <a:pt x="164" y="205"/>
                    <a:pt x="179" y="216"/>
                    <a:pt x="179" y="216"/>
                  </a:cubicBezTo>
                  <a:cubicBezTo>
                    <a:pt x="189" y="215"/>
                    <a:pt x="195" y="230"/>
                    <a:pt x="210" y="226"/>
                  </a:cubicBezTo>
                  <a:cubicBezTo>
                    <a:pt x="220" y="224"/>
                    <a:pt x="230" y="238"/>
                    <a:pt x="250" y="233"/>
                  </a:cubicBezTo>
                  <a:cubicBezTo>
                    <a:pt x="266" y="229"/>
                    <a:pt x="277" y="230"/>
                    <a:pt x="283" y="233"/>
                  </a:cubicBezTo>
                  <a:cubicBezTo>
                    <a:pt x="295" y="212"/>
                    <a:pt x="282" y="204"/>
                    <a:pt x="282" y="204"/>
                  </a:cubicBezTo>
                  <a:cubicBezTo>
                    <a:pt x="273" y="200"/>
                    <a:pt x="284" y="190"/>
                    <a:pt x="277" y="186"/>
                  </a:cubicBezTo>
                  <a:cubicBezTo>
                    <a:pt x="271" y="167"/>
                    <a:pt x="262" y="165"/>
                    <a:pt x="262" y="165"/>
                  </a:cubicBezTo>
                  <a:cubicBezTo>
                    <a:pt x="255" y="149"/>
                    <a:pt x="249" y="161"/>
                    <a:pt x="249" y="161"/>
                  </a:cubicBezTo>
                  <a:cubicBezTo>
                    <a:pt x="224" y="164"/>
                    <a:pt x="233" y="149"/>
                    <a:pt x="233" y="149"/>
                  </a:cubicBezTo>
                  <a:cubicBezTo>
                    <a:pt x="238" y="120"/>
                    <a:pt x="231" y="128"/>
                    <a:pt x="231" y="128"/>
                  </a:cubicBezTo>
                  <a:cubicBezTo>
                    <a:pt x="220" y="127"/>
                    <a:pt x="216" y="134"/>
                    <a:pt x="216" y="134"/>
                  </a:cubicBezTo>
                  <a:cubicBezTo>
                    <a:pt x="203" y="136"/>
                    <a:pt x="211" y="125"/>
                    <a:pt x="211" y="125"/>
                  </a:cubicBezTo>
                  <a:cubicBezTo>
                    <a:pt x="210" y="118"/>
                    <a:pt x="203" y="117"/>
                    <a:pt x="203" y="117"/>
                  </a:cubicBezTo>
                  <a:cubicBezTo>
                    <a:pt x="194" y="115"/>
                    <a:pt x="200" y="100"/>
                    <a:pt x="183" y="101"/>
                  </a:cubicBezTo>
                  <a:cubicBezTo>
                    <a:pt x="184" y="92"/>
                    <a:pt x="171" y="84"/>
                    <a:pt x="171" y="84"/>
                  </a:cubicBezTo>
                  <a:cubicBezTo>
                    <a:pt x="171" y="84"/>
                    <a:pt x="171" y="84"/>
                    <a:pt x="171" y="84"/>
                  </a:cubicBezTo>
                  <a:close/>
                </a:path>
              </a:pathLst>
            </a:custGeom>
            <a:solidFill>
              <a:srgbClr val="25528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4496" y="6014"/>
              <a:ext cx="1157" cy="715"/>
            </a:xfrm>
            <a:custGeom>
              <a:avLst/>
              <a:gdLst/>
              <a:ahLst/>
              <a:cxnLst>
                <a:cxn ang="0">
                  <a:pos x="172" y="17"/>
                </a:cxn>
                <a:cxn ang="0">
                  <a:pos x="192" y="29"/>
                </a:cxn>
                <a:cxn ang="0">
                  <a:pos x="219" y="32"/>
                </a:cxn>
                <a:cxn ang="0">
                  <a:pos x="221" y="46"/>
                </a:cxn>
                <a:cxn ang="0">
                  <a:pos x="228" y="39"/>
                </a:cxn>
                <a:cxn ang="0">
                  <a:pos x="250" y="47"/>
                </a:cxn>
                <a:cxn ang="0">
                  <a:pos x="272" y="51"/>
                </a:cxn>
                <a:cxn ang="0">
                  <a:pos x="260" y="41"/>
                </a:cxn>
                <a:cxn ang="0">
                  <a:pos x="275" y="57"/>
                </a:cxn>
                <a:cxn ang="0">
                  <a:pos x="280" y="65"/>
                </a:cxn>
                <a:cxn ang="0">
                  <a:pos x="289" y="72"/>
                </a:cxn>
                <a:cxn ang="0">
                  <a:pos x="298" y="65"/>
                </a:cxn>
                <a:cxn ang="0">
                  <a:pos x="300" y="83"/>
                </a:cxn>
                <a:cxn ang="0">
                  <a:pos x="334" y="105"/>
                </a:cxn>
                <a:cxn ang="0">
                  <a:pos x="343" y="117"/>
                </a:cxn>
                <a:cxn ang="0">
                  <a:pos x="343" y="131"/>
                </a:cxn>
                <a:cxn ang="0">
                  <a:pos x="363" y="154"/>
                </a:cxn>
                <a:cxn ang="0">
                  <a:pos x="399" y="159"/>
                </a:cxn>
                <a:cxn ang="0">
                  <a:pos x="342" y="104"/>
                </a:cxn>
                <a:cxn ang="0">
                  <a:pos x="310" y="49"/>
                </a:cxn>
                <a:cxn ang="0">
                  <a:pos x="289" y="19"/>
                </a:cxn>
                <a:cxn ang="0">
                  <a:pos x="301" y="15"/>
                </a:cxn>
                <a:cxn ang="0">
                  <a:pos x="305" y="12"/>
                </a:cxn>
                <a:cxn ang="0">
                  <a:pos x="330" y="81"/>
                </a:cxn>
                <a:cxn ang="0">
                  <a:pos x="385" y="149"/>
                </a:cxn>
                <a:cxn ang="0">
                  <a:pos x="441" y="121"/>
                </a:cxn>
                <a:cxn ang="0">
                  <a:pos x="494" y="119"/>
                </a:cxn>
                <a:cxn ang="0">
                  <a:pos x="543" y="132"/>
                </a:cxn>
                <a:cxn ang="0">
                  <a:pos x="520" y="177"/>
                </a:cxn>
                <a:cxn ang="0">
                  <a:pos x="499" y="201"/>
                </a:cxn>
                <a:cxn ang="0">
                  <a:pos x="460" y="205"/>
                </a:cxn>
                <a:cxn ang="0">
                  <a:pos x="429" y="192"/>
                </a:cxn>
                <a:cxn ang="0">
                  <a:pos x="391" y="205"/>
                </a:cxn>
                <a:cxn ang="0">
                  <a:pos x="357" y="247"/>
                </a:cxn>
                <a:cxn ang="0">
                  <a:pos x="316" y="247"/>
                </a:cxn>
                <a:cxn ang="0">
                  <a:pos x="268" y="279"/>
                </a:cxn>
                <a:cxn ang="0">
                  <a:pos x="217" y="331"/>
                </a:cxn>
                <a:cxn ang="0">
                  <a:pos x="165" y="319"/>
                </a:cxn>
                <a:cxn ang="0">
                  <a:pos x="133" y="297"/>
                </a:cxn>
                <a:cxn ang="0">
                  <a:pos x="161" y="246"/>
                </a:cxn>
                <a:cxn ang="0">
                  <a:pos x="128" y="185"/>
                </a:cxn>
                <a:cxn ang="0">
                  <a:pos x="85" y="171"/>
                </a:cxn>
                <a:cxn ang="0">
                  <a:pos x="25" y="167"/>
                </a:cxn>
                <a:cxn ang="0">
                  <a:pos x="49" y="123"/>
                </a:cxn>
                <a:cxn ang="0">
                  <a:pos x="98" y="82"/>
                </a:cxn>
                <a:cxn ang="0">
                  <a:pos x="129" y="71"/>
                </a:cxn>
                <a:cxn ang="0">
                  <a:pos x="148" y="62"/>
                </a:cxn>
                <a:cxn ang="0">
                  <a:pos x="165" y="58"/>
                </a:cxn>
                <a:cxn ang="0">
                  <a:pos x="170" y="47"/>
                </a:cxn>
                <a:cxn ang="0">
                  <a:pos x="158" y="31"/>
                </a:cxn>
                <a:cxn ang="0">
                  <a:pos x="154" y="21"/>
                </a:cxn>
                <a:cxn ang="0">
                  <a:pos x="153" y="2"/>
                </a:cxn>
                <a:cxn ang="0">
                  <a:pos x="168" y="6"/>
                </a:cxn>
              </a:cxnLst>
              <a:rect l="0" t="0" r="r" b="b"/>
              <a:pathLst>
                <a:path w="543" h="337">
                  <a:moveTo>
                    <a:pt x="168" y="6"/>
                  </a:moveTo>
                  <a:cubicBezTo>
                    <a:pt x="168" y="13"/>
                    <a:pt x="172" y="17"/>
                    <a:pt x="172" y="17"/>
                  </a:cubicBezTo>
                  <a:cubicBezTo>
                    <a:pt x="177" y="10"/>
                    <a:pt x="185" y="22"/>
                    <a:pt x="185" y="22"/>
                  </a:cubicBezTo>
                  <a:cubicBezTo>
                    <a:pt x="185" y="35"/>
                    <a:pt x="192" y="29"/>
                    <a:pt x="192" y="29"/>
                  </a:cubicBezTo>
                  <a:cubicBezTo>
                    <a:pt x="192" y="18"/>
                    <a:pt x="200" y="21"/>
                    <a:pt x="200" y="21"/>
                  </a:cubicBezTo>
                  <a:cubicBezTo>
                    <a:pt x="213" y="17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1" y="46"/>
                    <a:pt x="221" y="46"/>
                    <a:pt x="221" y="46"/>
                  </a:cubicBezTo>
                  <a:cubicBezTo>
                    <a:pt x="224" y="36"/>
                    <a:pt x="228" y="39"/>
                    <a:pt x="228" y="39"/>
                  </a:cubicBezTo>
                  <a:cubicBezTo>
                    <a:pt x="228" y="33"/>
                    <a:pt x="237" y="35"/>
                    <a:pt x="237" y="35"/>
                  </a:cubicBezTo>
                  <a:cubicBezTo>
                    <a:pt x="246" y="33"/>
                    <a:pt x="250" y="47"/>
                    <a:pt x="250" y="47"/>
                  </a:cubicBezTo>
                  <a:cubicBezTo>
                    <a:pt x="249" y="60"/>
                    <a:pt x="261" y="61"/>
                    <a:pt x="261" y="61"/>
                  </a:cubicBezTo>
                  <a:cubicBezTo>
                    <a:pt x="267" y="61"/>
                    <a:pt x="272" y="51"/>
                    <a:pt x="272" y="51"/>
                  </a:cubicBezTo>
                  <a:cubicBezTo>
                    <a:pt x="272" y="45"/>
                    <a:pt x="264" y="44"/>
                    <a:pt x="264" y="44"/>
                  </a:cubicBezTo>
                  <a:cubicBezTo>
                    <a:pt x="262" y="43"/>
                    <a:pt x="261" y="43"/>
                    <a:pt x="260" y="41"/>
                  </a:cubicBezTo>
                  <a:cubicBezTo>
                    <a:pt x="266" y="31"/>
                    <a:pt x="279" y="41"/>
                    <a:pt x="279" y="41"/>
                  </a:cubicBezTo>
                  <a:cubicBezTo>
                    <a:pt x="280" y="54"/>
                    <a:pt x="275" y="57"/>
                    <a:pt x="275" y="57"/>
                  </a:cubicBezTo>
                  <a:cubicBezTo>
                    <a:pt x="266" y="68"/>
                    <a:pt x="268" y="76"/>
                    <a:pt x="268" y="76"/>
                  </a:cubicBezTo>
                  <a:cubicBezTo>
                    <a:pt x="275" y="78"/>
                    <a:pt x="280" y="65"/>
                    <a:pt x="280" y="65"/>
                  </a:cubicBezTo>
                  <a:cubicBezTo>
                    <a:pt x="286" y="53"/>
                    <a:pt x="294" y="51"/>
                    <a:pt x="294" y="51"/>
                  </a:cubicBezTo>
                  <a:cubicBezTo>
                    <a:pt x="290" y="63"/>
                    <a:pt x="289" y="72"/>
                    <a:pt x="289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298" y="65"/>
                    <a:pt x="298" y="65"/>
                    <a:pt x="298" y="65"/>
                  </a:cubicBezTo>
                  <a:cubicBezTo>
                    <a:pt x="302" y="70"/>
                    <a:pt x="300" y="83"/>
                    <a:pt x="300" y="83"/>
                  </a:cubicBezTo>
                  <a:cubicBezTo>
                    <a:pt x="315" y="83"/>
                    <a:pt x="319" y="92"/>
                    <a:pt x="319" y="92"/>
                  </a:cubicBezTo>
                  <a:cubicBezTo>
                    <a:pt x="330" y="93"/>
                    <a:pt x="334" y="105"/>
                    <a:pt x="334" y="105"/>
                  </a:cubicBezTo>
                  <a:cubicBezTo>
                    <a:pt x="343" y="110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31"/>
                    <a:pt x="343" y="131"/>
                    <a:pt x="343" y="131"/>
                  </a:cubicBezTo>
                  <a:cubicBezTo>
                    <a:pt x="343" y="131"/>
                    <a:pt x="343" y="131"/>
                    <a:pt x="343" y="131"/>
                  </a:cubicBezTo>
                  <a:cubicBezTo>
                    <a:pt x="338" y="141"/>
                    <a:pt x="346" y="147"/>
                    <a:pt x="346" y="147"/>
                  </a:cubicBezTo>
                  <a:cubicBezTo>
                    <a:pt x="356" y="148"/>
                    <a:pt x="363" y="154"/>
                    <a:pt x="363" y="154"/>
                  </a:cubicBezTo>
                  <a:cubicBezTo>
                    <a:pt x="378" y="157"/>
                    <a:pt x="390" y="166"/>
                    <a:pt x="390" y="166"/>
                  </a:cubicBezTo>
                  <a:cubicBezTo>
                    <a:pt x="392" y="161"/>
                    <a:pt x="399" y="159"/>
                    <a:pt x="399" y="159"/>
                  </a:cubicBezTo>
                  <a:cubicBezTo>
                    <a:pt x="385" y="160"/>
                    <a:pt x="374" y="144"/>
                    <a:pt x="374" y="144"/>
                  </a:cubicBezTo>
                  <a:cubicBezTo>
                    <a:pt x="360" y="127"/>
                    <a:pt x="342" y="104"/>
                    <a:pt x="342" y="104"/>
                  </a:cubicBezTo>
                  <a:cubicBezTo>
                    <a:pt x="327" y="84"/>
                    <a:pt x="319" y="65"/>
                    <a:pt x="319" y="65"/>
                  </a:cubicBezTo>
                  <a:cubicBezTo>
                    <a:pt x="305" y="75"/>
                    <a:pt x="310" y="49"/>
                    <a:pt x="310" y="49"/>
                  </a:cubicBezTo>
                  <a:cubicBezTo>
                    <a:pt x="302" y="46"/>
                    <a:pt x="307" y="32"/>
                    <a:pt x="307" y="32"/>
                  </a:cubicBezTo>
                  <a:cubicBezTo>
                    <a:pt x="295" y="32"/>
                    <a:pt x="289" y="19"/>
                    <a:pt x="289" y="19"/>
                  </a:cubicBezTo>
                  <a:cubicBezTo>
                    <a:pt x="287" y="13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2"/>
                    <a:pt x="305" y="12"/>
                    <a:pt x="305" y="12"/>
                  </a:cubicBezTo>
                  <a:cubicBezTo>
                    <a:pt x="305" y="12"/>
                    <a:pt x="305" y="12"/>
                    <a:pt x="305" y="12"/>
                  </a:cubicBezTo>
                  <a:cubicBezTo>
                    <a:pt x="305" y="26"/>
                    <a:pt x="312" y="35"/>
                    <a:pt x="312" y="35"/>
                  </a:cubicBezTo>
                  <a:cubicBezTo>
                    <a:pt x="313" y="50"/>
                    <a:pt x="330" y="81"/>
                    <a:pt x="330" y="81"/>
                  </a:cubicBezTo>
                  <a:cubicBezTo>
                    <a:pt x="335" y="87"/>
                    <a:pt x="355" y="115"/>
                    <a:pt x="355" y="115"/>
                  </a:cubicBezTo>
                  <a:cubicBezTo>
                    <a:pt x="369" y="134"/>
                    <a:pt x="385" y="149"/>
                    <a:pt x="385" y="149"/>
                  </a:cubicBezTo>
                  <a:cubicBezTo>
                    <a:pt x="393" y="161"/>
                    <a:pt x="423" y="147"/>
                    <a:pt x="423" y="147"/>
                  </a:cubicBezTo>
                  <a:cubicBezTo>
                    <a:pt x="430" y="144"/>
                    <a:pt x="441" y="121"/>
                    <a:pt x="441" y="121"/>
                  </a:cubicBezTo>
                  <a:cubicBezTo>
                    <a:pt x="455" y="146"/>
                    <a:pt x="470" y="132"/>
                    <a:pt x="470" y="132"/>
                  </a:cubicBezTo>
                  <a:cubicBezTo>
                    <a:pt x="474" y="116"/>
                    <a:pt x="494" y="119"/>
                    <a:pt x="494" y="119"/>
                  </a:cubicBezTo>
                  <a:cubicBezTo>
                    <a:pt x="512" y="115"/>
                    <a:pt x="527" y="120"/>
                    <a:pt x="527" y="120"/>
                  </a:cubicBezTo>
                  <a:cubicBezTo>
                    <a:pt x="541" y="122"/>
                    <a:pt x="543" y="132"/>
                    <a:pt x="543" y="132"/>
                  </a:cubicBezTo>
                  <a:cubicBezTo>
                    <a:pt x="540" y="144"/>
                    <a:pt x="521" y="153"/>
                    <a:pt x="521" y="153"/>
                  </a:cubicBezTo>
                  <a:cubicBezTo>
                    <a:pt x="517" y="159"/>
                    <a:pt x="520" y="177"/>
                    <a:pt x="520" y="177"/>
                  </a:cubicBezTo>
                  <a:cubicBezTo>
                    <a:pt x="536" y="190"/>
                    <a:pt x="513" y="193"/>
                    <a:pt x="513" y="193"/>
                  </a:cubicBezTo>
                  <a:cubicBezTo>
                    <a:pt x="501" y="191"/>
                    <a:pt x="499" y="201"/>
                    <a:pt x="499" y="201"/>
                  </a:cubicBezTo>
                  <a:cubicBezTo>
                    <a:pt x="492" y="204"/>
                    <a:pt x="472" y="197"/>
                    <a:pt x="472" y="197"/>
                  </a:cubicBezTo>
                  <a:cubicBezTo>
                    <a:pt x="469" y="207"/>
                    <a:pt x="460" y="205"/>
                    <a:pt x="460" y="205"/>
                  </a:cubicBezTo>
                  <a:cubicBezTo>
                    <a:pt x="451" y="215"/>
                    <a:pt x="441" y="200"/>
                    <a:pt x="441" y="200"/>
                  </a:cubicBezTo>
                  <a:cubicBezTo>
                    <a:pt x="438" y="193"/>
                    <a:pt x="429" y="192"/>
                    <a:pt x="429" y="192"/>
                  </a:cubicBezTo>
                  <a:cubicBezTo>
                    <a:pt x="420" y="179"/>
                    <a:pt x="399" y="189"/>
                    <a:pt x="399" y="189"/>
                  </a:cubicBezTo>
                  <a:cubicBezTo>
                    <a:pt x="391" y="199"/>
                    <a:pt x="391" y="205"/>
                    <a:pt x="391" y="205"/>
                  </a:cubicBezTo>
                  <a:cubicBezTo>
                    <a:pt x="385" y="216"/>
                    <a:pt x="373" y="222"/>
                    <a:pt x="373" y="222"/>
                  </a:cubicBezTo>
                  <a:cubicBezTo>
                    <a:pt x="356" y="226"/>
                    <a:pt x="357" y="247"/>
                    <a:pt x="357" y="247"/>
                  </a:cubicBezTo>
                  <a:cubicBezTo>
                    <a:pt x="351" y="257"/>
                    <a:pt x="338" y="240"/>
                    <a:pt x="338" y="240"/>
                  </a:cubicBezTo>
                  <a:cubicBezTo>
                    <a:pt x="327" y="250"/>
                    <a:pt x="316" y="247"/>
                    <a:pt x="316" y="247"/>
                  </a:cubicBezTo>
                  <a:cubicBezTo>
                    <a:pt x="302" y="247"/>
                    <a:pt x="296" y="259"/>
                    <a:pt x="296" y="259"/>
                  </a:cubicBezTo>
                  <a:cubicBezTo>
                    <a:pt x="286" y="255"/>
                    <a:pt x="268" y="279"/>
                    <a:pt x="268" y="279"/>
                  </a:cubicBezTo>
                  <a:cubicBezTo>
                    <a:pt x="258" y="285"/>
                    <a:pt x="267" y="303"/>
                    <a:pt x="249" y="302"/>
                  </a:cubicBezTo>
                  <a:cubicBezTo>
                    <a:pt x="240" y="315"/>
                    <a:pt x="229" y="327"/>
                    <a:pt x="217" y="331"/>
                  </a:cubicBezTo>
                  <a:cubicBezTo>
                    <a:pt x="195" y="337"/>
                    <a:pt x="176" y="331"/>
                    <a:pt x="176" y="331"/>
                  </a:cubicBezTo>
                  <a:cubicBezTo>
                    <a:pt x="171" y="324"/>
                    <a:pt x="165" y="319"/>
                    <a:pt x="165" y="319"/>
                  </a:cubicBezTo>
                  <a:cubicBezTo>
                    <a:pt x="163" y="310"/>
                    <a:pt x="148" y="314"/>
                    <a:pt x="148" y="314"/>
                  </a:cubicBezTo>
                  <a:cubicBezTo>
                    <a:pt x="138" y="311"/>
                    <a:pt x="133" y="297"/>
                    <a:pt x="133" y="297"/>
                  </a:cubicBezTo>
                  <a:cubicBezTo>
                    <a:pt x="134" y="291"/>
                    <a:pt x="143" y="296"/>
                    <a:pt x="154" y="285"/>
                  </a:cubicBezTo>
                  <a:cubicBezTo>
                    <a:pt x="154" y="274"/>
                    <a:pt x="140" y="267"/>
                    <a:pt x="161" y="246"/>
                  </a:cubicBezTo>
                  <a:cubicBezTo>
                    <a:pt x="165" y="226"/>
                    <a:pt x="153" y="205"/>
                    <a:pt x="153" y="205"/>
                  </a:cubicBezTo>
                  <a:cubicBezTo>
                    <a:pt x="144" y="190"/>
                    <a:pt x="128" y="185"/>
                    <a:pt x="128" y="185"/>
                  </a:cubicBezTo>
                  <a:cubicBezTo>
                    <a:pt x="110" y="202"/>
                    <a:pt x="103" y="189"/>
                    <a:pt x="103" y="189"/>
                  </a:cubicBezTo>
                  <a:cubicBezTo>
                    <a:pt x="101" y="183"/>
                    <a:pt x="85" y="171"/>
                    <a:pt x="85" y="171"/>
                  </a:cubicBezTo>
                  <a:cubicBezTo>
                    <a:pt x="63" y="154"/>
                    <a:pt x="52" y="160"/>
                    <a:pt x="52" y="160"/>
                  </a:cubicBezTo>
                  <a:cubicBezTo>
                    <a:pt x="44" y="158"/>
                    <a:pt x="36" y="173"/>
                    <a:pt x="25" y="167"/>
                  </a:cubicBezTo>
                  <a:cubicBezTo>
                    <a:pt x="0" y="153"/>
                    <a:pt x="25" y="138"/>
                    <a:pt x="25" y="138"/>
                  </a:cubicBezTo>
                  <a:cubicBezTo>
                    <a:pt x="27" y="131"/>
                    <a:pt x="49" y="123"/>
                    <a:pt x="49" y="123"/>
                  </a:cubicBezTo>
                  <a:cubicBezTo>
                    <a:pt x="55" y="110"/>
                    <a:pt x="76" y="101"/>
                    <a:pt x="76" y="101"/>
                  </a:cubicBezTo>
                  <a:cubicBezTo>
                    <a:pt x="84" y="89"/>
                    <a:pt x="98" y="82"/>
                    <a:pt x="98" y="82"/>
                  </a:cubicBezTo>
                  <a:cubicBezTo>
                    <a:pt x="118" y="83"/>
                    <a:pt x="129" y="71"/>
                    <a:pt x="129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69" y="68"/>
                    <a:pt x="165" y="58"/>
                    <a:pt x="165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48" y="61"/>
                    <a:pt x="158" y="31"/>
                    <a:pt x="158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17"/>
                    <a:pt x="151" y="15"/>
                    <a:pt x="151" y="14"/>
                  </a:cubicBezTo>
                  <a:cubicBezTo>
                    <a:pt x="155" y="10"/>
                    <a:pt x="153" y="2"/>
                    <a:pt x="153" y="2"/>
                  </a:cubicBezTo>
                  <a:cubicBezTo>
                    <a:pt x="161" y="0"/>
                    <a:pt x="168" y="6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lose/>
                </a:path>
              </a:pathLst>
            </a:custGeom>
            <a:solidFill>
              <a:srgbClr val="616466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 flipV="1">
              <a:off x="4006" y="4085"/>
              <a:ext cx="1" cy="23"/>
            </a:xfrm>
            <a:prstGeom prst="line">
              <a:avLst/>
            </a:pr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4709" y="4923"/>
              <a:ext cx="32" cy="12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0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4" y="0"/>
                    <a:pt x="0" y="0"/>
                    <a:pt x="0" y="0"/>
                  </a:cubicBezTo>
                </a:path>
              </a:pathLst>
            </a:custGeom>
            <a:grp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uk-UA" sz="1050" dirty="0">
                <a:solidFill>
                  <a:prstClr val="black"/>
                </a:solidFill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1363080" y="4040428"/>
            <a:ext cx="147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spc="85" dirty="0" smtClean="0">
                <a:latin typeface="Calibri" pitchFamily="34" charset="0"/>
                <a:cs typeface="Arial"/>
              </a:rPr>
              <a:t>РОЗРОБЛЕНО</a:t>
            </a:r>
            <a:endParaRPr lang="uk-UA" sz="1600" dirty="0">
              <a:latin typeface="Calibri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 bwMode="auto">
          <a:xfrm>
            <a:off x="767772" y="3744385"/>
            <a:ext cx="595308" cy="296043"/>
          </a:xfrm>
          <a:prstGeom prst="rect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PGothic" pitchFamily="34" charset="-128"/>
              </a:rPr>
              <a:t>21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767772" y="4040428"/>
            <a:ext cx="595308" cy="296043"/>
          </a:xfrm>
          <a:prstGeom prst="rect">
            <a:avLst/>
          </a:prstGeom>
          <a:solidFill>
            <a:srgbClr val="EDC1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6857" y="3241476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242,0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92295" y="2748053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124,8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40934" y="2648383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152,5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25116" y="310053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183,5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41549" y="3591484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98,9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059707" y="3823807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101,9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55458" y="358943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65,1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70503" y="315581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93,8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90808" y="279022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70,2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11804" y="2669356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159,8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55740" y="2226199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107,7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438711" y="205218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101,4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0352" y="2460142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96,1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2083" y="2966847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153,8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93882" y="229631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132,0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53714" y="2706389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124,2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607626" y="3196495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86,3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5985" y="3058182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119,4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92647" y="2746866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102,0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933411" y="2031755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110,1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368722" y="208618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98,9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247" y="5899919"/>
            <a:ext cx="2664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255286"/>
                </a:solidFill>
              </a:rPr>
              <a:t>846</a:t>
            </a:r>
            <a:r>
              <a:rPr lang="uk-UA" sz="3600" b="1" dirty="0" smtClean="0">
                <a:solidFill>
                  <a:srgbClr val="255286"/>
                </a:solidFill>
              </a:rPr>
              <a:t> </a:t>
            </a:r>
            <a:r>
              <a:rPr lang="uk-UA" sz="2800" b="1" dirty="0" smtClean="0">
                <a:solidFill>
                  <a:srgbClr val="255286"/>
                </a:solidFill>
              </a:rPr>
              <a:t>ПРОЕКТІВ</a:t>
            </a:r>
            <a:endParaRPr lang="uk-UA" sz="2800" b="1" dirty="0">
              <a:solidFill>
                <a:srgbClr val="255286"/>
              </a:solidFill>
            </a:endParaRPr>
          </a:p>
        </p:txBody>
      </p:sp>
      <p:sp>
        <p:nvSpPr>
          <p:cNvPr id="70" name="object 72"/>
          <p:cNvSpPr txBox="1"/>
          <p:nvPr/>
        </p:nvSpPr>
        <p:spPr>
          <a:xfrm>
            <a:off x="6456040" y="1124744"/>
            <a:ext cx="561662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255286"/>
                </a:solidFill>
              </a:rPr>
              <a:t>ПРОЗОРИЙ  МЕХАНІЗМ ВІДБОРУ ТА ФІНАНСУВАННЯ ПРОЕКТІВ </a:t>
            </a:r>
          </a:p>
        </p:txBody>
      </p:sp>
      <p:sp>
        <p:nvSpPr>
          <p:cNvPr id="71" name="object 44"/>
          <p:cNvSpPr txBox="1"/>
          <p:nvPr/>
        </p:nvSpPr>
        <p:spPr>
          <a:xfrm>
            <a:off x="6924528" y="1916832"/>
            <a:ext cx="4853037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Aft>
                <a:spcPts val="1800"/>
              </a:spcAft>
              <a:buClr>
                <a:schemeClr val="tx1"/>
              </a:buClr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Бюджетний кодекс </a:t>
            </a:r>
            <a:r>
              <a:rPr lang="uk-UA" sz="2000" dirty="0" smtClean="0">
                <a:latin typeface="Calibri" pitchFamily="34" charset="0"/>
                <a:cs typeface="Arial"/>
              </a:rPr>
              <a:t>- формула розподілу коштів відповідно до чисельності населення</a:t>
            </a:r>
            <a:endParaRPr lang="uk-UA" sz="2000" dirty="0" smtClean="0">
              <a:solidFill>
                <a:srgbClr val="1D89CB"/>
              </a:solidFill>
              <a:latin typeface="Calibri" pitchFamily="34" charset="0"/>
              <a:cs typeface="Arial"/>
            </a:endParaRPr>
          </a:p>
          <a:p>
            <a:pPr marL="12700" marR="5080">
              <a:spcAft>
                <a:spcPts val="1800"/>
              </a:spcAft>
              <a:buClr>
                <a:schemeClr val="tx1"/>
              </a:buClr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Регіональні комісії </a:t>
            </a:r>
            <a:r>
              <a:rPr lang="uk-UA" sz="2000" dirty="0" smtClean="0">
                <a:latin typeface="Calibri" pitchFamily="34" charset="0"/>
                <a:cs typeface="Arial"/>
              </a:rPr>
              <a:t>для відбору проектів на конкурсній основі</a:t>
            </a:r>
            <a:endParaRPr lang="uk-UA" sz="2000" dirty="0" smtClean="0">
              <a:solidFill>
                <a:srgbClr val="1D89CB"/>
              </a:solidFill>
              <a:latin typeface="Calibri" pitchFamily="34" charset="0"/>
              <a:cs typeface="Arial"/>
            </a:endParaRPr>
          </a:p>
          <a:p>
            <a:pPr marL="12700" marR="5080">
              <a:spcAft>
                <a:spcPts val="1800"/>
              </a:spcAft>
              <a:buClr>
                <a:schemeClr val="tx1"/>
              </a:buClr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Міжвідомча комісія </a:t>
            </a:r>
            <a:r>
              <a:rPr lang="uk-UA" sz="2000" dirty="0" smtClean="0">
                <a:latin typeface="Calibri" pitchFamily="34" charset="0"/>
                <a:cs typeface="Arial"/>
              </a:rPr>
              <a:t>– перевірка відповідності проектів вимогам законодавства. Відповідальний – </a:t>
            </a:r>
            <a:r>
              <a:rPr lang="uk-UA" sz="2000" dirty="0" err="1" smtClean="0">
                <a:latin typeface="Calibri" pitchFamily="34" charset="0"/>
                <a:cs typeface="Arial"/>
              </a:rPr>
              <a:t>Мінрегіон</a:t>
            </a:r>
            <a:endParaRPr lang="uk-UA" sz="2000" dirty="0" smtClean="0">
              <a:latin typeface="Calibri" pitchFamily="34" charset="0"/>
              <a:cs typeface="Arial"/>
            </a:endParaRPr>
          </a:p>
          <a:p>
            <a:pPr marL="12700" marR="5080">
              <a:spcAft>
                <a:spcPts val="1800"/>
              </a:spcAft>
              <a:buClr>
                <a:schemeClr val="tx1"/>
              </a:buClr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Онлайн трансляції </a:t>
            </a:r>
            <a:r>
              <a:rPr lang="uk-UA" sz="2000" dirty="0" smtClean="0">
                <a:latin typeface="Calibri" pitchFamily="34" charset="0"/>
                <a:cs typeface="Arial"/>
              </a:rPr>
              <a:t>засідань регіональних комісії     </a:t>
            </a:r>
            <a:r>
              <a:rPr lang="uk-UA" sz="2000" u="sng" dirty="0" smtClean="0">
                <a:solidFill>
                  <a:srgbClr val="1D89CB"/>
                </a:solidFill>
              </a:rPr>
              <a:t>dfrr.minregion.gov.ua</a:t>
            </a:r>
            <a:endParaRPr lang="uk-UA" sz="2000" dirty="0" smtClean="0">
              <a:solidFill>
                <a:srgbClr val="1D89CB"/>
              </a:solidFill>
              <a:latin typeface="Calibri" pitchFamily="34" charset="0"/>
              <a:cs typeface="Arial"/>
            </a:endParaRPr>
          </a:p>
          <a:p>
            <a:pPr marL="12700" marR="5080">
              <a:spcAft>
                <a:spcPts val="1800"/>
              </a:spcAft>
              <a:buClr>
                <a:schemeClr val="tx1"/>
              </a:buClr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Онлайн платформа </a:t>
            </a:r>
            <a:r>
              <a:rPr lang="uk-UA" sz="2000" dirty="0" smtClean="0">
                <a:latin typeface="Calibri" pitchFamily="34" charset="0"/>
                <a:cs typeface="Arial"/>
              </a:rPr>
              <a:t>– відкритий ресурс, де розміщена  вся інформація про регіональні проекти</a:t>
            </a:r>
            <a:endParaRPr lang="uk-UA" sz="2000" dirty="0">
              <a:latin typeface="Calibri" pitchFamily="34" charset="0"/>
              <a:cs typeface="Arial"/>
            </a:endParaRPr>
          </a:p>
        </p:txBody>
      </p:sp>
      <p:pic>
        <p:nvPicPr>
          <p:cNvPr id="67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68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412859" y="4797152"/>
            <a:ext cx="32239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>
                <a:solidFill>
                  <a:srgbClr val="255286"/>
                </a:solidFill>
              </a:rPr>
              <a:t>2,9</a:t>
            </a:r>
            <a:r>
              <a:rPr lang="uk-UA" sz="4400" b="1" dirty="0">
                <a:solidFill>
                  <a:srgbClr val="255286"/>
                </a:solidFill>
              </a:rPr>
              <a:t> </a:t>
            </a:r>
            <a:r>
              <a:rPr lang="uk-UA" sz="3200" b="1" dirty="0">
                <a:solidFill>
                  <a:srgbClr val="255286"/>
                </a:solidFill>
              </a:rPr>
              <a:t>МЛРД ГРН</a:t>
            </a:r>
            <a:endParaRPr lang="ru-RU" sz="3200" b="1" dirty="0">
              <a:solidFill>
                <a:srgbClr val="255286"/>
              </a:solidFill>
            </a:endParaRPr>
          </a:p>
        </p:txBody>
      </p:sp>
      <p:grpSp>
        <p:nvGrpSpPr>
          <p:cNvPr id="72" name="Group 14"/>
          <p:cNvGrpSpPr>
            <a:grpSpLocks noChangeAspect="1"/>
          </p:cNvGrpSpPr>
          <p:nvPr/>
        </p:nvGrpSpPr>
        <p:grpSpPr bwMode="auto">
          <a:xfrm>
            <a:off x="1556014" y="5010224"/>
            <a:ext cx="714879" cy="640080"/>
            <a:chOff x="2424" y="891"/>
            <a:chExt cx="2829" cy="2533"/>
          </a:xfrm>
          <a:solidFill>
            <a:srgbClr val="C43D59"/>
          </a:solidFill>
        </p:grpSpPr>
        <p:sp>
          <p:nvSpPr>
            <p:cNvPr id="73" name="Freeform 16"/>
            <p:cNvSpPr>
              <a:spLocks noEditPoints="1"/>
            </p:cNvSpPr>
            <p:nvPr/>
          </p:nvSpPr>
          <p:spPr bwMode="auto">
            <a:xfrm>
              <a:off x="2424" y="891"/>
              <a:ext cx="2829" cy="2114"/>
            </a:xfrm>
            <a:custGeom>
              <a:avLst/>
              <a:gdLst>
                <a:gd name="T0" fmla="*/ 3596 w 5657"/>
                <a:gd name="T1" fmla="*/ 2453 h 4228"/>
                <a:gd name="T2" fmla="*/ 3656 w 5657"/>
                <a:gd name="T3" fmla="*/ 2530 h 4228"/>
                <a:gd name="T4" fmla="*/ 4069 w 5657"/>
                <a:gd name="T5" fmla="*/ 3610 h 4228"/>
                <a:gd name="T6" fmla="*/ 3905 w 5657"/>
                <a:gd name="T7" fmla="*/ 2479 h 4228"/>
                <a:gd name="T8" fmla="*/ 3826 w 5657"/>
                <a:gd name="T9" fmla="*/ 2484 h 4228"/>
                <a:gd name="T10" fmla="*/ 3750 w 5657"/>
                <a:gd name="T11" fmla="*/ 2427 h 4228"/>
                <a:gd name="T12" fmla="*/ 3731 w 5657"/>
                <a:gd name="T13" fmla="*/ 2345 h 4228"/>
                <a:gd name="T14" fmla="*/ 3766 w 5657"/>
                <a:gd name="T15" fmla="*/ 2269 h 4228"/>
                <a:gd name="T16" fmla="*/ 2128 w 5657"/>
                <a:gd name="T17" fmla="*/ 1116 h 4228"/>
                <a:gd name="T18" fmla="*/ 3520 w 5657"/>
                <a:gd name="T19" fmla="*/ 17 h 4228"/>
                <a:gd name="T20" fmla="*/ 5640 w 5657"/>
                <a:gd name="T21" fmla="*/ 1241 h 4228"/>
                <a:gd name="T22" fmla="*/ 5654 w 5657"/>
                <a:gd name="T23" fmla="*/ 1337 h 4228"/>
                <a:gd name="T24" fmla="*/ 5597 w 5657"/>
                <a:gd name="T25" fmla="*/ 1415 h 4228"/>
                <a:gd name="T26" fmla="*/ 4596 w 5657"/>
                <a:gd name="T27" fmla="*/ 2031 h 4228"/>
                <a:gd name="T28" fmla="*/ 4514 w 5657"/>
                <a:gd name="T29" fmla="*/ 2012 h 4228"/>
                <a:gd name="T30" fmla="*/ 4461 w 5657"/>
                <a:gd name="T31" fmla="*/ 1945 h 4228"/>
                <a:gd name="T32" fmla="*/ 4461 w 5657"/>
                <a:gd name="T33" fmla="*/ 1861 h 4228"/>
                <a:gd name="T34" fmla="*/ 4514 w 5657"/>
                <a:gd name="T35" fmla="*/ 1796 h 4228"/>
                <a:gd name="T36" fmla="*/ 2374 w 5657"/>
                <a:gd name="T37" fmla="*/ 961 h 4228"/>
                <a:gd name="T38" fmla="*/ 4277 w 5657"/>
                <a:gd name="T39" fmla="*/ 2045 h 4228"/>
                <a:gd name="T40" fmla="*/ 4294 w 5657"/>
                <a:gd name="T41" fmla="*/ 2060 h 4228"/>
                <a:gd name="T42" fmla="*/ 4306 w 5657"/>
                <a:gd name="T43" fmla="*/ 2077 h 4228"/>
                <a:gd name="T44" fmla="*/ 4315 w 5657"/>
                <a:gd name="T45" fmla="*/ 2093 h 4228"/>
                <a:gd name="T46" fmla="*/ 4322 w 5657"/>
                <a:gd name="T47" fmla="*/ 2112 h 4228"/>
                <a:gd name="T48" fmla="*/ 4325 w 5657"/>
                <a:gd name="T49" fmla="*/ 2142 h 4228"/>
                <a:gd name="T50" fmla="*/ 4322 w 5657"/>
                <a:gd name="T51" fmla="*/ 3713 h 4228"/>
                <a:gd name="T52" fmla="*/ 4267 w 5657"/>
                <a:gd name="T53" fmla="*/ 3790 h 4228"/>
                <a:gd name="T54" fmla="*/ 3556 w 5657"/>
                <a:gd name="T55" fmla="*/ 4226 h 4228"/>
                <a:gd name="T56" fmla="*/ 3470 w 5657"/>
                <a:gd name="T57" fmla="*/ 4213 h 4228"/>
                <a:gd name="T58" fmla="*/ 3409 w 5657"/>
                <a:gd name="T59" fmla="*/ 4135 h 4228"/>
                <a:gd name="T60" fmla="*/ 1462 w 5657"/>
                <a:gd name="T61" fmla="*/ 1535 h 4228"/>
                <a:gd name="T62" fmla="*/ 3081 w 5657"/>
                <a:gd name="T63" fmla="*/ 2699 h 4228"/>
                <a:gd name="T64" fmla="*/ 3163 w 5657"/>
                <a:gd name="T65" fmla="*/ 2680 h 4228"/>
                <a:gd name="T66" fmla="*/ 3239 w 5657"/>
                <a:gd name="T67" fmla="*/ 2716 h 4228"/>
                <a:gd name="T68" fmla="*/ 3275 w 5657"/>
                <a:gd name="T69" fmla="*/ 2793 h 4228"/>
                <a:gd name="T70" fmla="*/ 3258 w 5657"/>
                <a:gd name="T71" fmla="*/ 2874 h 4228"/>
                <a:gd name="T72" fmla="*/ 2269 w 5657"/>
                <a:gd name="T73" fmla="*/ 3511 h 4228"/>
                <a:gd name="T74" fmla="*/ 2200 w 5657"/>
                <a:gd name="T75" fmla="*/ 3531 h 4228"/>
                <a:gd name="T76" fmla="*/ 65 w 5657"/>
                <a:gd name="T77" fmla="*/ 2336 h 4228"/>
                <a:gd name="T78" fmla="*/ 5 w 5657"/>
                <a:gd name="T79" fmla="*/ 2261 h 4228"/>
                <a:gd name="T80" fmla="*/ 15 w 5657"/>
                <a:gd name="T81" fmla="*/ 2165 h 4228"/>
                <a:gd name="T82" fmla="*/ 1392 w 5657"/>
                <a:gd name="T83" fmla="*/ 1277 h 4228"/>
                <a:gd name="T84" fmla="*/ 2058 w 5657"/>
                <a:gd name="T85" fmla="*/ 858 h 4228"/>
                <a:gd name="T86" fmla="*/ 3453 w 5657"/>
                <a:gd name="T87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7" h="4228">
                  <a:moveTo>
                    <a:pt x="2128" y="1116"/>
                  </a:moveTo>
                  <a:lnTo>
                    <a:pt x="1709" y="1380"/>
                  </a:lnTo>
                  <a:lnTo>
                    <a:pt x="3596" y="2453"/>
                  </a:lnTo>
                  <a:lnTo>
                    <a:pt x="3623" y="2474"/>
                  </a:lnTo>
                  <a:lnTo>
                    <a:pt x="3642" y="2500"/>
                  </a:lnTo>
                  <a:lnTo>
                    <a:pt x="3656" y="2530"/>
                  </a:lnTo>
                  <a:lnTo>
                    <a:pt x="3661" y="2565"/>
                  </a:lnTo>
                  <a:lnTo>
                    <a:pt x="3661" y="3869"/>
                  </a:lnTo>
                  <a:lnTo>
                    <a:pt x="4069" y="3610"/>
                  </a:lnTo>
                  <a:lnTo>
                    <a:pt x="4069" y="2378"/>
                  </a:lnTo>
                  <a:lnTo>
                    <a:pt x="3925" y="2469"/>
                  </a:lnTo>
                  <a:lnTo>
                    <a:pt x="3905" y="2479"/>
                  </a:lnTo>
                  <a:lnTo>
                    <a:pt x="3881" y="2486"/>
                  </a:lnTo>
                  <a:lnTo>
                    <a:pt x="3858" y="2488"/>
                  </a:lnTo>
                  <a:lnTo>
                    <a:pt x="3826" y="2484"/>
                  </a:lnTo>
                  <a:lnTo>
                    <a:pt x="3797" y="2472"/>
                  </a:lnTo>
                  <a:lnTo>
                    <a:pt x="3771" y="2453"/>
                  </a:lnTo>
                  <a:lnTo>
                    <a:pt x="3750" y="2427"/>
                  </a:lnTo>
                  <a:lnTo>
                    <a:pt x="3737" y="2402"/>
                  </a:lnTo>
                  <a:lnTo>
                    <a:pt x="3730" y="2372"/>
                  </a:lnTo>
                  <a:lnTo>
                    <a:pt x="3731" y="2345"/>
                  </a:lnTo>
                  <a:lnTo>
                    <a:pt x="3737" y="2318"/>
                  </a:lnTo>
                  <a:lnTo>
                    <a:pt x="3749" y="2292"/>
                  </a:lnTo>
                  <a:lnTo>
                    <a:pt x="3766" y="2269"/>
                  </a:lnTo>
                  <a:lnTo>
                    <a:pt x="3790" y="2251"/>
                  </a:lnTo>
                  <a:lnTo>
                    <a:pt x="3949" y="2151"/>
                  </a:lnTo>
                  <a:lnTo>
                    <a:pt x="2128" y="1116"/>
                  </a:lnTo>
                  <a:close/>
                  <a:moveTo>
                    <a:pt x="3453" y="0"/>
                  </a:moveTo>
                  <a:lnTo>
                    <a:pt x="3488" y="4"/>
                  </a:lnTo>
                  <a:lnTo>
                    <a:pt x="3520" y="17"/>
                  </a:lnTo>
                  <a:lnTo>
                    <a:pt x="5594" y="1195"/>
                  </a:lnTo>
                  <a:lnTo>
                    <a:pt x="5619" y="1216"/>
                  </a:lnTo>
                  <a:lnTo>
                    <a:pt x="5640" y="1241"/>
                  </a:lnTo>
                  <a:lnTo>
                    <a:pt x="5652" y="1270"/>
                  </a:lnTo>
                  <a:lnTo>
                    <a:pt x="5657" y="1303"/>
                  </a:lnTo>
                  <a:lnTo>
                    <a:pt x="5654" y="1337"/>
                  </a:lnTo>
                  <a:lnTo>
                    <a:pt x="5642" y="1367"/>
                  </a:lnTo>
                  <a:lnTo>
                    <a:pt x="5623" y="1394"/>
                  </a:lnTo>
                  <a:lnTo>
                    <a:pt x="5597" y="1415"/>
                  </a:lnTo>
                  <a:lnTo>
                    <a:pt x="4650" y="2012"/>
                  </a:lnTo>
                  <a:lnTo>
                    <a:pt x="4624" y="2024"/>
                  </a:lnTo>
                  <a:lnTo>
                    <a:pt x="4596" y="2031"/>
                  </a:lnTo>
                  <a:lnTo>
                    <a:pt x="4567" y="2031"/>
                  </a:lnTo>
                  <a:lnTo>
                    <a:pt x="4540" y="2024"/>
                  </a:lnTo>
                  <a:lnTo>
                    <a:pt x="4514" y="2012"/>
                  </a:lnTo>
                  <a:lnTo>
                    <a:pt x="4492" y="1995"/>
                  </a:lnTo>
                  <a:lnTo>
                    <a:pt x="4475" y="1971"/>
                  </a:lnTo>
                  <a:lnTo>
                    <a:pt x="4461" y="1945"/>
                  </a:lnTo>
                  <a:lnTo>
                    <a:pt x="4454" y="1918"/>
                  </a:lnTo>
                  <a:lnTo>
                    <a:pt x="4456" y="1888"/>
                  </a:lnTo>
                  <a:lnTo>
                    <a:pt x="4461" y="1861"/>
                  </a:lnTo>
                  <a:lnTo>
                    <a:pt x="4473" y="1837"/>
                  </a:lnTo>
                  <a:lnTo>
                    <a:pt x="4490" y="1813"/>
                  </a:lnTo>
                  <a:lnTo>
                    <a:pt x="4514" y="1796"/>
                  </a:lnTo>
                  <a:lnTo>
                    <a:pt x="5281" y="1312"/>
                  </a:lnTo>
                  <a:lnTo>
                    <a:pt x="3460" y="278"/>
                  </a:lnTo>
                  <a:lnTo>
                    <a:pt x="2374" y="961"/>
                  </a:lnTo>
                  <a:lnTo>
                    <a:pt x="4260" y="2033"/>
                  </a:lnTo>
                  <a:lnTo>
                    <a:pt x="4274" y="2043"/>
                  </a:lnTo>
                  <a:lnTo>
                    <a:pt x="4277" y="2045"/>
                  </a:lnTo>
                  <a:lnTo>
                    <a:pt x="4287" y="2053"/>
                  </a:lnTo>
                  <a:lnTo>
                    <a:pt x="4289" y="2055"/>
                  </a:lnTo>
                  <a:lnTo>
                    <a:pt x="4294" y="2060"/>
                  </a:lnTo>
                  <a:lnTo>
                    <a:pt x="4299" y="2067"/>
                  </a:lnTo>
                  <a:lnTo>
                    <a:pt x="4299" y="2069"/>
                  </a:lnTo>
                  <a:lnTo>
                    <a:pt x="4306" y="2077"/>
                  </a:lnTo>
                  <a:lnTo>
                    <a:pt x="4308" y="2079"/>
                  </a:lnTo>
                  <a:lnTo>
                    <a:pt x="4310" y="2084"/>
                  </a:lnTo>
                  <a:lnTo>
                    <a:pt x="4315" y="2093"/>
                  </a:lnTo>
                  <a:lnTo>
                    <a:pt x="4317" y="2098"/>
                  </a:lnTo>
                  <a:lnTo>
                    <a:pt x="4322" y="2112"/>
                  </a:lnTo>
                  <a:lnTo>
                    <a:pt x="4322" y="2112"/>
                  </a:lnTo>
                  <a:lnTo>
                    <a:pt x="4325" y="2127"/>
                  </a:lnTo>
                  <a:lnTo>
                    <a:pt x="4325" y="2130"/>
                  </a:lnTo>
                  <a:lnTo>
                    <a:pt x="4325" y="2142"/>
                  </a:lnTo>
                  <a:lnTo>
                    <a:pt x="4327" y="2146"/>
                  </a:lnTo>
                  <a:lnTo>
                    <a:pt x="4327" y="3682"/>
                  </a:lnTo>
                  <a:lnTo>
                    <a:pt x="4322" y="3713"/>
                  </a:lnTo>
                  <a:lnTo>
                    <a:pt x="4310" y="3744"/>
                  </a:lnTo>
                  <a:lnTo>
                    <a:pt x="4291" y="3770"/>
                  </a:lnTo>
                  <a:lnTo>
                    <a:pt x="4267" y="3790"/>
                  </a:lnTo>
                  <a:lnTo>
                    <a:pt x="3601" y="4209"/>
                  </a:lnTo>
                  <a:lnTo>
                    <a:pt x="3579" y="4220"/>
                  </a:lnTo>
                  <a:lnTo>
                    <a:pt x="3556" y="4226"/>
                  </a:lnTo>
                  <a:lnTo>
                    <a:pt x="3532" y="4228"/>
                  </a:lnTo>
                  <a:lnTo>
                    <a:pt x="3501" y="4225"/>
                  </a:lnTo>
                  <a:lnTo>
                    <a:pt x="3470" y="4213"/>
                  </a:lnTo>
                  <a:lnTo>
                    <a:pt x="3443" y="4192"/>
                  </a:lnTo>
                  <a:lnTo>
                    <a:pt x="3422" y="4166"/>
                  </a:lnTo>
                  <a:lnTo>
                    <a:pt x="3409" y="4135"/>
                  </a:lnTo>
                  <a:lnTo>
                    <a:pt x="3404" y="4101"/>
                  </a:lnTo>
                  <a:lnTo>
                    <a:pt x="3404" y="2639"/>
                  </a:lnTo>
                  <a:lnTo>
                    <a:pt x="1462" y="1535"/>
                  </a:lnTo>
                  <a:lnTo>
                    <a:pt x="378" y="2220"/>
                  </a:lnTo>
                  <a:lnTo>
                    <a:pt x="2197" y="3253"/>
                  </a:lnTo>
                  <a:lnTo>
                    <a:pt x="3081" y="2699"/>
                  </a:lnTo>
                  <a:lnTo>
                    <a:pt x="3107" y="2685"/>
                  </a:lnTo>
                  <a:lnTo>
                    <a:pt x="3134" y="2680"/>
                  </a:lnTo>
                  <a:lnTo>
                    <a:pt x="3163" y="2680"/>
                  </a:lnTo>
                  <a:lnTo>
                    <a:pt x="3191" y="2685"/>
                  </a:lnTo>
                  <a:lnTo>
                    <a:pt x="3216" y="2697"/>
                  </a:lnTo>
                  <a:lnTo>
                    <a:pt x="3239" y="2716"/>
                  </a:lnTo>
                  <a:lnTo>
                    <a:pt x="3256" y="2738"/>
                  </a:lnTo>
                  <a:lnTo>
                    <a:pt x="3270" y="2766"/>
                  </a:lnTo>
                  <a:lnTo>
                    <a:pt x="3275" y="2793"/>
                  </a:lnTo>
                  <a:lnTo>
                    <a:pt x="3275" y="2821"/>
                  </a:lnTo>
                  <a:lnTo>
                    <a:pt x="3270" y="2848"/>
                  </a:lnTo>
                  <a:lnTo>
                    <a:pt x="3258" y="2874"/>
                  </a:lnTo>
                  <a:lnTo>
                    <a:pt x="3239" y="2896"/>
                  </a:lnTo>
                  <a:lnTo>
                    <a:pt x="3216" y="2915"/>
                  </a:lnTo>
                  <a:lnTo>
                    <a:pt x="2269" y="3511"/>
                  </a:lnTo>
                  <a:lnTo>
                    <a:pt x="2247" y="3523"/>
                  </a:lnTo>
                  <a:lnTo>
                    <a:pt x="2224" y="3529"/>
                  </a:lnTo>
                  <a:lnTo>
                    <a:pt x="2200" y="3531"/>
                  </a:lnTo>
                  <a:lnTo>
                    <a:pt x="2168" y="3528"/>
                  </a:lnTo>
                  <a:lnTo>
                    <a:pt x="2137" y="3514"/>
                  </a:lnTo>
                  <a:lnTo>
                    <a:pt x="65" y="2336"/>
                  </a:lnTo>
                  <a:lnTo>
                    <a:pt x="38" y="2316"/>
                  </a:lnTo>
                  <a:lnTo>
                    <a:pt x="19" y="2290"/>
                  </a:lnTo>
                  <a:lnTo>
                    <a:pt x="5" y="2261"/>
                  </a:lnTo>
                  <a:lnTo>
                    <a:pt x="0" y="2228"/>
                  </a:lnTo>
                  <a:lnTo>
                    <a:pt x="3" y="2194"/>
                  </a:lnTo>
                  <a:lnTo>
                    <a:pt x="15" y="2165"/>
                  </a:lnTo>
                  <a:lnTo>
                    <a:pt x="34" y="2137"/>
                  </a:lnTo>
                  <a:lnTo>
                    <a:pt x="60" y="2117"/>
                  </a:lnTo>
                  <a:lnTo>
                    <a:pt x="1392" y="1277"/>
                  </a:lnTo>
                  <a:lnTo>
                    <a:pt x="1392" y="1277"/>
                  </a:lnTo>
                  <a:lnTo>
                    <a:pt x="2058" y="858"/>
                  </a:lnTo>
                  <a:lnTo>
                    <a:pt x="2058" y="858"/>
                  </a:lnTo>
                  <a:lnTo>
                    <a:pt x="3388" y="21"/>
                  </a:lnTo>
                  <a:lnTo>
                    <a:pt x="3421" y="5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4651" y="1736"/>
              <a:ext cx="602" cy="427"/>
            </a:xfrm>
            <a:custGeom>
              <a:avLst/>
              <a:gdLst>
                <a:gd name="T0" fmla="*/ 1062 w 1203"/>
                <a:gd name="T1" fmla="*/ 0 h 853"/>
                <a:gd name="T2" fmla="*/ 1090 w 1203"/>
                <a:gd name="T3" fmla="*/ 0 h 853"/>
                <a:gd name="T4" fmla="*/ 1117 w 1203"/>
                <a:gd name="T5" fmla="*/ 7 h 853"/>
                <a:gd name="T6" fmla="*/ 1143 w 1203"/>
                <a:gd name="T7" fmla="*/ 19 h 853"/>
                <a:gd name="T8" fmla="*/ 1165 w 1203"/>
                <a:gd name="T9" fmla="*/ 36 h 853"/>
                <a:gd name="T10" fmla="*/ 1184 w 1203"/>
                <a:gd name="T11" fmla="*/ 60 h 853"/>
                <a:gd name="T12" fmla="*/ 1196 w 1203"/>
                <a:gd name="T13" fmla="*/ 86 h 853"/>
                <a:gd name="T14" fmla="*/ 1203 w 1203"/>
                <a:gd name="T15" fmla="*/ 113 h 853"/>
                <a:gd name="T16" fmla="*/ 1203 w 1203"/>
                <a:gd name="T17" fmla="*/ 142 h 853"/>
                <a:gd name="T18" fmla="*/ 1196 w 1203"/>
                <a:gd name="T19" fmla="*/ 170 h 853"/>
                <a:gd name="T20" fmla="*/ 1184 w 1203"/>
                <a:gd name="T21" fmla="*/ 196 h 853"/>
                <a:gd name="T22" fmla="*/ 1167 w 1203"/>
                <a:gd name="T23" fmla="*/ 218 h 853"/>
                <a:gd name="T24" fmla="*/ 1143 w 1203"/>
                <a:gd name="T25" fmla="*/ 237 h 853"/>
                <a:gd name="T26" fmla="*/ 196 w 1203"/>
                <a:gd name="T27" fmla="*/ 833 h 853"/>
                <a:gd name="T28" fmla="*/ 175 w 1203"/>
                <a:gd name="T29" fmla="*/ 845 h 853"/>
                <a:gd name="T30" fmla="*/ 151 w 1203"/>
                <a:gd name="T31" fmla="*/ 850 h 853"/>
                <a:gd name="T32" fmla="*/ 129 w 1203"/>
                <a:gd name="T33" fmla="*/ 853 h 853"/>
                <a:gd name="T34" fmla="*/ 96 w 1203"/>
                <a:gd name="T35" fmla="*/ 848 h 853"/>
                <a:gd name="T36" fmla="*/ 67 w 1203"/>
                <a:gd name="T37" fmla="*/ 838 h 853"/>
                <a:gd name="T38" fmla="*/ 41 w 1203"/>
                <a:gd name="T39" fmla="*/ 819 h 853"/>
                <a:gd name="T40" fmla="*/ 21 w 1203"/>
                <a:gd name="T41" fmla="*/ 793 h 853"/>
                <a:gd name="T42" fmla="*/ 7 w 1203"/>
                <a:gd name="T43" fmla="*/ 766 h 853"/>
                <a:gd name="T44" fmla="*/ 0 w 1203"/>
                <a:gd name="T45" fmla="*/ 738 h 853"/>
                <a:gd name="T46" fmla="*/ 2 w 1203"/>
                <a:gd name="T47" fmla="*/ 711 h 853"/>
                <a:gd name="T48" fmla="*/ 7 w 1203"/>
                <a:gd name="T49" fmla="*/ 683 h 853"/>
                <a:gd name="T50" fmla="*/ 19 w 1203"/>
                <a:gd name="T51" fmla="*/ 657 h 853"/>
                <a:gd name="T52" fmla="*/ 36 w 1203"/>
                <a:gd name="T53" fmla="*/ 635 h 853"/>
                <a:gd name="T54" fmla="*/ 60 w 1203"/>
                <a:gd name="T55" fmla="*/ 616 h 853"/>
                <a:gd name="T56" fmla="*/ 1007 w 1203"/>
                <a:gd name="T57" fmla="*/ 19 h 853"/>
                <a:gd name="T58" fmla="*/ 1035 w 1203"/>
                <a:gd name="T59" fmla="*/ 7 h 853"/>
                <a:gd name="T60" fmla="*/ 1062 w 1203"/>
                <a:gd name="T61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3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60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2"/>
                  </a:lnTo>
                  <a:lnTo>
                    <a:pt x="1196" y="170"/>
                  </a:lnTo>
                  <a:lnTo>
                    <a:pt x="1184" y="196"/>
                  </a:lnTo>
                  <a:lnTo>
                    <a:pt x="1167" y="218"/>
                  </a:lnTo>
                  <a:lnTo>
                    <a:pt x="1143" y="237"/>
                  </a:lnTo>
                  <a:lnTo>
                    <a:pt x="196" y="833"/>
                  </a:lnTo>
                  <a:lnTo>
                    <a:pt x="175" y="845"/>
                  </a:lnTo>
                  <a:lnTo>
                    <a:pt x="151" y="850"/>
                  </a:lnTo>
                  <a:lnTo>
                    <a:pt x="129" y="853"/>
                  </a:lnTo>
                  <a:lnTo>
                    <a:pt x="96" y="848"/>
                  </a:lnTo>
                  <a:lnTo>
                    <a:pt x="67" y="838"/>
                  </a:lnTo>
                  <a:lnTo>
                    <a:pt x="41" y="819"/>
                  </a:lnTo>
                  <a:lnTo>
                    <a:pt x="21" y="793"/>
                  </a:lnTo>
                  <a:lnTo>
                    <a:pt x="7" y="766"/>
                  </a:lnTo>
                  <a:lnTo>
                    <a:pt x="0" y="738"/>
                  </a:lnTo>
                  <a:lnTo>
                    <a:pt x="2" y="711"/>
                  </a:lnTo>
                  <a:lnTo>
                    <a:pt x="7" y="683"/>
                  </a:lnTo>
                  <a:lnTo>
                    <a:pt x="19" y="657"/>
                  </a:lnTo>
                  <a:lnTo>
                    <a:pt x="36" y="635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7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2424" y="2195"/>
              <a:ext cx="1637" cy="717"/>
            </a:xfrm>
            <a:custGeom>
              <a:avLst/>
              <a:gdLst>
                <a:gd name="T0" fmla="*/ 136 w 3275"/>
                <a:gd name="T1" fmla="*/ 0 h 1434"/>
                <a:gd name="T2" fmla="*/ 165 w 3275"/>
                <a:gd name="T3" fmla="*/ 6 h 1434"/>
                <a:gd name="T4" fmla="*/ 191 w 3275"/>
                <a:gd name="T5" fmla="*/ 16 h 1434"/>
                <a:gd name="T6" fmla="*/ 2197 w 3275"/>
                <a:gd name="T7" fmla="*/ 1157 h 1434"/>
                <a:gd name="T8" fmla="*/ 3081 w 3275"/>
                <a:gd name="T9" fmla="*/ 601 h 1434"/>
                <a:gd name="T10" fmla="*/ 3107 w 3275"/>
                <a:gd name="T11" fmla="*/ 589 h 1434"/>
                <a:gd name="T12" fmla="*/ 3134 w 3275"/>
                <a:gd name="T13" fmla="*/ 582 h 1434"/>
                <a:gd name="T14" fmla="*/ 3163 w 3275"/>
                <a:gd name="T15" fmla="*/ 582 h 1434"/>
                <a:gd name="T16" fmla="*/ 3191 w 3275"/>
                <a:gd name="T17" fmla="*/ 589 h 1434"/>
                <a:gd name="T18" fmla="*/ 3216 w 3275"/>
                <a:gd name="T19" fmla="*/ 601 h 1434"/>
                <a:gd name="T20" fmla="*/ 3239 w 3275"/>
                <a:gd name="T21" fmla="*/ 618 h 1434"/>
                <a:gd name="T22" fmla="*/ 3256 w 3275"/>
                <a:gd name="T23" fmla="*/ 641 h 1434"/>
                <a:gd name="T24" fmla="*/ 3270 w 3275"/>
                <a:gd name="T25" fmla="*/ 668 h 1434"/>
                <a:gd name="T26" fmla="*/ 3275 w 3275"/>
                <a:gd name="T27" fmla="*/ 696 h 1434"/>
                <a:gd name="T28" fmla="*/ 3275 w 3275"/>
                <a:gd name="T29" fmla="*/ 725 h 1434"/>
                <a:gd name="T30" fmla="*/ 3270 w 3275"/>
                <a:gd name="T31" fmla="*/ 751 h 1434"/>
                <a:gd name="T32" fmla="*/ 3258 w 3275"/>
                <a:gd name="T33" fmla="*/ 776 h 1434"/>
                <a:gd name="T34" fmla="*/ 3239 w 3275"/>
                <a:gd name="T35" fmla="*/ 799 h 1434"/>
                <a:gd name="T36" fmla="*/ 3216 w 3275"/>
                <a:gd name="T37" fmla="*/ 817 h 1434"/>
                <a:gd name="T38" fmla="*/ 2269 w 3275"/>
                <a:gd name="T39" fmla="*/ 1415 h 1434"/>
                <a:gd name="T40" fmla="*/ 2247 w 3275"/>
                <a:gd name="T41" fmla="*/ 1425 h 1434"/>
                <a:gd name="T42" fmla="*/ 2224 w 3275"/>
                <a:gd name="T43" fmla="*/ 1432 h 1434"/>
                <a:gd name="T44" fmla="*/ 2200 w 3275"/>
                <a:gd name="T45" fmla="*/ 1434 h 1434"/>
                <a:gd name="T46" fmla="*/ 2168 w 3275"/>
                <a:gd name="T47" fmla="*/ 1430 h 1434"/>
                <a:gd name="T48" fmla="*/ 2137 w 3275"/>
                <a:gd name="T49" fmla="*/ 1418 h 1434"/>
                <a:gd name="T50" fmla="*/ 65 w 3275"/>
                <a:gd name="T51" fmla="*/ 239 h 1434"/>
                <a:gd name="T52" fmla="*/ 41 w 3275"/>
                <a:gd name="T53" fmla="*/ 222 h 1434"/>
                <a:gd name="T54" fmla="*/ 22 w 3275"/>
                <a:gd name="T55" fmla="*/ 200 h 1434"/>
                <a:gd name="T56" fmla="*/ 9 w 3275"/>
                <a:gd name="T57" fmla="*/ 175 h 1434"/>
                <a:gd name="T58" fmla="*/ 2 w 3275"/>
                <a:gd name="T59" fmla="*/ 148 h 1434"/>
                <a:gd name="T60" fmla="*/ 0 w 3275"/>
                <a:gd name="T61" fmla="*/ 121 h 1434"/>
                <a:gd name="T62" fmla="*/ 5 w 3275"/>
                <a:gd name="T63" fmla="*/ 91 h 1434"/>
                <a:gd name="T64" fmla="*/ 17 w 3275"/>
                <a:gd name="T65" fmla="*/ 64 h 1434"/>
                <a:gd name="T66" fmla="*/ 34 w 3275"/>
                <a:gd name="T67" fmla="*/ 42 h 1434"/>
                <a:gd name="T68" fmla="*/ 57 w 3275"/>
                <a:gd name="T69" fmla="*/ 23 h 1434"/>
                <a:gd name="T70" fmla="*/ 81 w 3275"/>
                <a:gd name="T71" fmla="*/ 9 h 1434"/>
                <a:gd name="T72" fmla="*/ 108 w 3275"/>
                <a:gd name="T73" fmla="*/ 2 h 1434"/>
                <a:gd name="T74" fmla="*/ 136 w 3275"/>
                <a:gd name="T7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4">
                  <a:moveTo>
                    <a:pt x="136" y="0"/>
                  </a:moveTo>
                  <a:lnTo>
                    <a:pt x="165" y="6"/>
                  </a:lnTo>
                  <a:lnTo>
                    <a:pt x="191" y="16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1"/>
                  </a:lnTo>
                  <a:lnTo>
                    <a:pt x="3270" y="668"/>
                  </a:lnTo>
                  <a:lnTo>
                    <a:pt x="3275" y="696"/>
                  </a:lnTo>
                  <a:lnTo>
                    <a:pt x="3275" y="725"/>
                  </a:lnTo>
                  <a:lnTo>
                    <a:pt x="3270" y="751"/>
                  </a:lnTo>
                  <a:lnTo>
                    <a:pt x="3258" y="776"/>
                  </a:lnTo>
                  <a:lnTo>
                    <a:pt x="3239" y="799"/>
                  </a:lnTo>
                  <a:lnTo>
                    <a:pt x="3216" y="817"/>
                  </a:lnTo>
                  <a:lnTo>
                    <a:pt x="2269" y="1415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4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2"/>
                  </a:lnTo>
                  <a:lnTo>
                    <a:pt x="22" y="200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1"/>
                  </a:lnTo>
                  <a:lnTo>
                    <a:pt x="5" y="91"/>
                  </a:lnTo>
                  <a:lnTo>
                    <a:pt x="17" y="64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4651" y="1993"/>
              <a:ext cx="602" cy="425"/>
            </a:xfrm>
            <a:custGeom>
              <a:avLst/>
              <a:gdLst>
                <a:gd name="T0" fmla="*/ 1062 w 1203"/>
                <a:gd name="T1" fmla="*/ 0 h 852"/>
                <a:gd name="T2" fmla="*/ 1090 w 1203"/>
                <a:gd name="T3" fmla="*/ 0 h 852"/>
                <a:gd name="T4" fmla="*/ 1117 w 1203"/>
                <a:gd name="T5" fmla="*/ 5 h 852"/>
                <a:gd name="T6" fmla="*/ 1143 w 1203"/>
                <a:gd name="T7" fmla="*/ 17 h 852"/>
                <a:gd name="T8" fmla="*/ 1165 w 1203"/>
                <a:gd name="T9" fmla="*/ 36 h 852"/>
                <a:gd name="T10" fmla="*/ 1184 w 1203"/>
                <a:gd name="T11" fmla="*/ 59 h 852"/>
                <a:gd name="T12" fmla="*/ 1196 w 1203"/>
                <a:gd name="T13" fmla="*/ 84 h 852"/>
                <a:gd name="T14" fmla="*/ 1203 w 1203"/>
                <a:gd name="T15" fmla="*/ 114 h 852"/>
                <a:gd name="T16" fmla="*/ 1203 w 1203"/>
                <a:gd name="T17" fmla="*/ 141 h 852"/>
                <a:gd name="T18" fmla="*/ 1196 w 1203"/>
                <a:gd name="T19" fmla="*/ 168 h 852"/>
                <a:gd name="T20" fmla="*/ 1184 w 1203"/>
                <a:gd name="T21" fmla="*/ 194 h 852"/>
                <a:gd name="T22" fmla="*/ 1167 w 1203"/>
                <a:gd name="T23" fmla="*/ 217 h 852"/>
                <a:gd name="T24" fmla="*/ 1143 w 1203"/>
                <a:gd name="T25" fmla="*/ 235 h 852"/>
                <a:gd name="T26" fmla="*/ 196 w 1203"/>
                <a:gd name="T27" fmla="*/ 831 h 852"/>
                <a:gd name="T28" fmla="*/ 175 w 1203"/>
                <a:gd name="T29" fmla="*/ 843 h 852"/>
                <a:gd name="T30" fmla="*/ 151 w 1203"/>
                <a:gd name="T31" fmla="*/ 850 h 852"/>
                <a:gd name="T32" fmla="*/ 129 w 1203"/>
                <a:gd name="T33" fmla="*/ 852 h 852"/>
                <a:gd name="T34" fmla="*/ 96 w 1203"/>
                <a:gd name="T35" fmla="*/ 848 h 852"/>
                <a:gd name="T36" fmla="*/ 67 w 1203"/>
                <a:gd name="T37" fmla="*/ 836 h 852"/>
                <a:gd name="T38" fmla="*/ 41 w 1203"/>
                <a:gd name="T39" fmla="*/ 817 h 852"/>
                <a:gd name="T40" fmla="*/ 21 w 1203"/>
                <a:gd name="T41" fmla="*/ 792 h 852"/>
                <a:gd name="T42" fmla="*/ 7 w 1203"/>
                <a:gd name="T43" fmla="*/ 766 h 852"/>
                <a:gd name="T44" fmla="*/ 0 w 1203"/>
                <a:gd name="T45" fmla="*/ 737 h 852"/>
                <a:gd name="T46" fmla="*/ 2 w 1203"/>
                <a:gd name="T47" fmla="*/ 709 h 852"/>
                <a:gd name="T48" fmla="*/ 7 w 1203"/>
                <a:gd name="T49" fmla="*/ 682 h 852"/>
                <a:gd name="T50" fmla="*/ 19 w 1203"/>
                <a:gd name="T51" fmla="*/ 656 h 852"/>
                <a:gd name="T52" fmla="*/ 36 w 1203"/>
                <a:gd name="T53" fmla="*/ 634 h 852"/>
                <a:gd name="T54" fmla="*/ 60 w 1203"/>
                <a:gd name="T55" fmla="*/ 615 h 852"/>
                <a:gd name="T56" fmla="*/ 1007 w 1203"/>
                <a:gd name="T57" fmla="*/ 19 h 852"/>
                <a:gd name="T58" fmla="*/ 1035 w 1203"/>
                <a:gd name="T59" fmla="*/ 5 h 852"/>
                <a:gd name="T60" fmla="*/ 1062 w 1203"/>
                <a:gd name="T61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2">
                  <a:moveTo>
                    <a:pt x="1062" y="0"/>
                  </a:moveTo>
                  <a:lnTo>
                    <a:pt x="1090" y="0"/>
                  </a:lnTo>
                  <a:lnTo>
                    <a:pt x="1117" y="5"/>
                  </a:lnTo>
                  <a:lnTo>
                    <a:pt x="1143" y="17"/>
                  </a:lnTo>
                  <a:lnTo>
                    <a:pt x="1165" y="36"/>
                  </a:lnTo>
                  <a:lnTo>
                    <a:pt x="1184" y="59"/>
                  </a:lnTo>
                  <a:lnTo>
                    <a:pt x="1196" y="84"/>
                  </a:lnTo>
                  <a:lnTo>
                    <a:pt x="1203" y="114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7"/>
                  </a:lnTo>
                  <a:lnTo>
                    <a:pt x="1143" y="235"/>
                  </a:lnTo>
                  <a:lnTo>
                    <a:pt x="196" y="831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2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2"/>
                  </a:lnTo>
                  <a:lnTo>
                    <a:pt x="7" y="766"/>
                  </a:lnTo>
                  <a:lnTo>
                    <a:pt x="0" y="737"/>
                  </a:lnTo>
                  <a:lnTo>
                    <a:pt x="2" y="709"/>
                  </a:lnTo>
                  <a:lnTo>
                    <a:pt x="7" y="682"/>
                  </a:lnTo>
                  <a:lnTo>
                    <a:pt x="19" y="656"/>
                  </a:lnTo>
                  <a:lnTo>
                    <a:pt x="36" y="634"/>
                  </a:lnTo>
                  <a:lnTo>
                    <a:pt x="60" y="615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2424" y="2451"/>
              <a:ext cx="1637" cy="718"/>
            </a:xfrm>
            <a:custGeom>
              <a:avLst/>
              <a:gdLst>
                <a:gd name="T0" fmla="*/ 136 w 3275"/>
                <a:gd name="T1" fmla="*/ 0 h 1435"/>
                <a:gd name="T2" fmla="*/ 165 w 3275"/>
                <a:gd name="T3" fmla="*/ 5 h 1435"/>
                <a:gd name="T4" fmla="*/ 191 w 3275"/>
                <a:gd name="T5" fmla="*/ 17 h 1435"/>
                <a:gd name="T6" fmla="*/ 2197 w 3275"/>
                <a:gd name="T7" fmla="*/ 1157 h 1435"/>
                <a:gd name="T8" fmla="*/ 3081 w 3275"/>
                <a:gd name="T9" fmla="*/ 601 h 1435"/>
                <a:gd name="T10" fmla="*/ 3107 w 3275"/>
                <a:gd name="T11" fmla="*/ 589 h 1435"/>
                <a:gd name="T12" fmla="*/ 3134 w 3275"/>
                <a:gd name="T13" fmla="*/ 582 h 1435"/>
                <a:gd name="T14" fmla="*/ 3163 w 3275"/>
                <a:gd name="T15" fmla="*/ 582 h 1435"/>
                <a:gd name="T16" fmla="*/ 3191 w 3275"/>
                <a:gd name="T17" fmla="*/ 589 h 1435"/>
                <a:gd name="T18" fmla="*/ 3216 w 3275"/>
                <a:gd name="T19" fmla="*/ 601 h 1435"/>
                <a:gd name="T20" fmla="*/ 3239 w 3275"/>
                <a:gd name="T21" fmla="*/ 618 h 1435"/>
                <a:gd name="T22" fmla="*/ 3256 w 3275"/>
                <a:gd name="T23" fmla="*/ 642 h 1435"/>
                <a:gd name="T24" fmla="*/ 3270 w 3275"/>
                <a:gd name="T25" fmla="*/ 668 h 1435"/>
                <a:gd name="T26" fmla="*/ 3275 w 3275"/>
                <a:gd name="T27" fmla="*/ 695 h 1435"/>
                <a:gd name="T28" fmla="*/ 3275 w 3275"/>
                <a:gd name="T29" fmla="*/ 724 h 1435"/>
                <a:gd name="T30" fmla="*/ 3270 w 3275"/>
                <a:gd name="T31" fmla="*/ 752 h 1435"/>
                <a:gd name="T32" fmla="*/ 3258 w 3275"/>
                <a:gd name="T33" fmla="*/ 778 h 1435"/>
                <a:gd name="T34" fmla="*/ 3239 w 3275"/>
                <a:gd name="T35" fmla="*/ 800 h 1435"/>
                <a:gd name="T36" fmla="*/ 3216 w 3275"/>
                <a:gd name="T37" fmla="*/ 817 h 1435"/>
                <a:gd name="T38" fmla="*/ 2269 w 3275"/>
                <a:gd name="T39" fmla="*/ 1414 h 1435"/>
                <a:gd name="T40" fmla="*/ 2247 w 3275"/>
                <a:gd name="T41" fmla="*/ 1425 h 1435"/>
                <a:gd name="T42" fmla="*/ 2224 w 3275"/>
                <a:gd name="T43" fmla="*/ 1432 h 1435"/>
                <a:gd name="T44" fmla="*/ 2200 w 3275"/>
                <a:gd name="T45" fmla="*/ 1435 h 1435"/>
                <a:gd name="T46" fmla="*/ 2168 w 3275"/>
                <a:gd name="T47" fmla="*/ 1430 h 1435"/>
                <a:gd name="T48" fmla="*/ 2137 w 3275"/>
                <a:gd name="T49" fmla="*/ 1418 h 1435"/>
                <a:gd name="T50" fmla="*/ 65 w 3275"/>
                <a:gd name="T51" fmla="*/ 239 h 1435"/>
                <a:gd name="T52" fmla="*/ 41 w 3275"/>
                <a:gd name="T53" fmla="*/ 221 h 1435"/>
                <a:gd name="T54" fmla="*/ 22 w 3275"/>
                <a:gd name="T55" fmla="*/ 201 h 1435"/>
                <a:gd name="T56" fmla="*/ 9 w 3275"/>
                <a:gd name="T57" fmla="*/ 175 h 1435"/>
                <a:gd name="T58" fmla="*/ 2 w 3275"/>
                <a:gd name="T59" fmla="*/ 148 h 1435"/>
                <a:gd name="T60" fmla="*/ 0 w 3275"/>
                <a:gd name="T61" fmla="*/ 120 h 1435"/>
                <a:gd name="T62" fmla="*/ 5 w 3275"/>
                <a:gd name="T63" fmla="*/ 93 h 1435"/>
                <a:gd name="T64" fmla="*/ 17 w 3275"/>
                <a:gd name="T65" fmla="*/ 65 h 1435"/>
                <a:gd name="T66" fmla="*/ 34 w 3275"/>
                <a:gd name="T67" fmla="*/ 41 h 1435"/>
                <a:gd name="T68" fmla="*/ 57 w 3275"/>
                <a:gd name="T69" fmla="*/ 22 h 1435"/>
                <a:gd name="T70" fmla="*/ 81 w 3275"/>
                <a:gd name="T71" fmla="*/ 9 h 1435"/>
                <a:gd name="T72" fmla="*/ 108 w 3275"/>
                <a:gd name="T73" fmla="*/ 2 h 1435"/>
                <a:gd name="T74" fmla="*/ 136 w 3275"/>
                <a:gd name="T75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5">
                  <a:moveTo>
                    <a:pt x="136" y="0"/>
                  </a:moveTo>
                  <a:lnTo>
                    <a:pt x="165" y="5"/>
                  </a:lnTo>
                  <a:lnTo>
                    <a:pt x="191" y="17"/>
                  </a:lnTo>
                  <a:lnTo>
                    <a:pt x="2197" y="1157"/>
                  </a:lnTo>
                  <a:lnTo>
                    <a:pt x="3081" y="601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2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18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5"/>
                  </a:lnTo>
                  <a:lnTo>
                    <a:pt x="3275" y="724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7"/>
                  </a:lnTo>
                  <a:lnTo>
                    <a:pt x="2269" y="1414"/>
                  </a:lnTo>
                  <a:lnTo>
                    <a:pt x="2247" y="1425"/>
                  </a:lnTo>
                  <a:lnTo>
                    <a:pt x="2224" y="1432"/>
                  </a:lnTo>
                  <a:lnTo>
                    <a:pt x="2200" y="1435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39"/>
                  </a:lnTo>
                  <a:lnTo>
                    <a:pt x="41" y="221"/>
                  </a:lnTo>
                  <a:lnTo>
                    <a:pt x="22" y="201"/>
                  </a:lnTo>
                  <a:lnTo>
                    <a:pt x="9" y="175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5" y="93"/>
                  </a:lnTo>
                  <a:lnTo>
                    <a:pt x="17" y="65"/>
                  </a:lnTo>
                  <a:lnTo>
                    <a:pt x="34" y="41"/>
                  </a:lnTo>
                  <a:lnTo>
                    <a:pt x="57" y="22"/>
                  </a:lnTo>
                  <a:lnTo>
                    <a:pt x="81" y="9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4651" y="2248"/>
              <a:ext cx="602" cy="426"/>
            </a:xfrm>
            <a:custGeom>
              <a:avLst/>
              <a:gdLst>
                <a:gd name="T0" fmla="*/ 1062 w 1203"/>
                <a:gd name="T1" fmla="*/ 0 h 851"/>
                <a:gd name="T2" fmla="*/ 1090 w 1203"/>
                <a:gd name="T3" fmla="*/ 0 h 851"/>
                <a:gd name="T4" fmla="*/ 1117 w 1203"/>
                <a:gd name="T5" fmla="*/ 7 h 851"/>
                <a:gd name="T6" fmla="*/ 1143 w 1203"/>
                <a:gd name="T7" fmla="*/ 19 h 851"/>
                <a:gd name="T8" fmla="*/ 1165 w 1203"/>
                <a:gd name="T9" fmla="*/ 36 h 851"/>
                <a:gd name="T10" fmla="*/ 1184 w 1203"/>
                <a:gd name="T11" fmla="*/ 58 h 851"/>
                <a:gd name="T12" fmla="*/ 1196 w 1203"/>
                <a:gd name="T13" fmla="*/ 86 h 851"/>
                <a:gd name="T14" fmla="*/ 1203 w 1203"/>
                <a:gd name="T15" fmla="*/ 113 h 851"/>
                <a:gd name="T16" fmla="*/ 1203 w 1203"/>
                <a:gd name="T17" fmla="*/ 141 h 851"/>
                <a:gd name="T18" fmla="*/ 1196 w 1203"/>
                <a:gd name="T19" fmla="*/ 168 h 851"/>
                <a:gd name="T20" fmla="*/ 1184 w 1203"/>
                <a:gd name="T21" fmla="*/ 194 h 851"/>
                <a:gd name="T22" fmla="*/ 1167 w 1203"/>
                <a:gd name="T23" fmla="*/ 216 h 851"/>
                <a:gd name="T24" fmla="*/ 1143 w 1203"/>
                <a:gd name="T25" fmla="*/ 235 h 851"/>
                <a:gd name="T26" fmla="*/ 196 w 1203"/>
                <a:gd name="T27" fmla="*/ 832 h 851"/>
                <a:gd name="T28" fmla="*/ 175 w 1203"/>
                <a:gd name="T29" fmla="*/ 843 h 851"/>
                <a:gd name="T30" fmla="*/ 151 w 1203"/>
                <a:gd name="T31" fmla="*/ 850 h 851"/>
                <a:gd name="T32" fmla="*/ 129 w 1203"/>
                <a:gd name="T33" fmla="*/ 851 h 851"/>
                <a:gd name="T34" fmla="*/ 96 w 1203"/>
                <a:gd name="T35" fmla="*/ 848 h 851"/>
                <a:gd name="T36" fmla="*/ 67 w 1203"/>
                <a:gd name="T37" fmla="*/ 836 h 851"/>
                <a:gd name="T38" fmla="*/ 41 w 1203"/>
                <a:gd name="T39" fmla="*/ 817 h 851"/>
                <a:gd name="T40" fmla="*/ 21 w 1203"/>
                <a:gd name="T41" fmla="*/ 791 h 851"/>
                <a:gd name="T42" fmla="*/ 7 w 1203"/>
                <a:gd name="T43" fmla="*/ 765 h 851"/>
                <a:gd name="T44" fmla="*/ 0 w 1203"/>
                <a:gd name="T45" fmla="*/ 738 h 851"/>
                <a:gd name="T46" fmla="*/ 2 w 1203"/>
                <a:gd name="T47" fmla="*/ 709 h 851"/>
                <a:gd name="T48" fmla="*/ 7 w 1203"/>
                <a:gd name="T49" fmla="*/ 681 h 851"/>
                <a:gd name="T50" fmla="*/ 19 w 1203"/>
                <a:gd name="T51" fmla="*/ 656 h 851"/>
                <a:gd name="T52" fmla="*/ 36 w 1203"/>
                <a:gd name="T53" fmla="*/ 633 h 851"/>
                <a:gd name="T54" fmla="*/ 60 w 1203"/>
                <a:gd name="T55" fmla="*/ 616 h 851"/>
                <a:gd name="T56" fmla="*/ 1007 w 1203"/>
                <a:gd name="T57" fmla="*/ 19 h 851"/>
                <a:gd name="T58" fmla="*/ 1035 w 1203"/>
                <a:gd name="T59" fmla="*/ 5 h 851"/>
                <a:gd name="T60" fmla="*/ 1062 w 1203"/>
                <a:gd name="T6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3" h="851">
                  <a:moveTo>
                    <a:pt x="1062" y="0"/>
                  </a:moveTo>
                  <a:lnTo>
                    <a:pt x="1090" y="0"/>
                  </a:lnTo>
                  <a:lnTo>
                    <a:pt x="1117" y="7"/>
                  </a:lnTo>
                  <a:lnTo>
                    <a:pt x="1143" y="19"/>
                  </a:lnTo>
                  <a:lnTo>
                    <a:pt x="1165" y="36"/>
                  </a:lnTo>
                  <a:lnTo>
                    <a:pt x="1184" y="58"/>
                  </a:lnTo>
                  <a:lnTo>
                    <a:pt x="1196" y="86"/>
                  </a:lnTo>
                  <a:lnTo>
                    <a:pt x="1203" y="113"/>
                  </a:lnTo>
                  <a:lnTo>
                    <a:pt x="1203" y="141"/>
                  </a:lnTo>
                  <a:lnTo>
                    <a:pt x="1196" y="168"/>
                  </a:lnTo>
                  <a:lnTo>
                    <a:pt x="1184" y="194"/>
                  </a:lnTo>
                  <a:lnTo>
                    <a:pt x="1167" y="216"/>
                  </a:lnTo>
                  <a:lnTo>
                    <a:pt x="1143" y="235"/>
                  </a:lnTo>
                  <a:lnTo>
                    <a:pt x="196" y="832"/>
                  </a:lnTo>
                  <a:lnTo>
                    <a:pt x="175" y="843"/>
                  </a:lnTo>
                  <a:lnTo>
                    <a:pt x="151" y="850"/>
                  </a:lnTo>
                  <a:lnTo>
                    <a:pt x="129" y="851"/>
                  </a:lnTo>
                  <a:lnTo>
                    <a:pt x="96" y="848"/>
                  </a:lnTo>
                  <a:lnTo>
                    <a:pt x="67" y="836"/>
                  </a:lnTo>
                  <a:lnTo>
                    <a:pt x="41" y="817"/>
                  </a:lnTo>
                  <a:lnTo>
                    <a:pt x="21" y="791"/>
                  </a:lnTo>
                  <a:lnTo>
                    <a:pt x="7" y="765"/>
                  </a:lnTo>
                  <a:lnTo>
                    <a:pt x="0" y="738"/>
                  </a:lnTo>
                  <a:lnTo>
                    <a:pt x="2" y="709"/>
                  </a:lnTo>
                  <a:lnTo>
                    <a:pt x="7" y="681"/>
                  </a:lnTo>
                  <a:lnTo>
                    <a:pt x="19" y="656"/>
                  </a:lnTo>
                  <a:lnTo>
                    <a:pt x="36" y="633"/>
                  </a:lnTo>
                  <a:lnTo>
                    <a:pt x="60" y="616"/>
                  </a:lnTo>
                  <a:lnTo>
                    <a:pt x="1007" y="19"/>
                  </a:lnTo>
                  <a:lnTo>
                    <a:pt x="1035" y="5"/>
                  </a:lnTo>
                  <a:lnTo>
                    <a:pt x="10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2424" y="2707"/>
              <a:ext cx="1637" cy="717"/>
            </a:xfrm>
            <a:custGeom>
              <a:avLst/>
              <a:gdLst>
                <a:gd name="T0" fmla="*/ 136 w 3275"/>
                <a:gd name="T1" fmla="*/ 0 h 1436"/>
                <a:gd name="T2" fmla="*/ 165 w 3275"/>
                <a:gd name="T3" fmla="*/ 6 h 1436"/>
                <a:gd name="T4" fmla="*/ 191 w 3275"/>
                <a:gd name="T5" fmla="*/ 18 h 1436"/>
                <a:gd name="T6" fmla="*/ 2197 w 3275"/>
                <a:gd name="T7" fmla="*/ 1157 h 1436"/>
                <a:gd name="T8" fmla="*/ 3081 w 3275"/>
                <a:gd name="T9" fmla="*/ 603 h 1436"/>
                <a:gd name="T10" fmla="*/ 3107 w 3275"/>
                <a:gd name="T11" fmla="*/ 589 h 1436"/>
                <a:gd name="T12" fmla="*/ 3134 w 3275"/>
                <a:gd name="T13" fmla="*/ 582 h 1436"/>
                <a:gd name="T14" fmla="*/ 3163 w 3275"/>
                <a:gd name="T15" fmla="*/ 584 h 1436"/>
                <a:gd name="T16" fmla="*/ 3191 w 3275"/>
                <a:gd name="T17" fmla="*/ 589 h 1436"/>
                <a:gd name="T18" fmla="*/ 3216 w 3275"/>
                <a:gd name="T19" fmla="*/ 601 h 1436"/>
                <a:gd name="T20" fmla="*/ 3239 w 3275"/>
                <a:gd name="T21" fmla="*/ 620 h 1436"/>
                <a:gd name="T22" fmla="*/ 3256 w 3275"/>
                <a:gd name="T23" fmla="*/ 642 h 1436"/>
                <a:gd name="T24" fmla="*/ 3270 w 3275"/>
                <a:gd name="T25" fmla="*/ 668 h 1436"/>
                <a:gd name="T26" fmla="*/ 3275 w 3275"/>
                <a:gd name="T27" fmla="*/ 697 h 1436"/>
                <a:gd name="T28" fmla="*/ 3275 w 3275"/>
                <a:gd name="T29" fmla="*/ 725 h 1436"/>
                <a:gd name="T30" fmla="*/ 3270 w 3275"/>
                <a:gd name="T31" fmla="*/ 752 h 1436"/>
                <a:gd name="T32" fmla="*/ 3258 w 3275"/>
                <a:gd name="T33" fmla="*/ 778 h 1436"/>
                <a:gd name="T34" fmla="*/ 3239 w 3275"/>
                <a:gd name="T35" fmla="*/ 800 h 1436"/>
                <a:gd name="T36" fmla="*/ 3216 w 3275"/>
                <a:gd name="T37" fmla="*/ 819 h 1436"/>
                <a:gd name="T38" fmla="*/ 2269 w 3275"/>
                <a:gd name="T39" fmla="*/ 1415 h 1436"/>
                <a:gd name="T40" fmla="*/ 2247 w 3275"/>
                <a:gd name="T41" fmla="*/ 1427 h 1436"/>
                <a:gd name="T42" fmla="*/ 2224 w 3275"/>
                <a:gd name="T43" fmla="*/ 1434 h 1436"/>
                <a:gd name="T44" fmla="*/ 2200 w 3275"/>
                <a:gd name="T45" fmla="*/ 1436 h 1436"/>
                <a:gd name="T46" fmla="*/ 2168 w 3275"/>
                <a:gd name="T47" fmla="*/ 1430 h 1436"/>
                <a:gd name="T48" fmla="*/ 2137 w 3275"/>
                <a:gd name="T49" fmla="*/ 1418 h 1436"/>
                <a:gd name="T50" fmla="*/ 65 w 3275"/>
                <a:gd name="T51" fmla="*/ 241 h 1436"/>
                <a:gd name="T52" fmla="*/ 41 w 3275"/>
                <a:gd name="T53" fmla="*/ 224 h 1436"/>
                <a:gd name="T54" fmla="*/ 22 w 3275"/>
                <a:gd name="T55" fmla="*/ 201 h 1436"/>
                <a:gd name="T56" fmla="*/ 9 w 3275"/>
                <a:gd name="T57" fmla="*/ 176 h 1436"/>
                <a:gd name="T58" fmla="*/ 2 w 3275"/>
                <a:gd name="T59" fmla="*/ 150 h 1436"/>
                <a:gd name="T60" fmla="*/ 0 w 3275"/>
                <a:gd name="T61" fmla="*/ 121 h 1436"/>
                <a:gd name="T62" fmla="*/ 5 w 3275"/>
                <a:gd name="T63" fmla="*/ 93 h 1436"/>
                <a:gd name="T64" fmla="*/ 17 w 3275"/>
                <a:gd name="T65" fmla="*/ 66 h 1436"/>
                <a:gd name="T66" fmla="*/ 34 w 3275"/>
                <a:gd name="T67" fmla="*/ 42 h 1436"/>
                <a:gd name="T68" fmla="*/ 57 w 3275"/>
                <a:gd name="T69" fmla="*/ 23 h 1436"/>
                <a:gd name="T70" fmla="*/ 81 w 3275"/>
                <a:gd name="T71" fmla="*/ 11 h 1436"/>
                <a:gd name="T72" fmla="*/ 108 w 3275"/>
                <a:gd name="T73" fmla="*/ 2 h 1436"/>
                <a:gd name="T74" fmla="*/ 136 w 3275"/>
                <a:gd name="T7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75" h="1436">
                  <a:moveTo>
                    <a:pt x="136" y="0"/>
                  </a:moveTo>
                  <a:lnTo>
                    <a:pt x="165" y="6"/>
                  </a:lnTo>
                  <a:lnTo>
                    <a:pt x="191" y="18"/>
                  </a:lnTo>
                  <a:lnTo>
                    <a:pt x="2197" y="1157"/>
                  </a:lnTo>
                  <a:lnTo>
                    <a:pt x="3081" y="603"/>
                  </a:lnTo>
                  <a:lnTo>
                    <a:pt x="3107" y="589"/>
                  </a:lnTo>
                  <a:lnTo>
                    <a:pt x="3134" y="582"/>
                  </a:lnTo>
                  <a:lnTo>
                    <a:pt x="3163" y="584"/>
                  </a:lnTo>
                  <a:lnTo>
                    <a:pt x="3191" y="589"/>
                  </a:lnTo>
                  <a:lnTo>
                    <a:pt x="3216" y="601"/>
                  </a:lnTo>
                  <a:lnTo>
                    <a:pt x="3239" y="620"/>
                  </a:lnTo>
                  <a:lnTo>
                    <a:pt x="3256" y="642"/>
                  </a:lnTo>
                  <a:lnTo>
                    <a:pt x="3270" y="668"/>
                  </a:lnTo>
                  <a:lnTo>
                    <a:pt x="3275" y="697"/>
                  </a:lnTo>
                  <a:lnTo>
                    <a:pt x="3275" y="725"/>
                  </a:lnTo>
                  <a:lnTo>
                    <a:pt x="3270" y="752"/>
                  </a:lnTo>
                  <a:lnTo>
                    <a:pt x="3258" y="778"/>
                  </a:lnTo>
                  <a:lnTo>
                    <a:pt x="3239" y="800"/>
                  </a:lnTo>
                  <a:lnTo>
                    <a:pt x="3216" y="819"/>
                  </a:lnTo>
                  <a:lnTo>
                    <a:pt x="2269" y="1415"/>
                  </a:lnTo>
                  <a:lnTo>
                    <a:pt x="2247" y="1427"/>
                  </a:lnTo>
                  <a:lnTo>
                    <a:pt x="2224" y="1434"/>
                  </a:lnTo>
                  <a:lnTo>
                    <a:pt x="2200" y="1436"/>
                  </a:lnTo>
                  <a:lnTo>
                    <a:pt x="2168" y="1430"/>
                  </a:lnTo>
                  <a:lnTo>
                    <a:pt x="2137" y="1418"/>
                  </a:lnTo>
                  <a:lnTo>
                    <a:pt x="65" y="241"/>
                  </a:lnTo>
                  <a:lnTo>
                    <a:pt x="41" y="224"/>
                  </a:lnTo>
                  <a:lnTo>
                    <a:pt x="22" y="201"/>
                  </a:lnTo>
                  <a:lnTo>
                    <a:pt x="9" y="176"/>
                  </a:lnTo>
                  <a:lnTo>
                    <a:pt x="2" y="150"/>
                  </a:lnTo>
                  <a:lnTo>
                    <a:pt x="0" y="121"/>
                  </a:lnTo>
                  <a:lnTo>
                    <a:pt x="5" y="93"/>
                  </a:lnTo>
                  <a:lnTo>
                    <a:pt x="17" y="66"/>
                  </a:lnTo>
                  <a:lnTo>
                    <a:pt x="34" y="42"/>
                  </a:lnTo>
                  <a:lnTo>
                    <a:pt x="57" y="23"/>
                  </a:lnTo>
                  <a:lnTo>
                    <a:pt x="81" y="11"/>
                  </a:lnTo>
                  <a:lnTo>
                    <a:pt x="108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1651835" y="5968669"/>
            <a:ext cx="548640" cy="654012"/>
          </a:xfrm>
          <a:custGeom>
            <a:avLst/>
            <a:gdLst>
              <a:gd name="T0" fmla="*/ 2141 w 2814"/>
              <a:gd name="T1" fmla="*/ 3345 h 3670"/>
              <a:gd name="T2" fmla="*/ 2141 w 2814"/>
              <a:gd name="T3" fmla="*/ 2938 h 3670"/>
              <a:gd name="T4" fmla="*/ 856 w 2814"/>
              <a:gd name="T5" fmla="*/ 2570 h 3670"/>
              <a:gd name="T6" fmla="*/ 1650 w 2814"/>
              <a:gd name="T7" fmla="*/ 2508 h 3670"/>
              <a:gd name="T8" fmla="*/ 1814 w 2814"/>
              <a:gd name="T9" fmla="*/ 2601 h 3670"/>
              <a:gd name="T10" fmla="*/ 1652 w 2814"/>
              <a:gd name="T11" fmla="*/ 2634 h 3670"/>
              <a:gd name="T12" fmla="*/ 856 w 2814"/>
              <a:gd name="T13" fmla="*/ 2696 h 3670"/>
              <a:gd name="T14" fmla="*/ 856 w 2814"/>
              <a:gd name="T15" fmla="*/ 2508 h 3670"/>
              <a:gd name="T16" fmla="*/ 856 w 2814"/>
              <a:gd name="T17" fmla="*/ 2021 h 3670"/>
              <a:gd name="T18" fmla="*/ 1224 w 2814"/>
              <a:gd name="T19" fmla="*/ 1714 h 3670"/>
              <a:gd name="T20" fmla="*/ 2292 w 2814"/>
              <a:gd name="T21" fmla="*/ 940 h 3670"/>
              <a:gd name="T22" fmla="*/ 2324 w 2814"/>
              <a:gd name="T23" fmla="*/ 1102 h 3670"/>
              <a:gd name="T24" fmla="*/ 2386 w 2814"/>
              <a:gd name="T25" fmla="*/ 2020 h 3670"/>
              <a:gd name="T26" fmla="*/ 2198 w 2814"/>
              <a:gd name="T27" fmla="*/ 2020 h 3670"/>
              <a:gd name="T28" fmla="*/ 2261 w 2814"/>
              <a:gd name="T29" fmla="*/ 1102 h 3670"/>
              <a:gd name="T30" fmla="*/ 2292 w 2814"/>
              <a:gd name="T31" fmla="*/ 940 h 3670"/>
              <a:gd name="T32" fmla="*/ 2146 w 2814"/>
              <a:gd name="T33" fmla="*/ 1468 h 3670"/>
              <a:gd name="T34" fmla="*/ 1896 w 2814"/>
              <a:gd name="T35" fmla="*/ 2263 h 3670"/>
              <a:gd name="T36" fmla="*/ 2339 w 2814"/>
              <a:gd name="T37" fmla="*/ 2265 h 3670"/>
              <a:gd name="T38" fmla="*/ 2356 w 2814"/>
              <a:gd name="T39" fmla="*/ 2281 h 3670"/>
              <a:gd name="T40" fmla="*/ 2356 w 2814"/>
              <a:gd name="T41" fmla="*/ 2307 h 3670"/>
              <a:gd name="T42" fmla="*/ 2339 w 2814"/>
              <a:gd name="T43" fmla="*/ 2323 h 3670"/>
              <a:gd name="T44" fmla="*/ 1896 w 2814"/>
              <a:gd name="T45" fmla="*/ 2325 h 3670"/>
              <a:gd name="T46" fmla="*/ 1893 w 2814"/>
              <a:gd name="T47" fmla="*/ 2643 h 3670"/>
              <a:gd name="T48" fmla="*/ 1878 w 2814"/>
              <a:gd name="T49" fmla="*/ 2659 h 3670"/>
              <a:gd name="T50" fmla="*/ 1852 w 2814"/>
              <a:gd name="T51" fmla="*/ 2659 h 3670"/>
              <a:gd name="T52" fmla="*/ 1835 w 2814"/>
              <a:gd name="T53" fmla="*/ 2643 h 3670"/>
              <a:gd name="T54" fmla="*/ 1833 w 2814"/>
              <a:gd name="T55" fmla="*/ 2325 h 3670"/>
              <a:gd name="T56" fmla="*/ 1712 w 2814"/>
              <a:gd name="T57" fmla="*/ 1714 h 3670"/>
              <a:gd name="T58" fmla="*/ 1406 w 2814"/>
              <a:gd name="T59" fmla="*/ 2325 h 3670"/>
              <a:gd name="T60" fmla="*/ 616 w 2814"/>
              <a:gd name="T61" fmla="*/ 2756 h 3670"/>
              <a:gd name="T62" fmla="*/ 607 w 2814"/>
              <a:gd name="T63" fmla="*/ 2779 h 3670"/>
              <a:gd name="T64" fmla="*/ 585 w 2814"/>
              <a:gd name="T65" fmla="*/ 2787 h 3670"/>
              <a:gd name="T66" fmla="*/ 563 w 2814"/>
              <a:gd name="T67" fmla="*/ 2779 h 3670"/>
              <a:gd name="T68" fmla="*/ 554 w 2814"/>
              <a:gd name="T69" fmla="*/ 2756 h 3670"/>
              <a:gd name="T70" fmla="*/ 319 w 2814"/>
              <a:gd name="T71" fmla="*/ 1468 h 3670"/>
              <a:gd name="T72" fmla="*/ 1284 w 2814"/>
              <a:gd name="T73" fmla="*/ 795 h 3670"/>
              <a:gd name="T74" fmla="*/ 2336 w 2814"/>
              <a:gd name="T75" fmla="*/ 797 h 3670"/>
              <a:gd name="T76" fmla="*/ 2353 w 2814"/>
              <a:gd name="T77" fmla="*/ 814 h 3670"/>
              <a:gd name="T78" fmla="*/ 2353 w 2814"/>
              <a:gd name="T79" fmla="*/ 838 h 3670"/>
              <a:gd name="T80" fmla="*/ 2336 w 2814"/>
              <a:gd name="T81" fmla="*/ 855 h 3670"/>
              <a:gd name="T82" fmla="*/ 1284 w 2814"/>
              <a:gd name="T83" fmla="*/ 857 h 3670"/>
              <a:gd name="T84" fmla="*/ 1277 w 2814"/>
              <a:gd name="T85" fmla="*/ 856 h 3670"/>
              <a:gd name="T86" fmla="*/ 1270 w 2814"/>
              <a:gd name="T87" fmla="*/ 856 h 3670"/>
              <a:gd name="T88" fmla="*/ 1257 w 2814"/>
              <a:gd name="T89" fmla="*/ 839 h 3670"/>
              <a:gd name="T90" fmla="*/ 1257 w 2814"/>
              <a:gd name="T91" fmla="*/ 815 h 3670"/>
              <a:gd name="T92" fmla="*/ 1273 w 2814"/>
              <a:gd name="T93" fmla="*/ 797 h 3670"/>
              <a:gd name="T94" fmla="*/ 184 w 2814"/>
              <a:gd name="T95" fmla="*/ 184 h 3670"/>
              <a:gd name="T96" fmla="*/ 1957 w 2814"/>
              <a:gd name="T97" fmla="*/ 3487 h 3670"/>
              <a:gd name="T98" fmla="*/ 1960 w 2814"/>
              <a:gd name="T99" fmla="*/ 2822 h 3670"/>
              <a:gd name="T100" fmla="*/ 1984 w 2814"/>
              <a:gd name="T101" fmla="*/ 2781 h 3670"/>
              <a:gd name="T102" fmla="*/ 2025 w 2814"/>
              <a:gd name="T103" fmla="*/ 2757 h 3670"/>
              <a:gd name="T104" fmla="*/ 2630 w 2814"/>
              <a:gd name="T105" fmla="*/ 2754 h 3670"/>
              <a:gd name="T106" fmla="*/ 184 w 2814"/>
              <a:gd name="T107" fmla="*/ 184 h 3670"/>
              <a:gd name="T108" fmla="*/ 2813 w 2814"/>
              <a:gd name="T109" fmla="*/ 0 h 3670"/>
              <a:gd name="T110" fmla="*/ 2813 w 2814"/>
              <a:gd name="T111" fmla="*/ 2712 h 3670"/>
              <a:gd name="T112" fmla="*/ 2814 w 2814"/>
              <a:gd name="T113" fmla="*/ 2790 h 3670"/>
              <a:gd name="T114" fmla="*/ 2806 w 2814"/>
              <a:gd name="T115" fmla="*/ 2864 h 3670"/>
              <a:gd name="T116" fmla="*/ 2782 w 2814"/>
              <a:gd name="T117" fmla="*/ 2936 h 3670"/>
              <a:gd name="T118" fmla="*/ 2738 w 2814"/>
              <a:gd name="T119" fmla="*/ 2998 h 3670"/>
              <a:gd name="T120" fmla="*/ 2451 w 2814"/>
              <a:gd name="T121" fmla="*/ 3335 h 3670"/>
              <a:gd name="T122" fmla="*/ 2160 w 2814"/>
              <a:gd name="T123" fmla="*/ 3670 h 3670"/>
              <a:gd name="T124" fmla="*/ 0 w 2814"/>
              <a:gd name="T125" fmla="*/ 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14" h="3670">
                <a:moveTo>
                  <a:pt x="2141" y="2938"/>
                </a:moveTo>
                <a:lnTo>
                  <a:pt x="2141" y="3345"/>
                </a:lnTo>
                <a:lnTo>
                  <a:pt x="2507" y="2938"/>
                </a:lnTo>
                <a:lnTo>
                  <a:pt x="2141" y="2938"/>
                </a:lnTo>
                <a:close/>
                <a:moveTo>
                  <a:pt x="856" y="2508"/>
                </a:moveTo>
                <a:lnTo>
                  <a:pt x="856" y="2570"/>
                </a:lnTo>
                <a:lnTo>
                  <a:pt x="1650" y="2570"/>
                </a:lnTo>
                <a:lnTo>
                  <a:pt x="1650" y="2508"/>
                </a:lnTo>
                <a:lnTo>
                  <a:pt x="1652" y="2508"/>
                </a:lnTo>
                <a:lnTo>
                  <a:pt x="1814" y="2601"/>
                </a:lnTo>
                <a:lnTo>
                  <a:pt x="1652" y="2696"/>
                </a:lnTo>
                <a:lnTo>
                  <a:pt x="1652" y="2634"/>
                </a:lnTo>
                <a:lnTo>
                  <a:pt x="856" y="2634"/>
                </a:lnTo>
                <a:lnTo>
                  <a:pt x="856" y="2696"/>
                </a:lnTo>
                <a:lnTo>
                  <a:pt x="693" y="2601"/>
                </a:lnTo>
                <a:lnTo>
                  <a:pt x="856" y="2508"/>
                </a:lnTo>
                <a:close/>
                <a:moveTo>
                  <a:pt x="856" y="1714"/>
                </a:moveTo>
                <a:lnTo>
                  <a:pt x="856" y="2021"/>
                </a:lnTo>
                <a:lnTo>
                  <a:pt x="1224" y="2021"/>
                </a:lnTo>
                <a:lnTo>
                  <a:pt x="1224" y="1714"/>
                </a:lnTo>
                <a:lnTo>
                  <a:pt x="856" y="1714"/>
                </a:lnTo>
                <a:close/>
                <a:moveTo>
                  <a:pt x="2292" y="940"/>
                </a:moveTo>
                <a:lnTo>
                  <a:pt x="2386" y="1102"/>
                </a:lnTo>
                <a:lnTo>
                  <a:pt x="2324" y="1102"/>
                </a:lnTo>
                <a:lnTo>
                  <a:pt x="2324" y="2020"/>
                </a:lnTo>
                <a:lnTo>
                  <a:pt x="2386" y="2020"/>
                </a:lnTo>
                <a:lnTo>
                  <a:pt x="2292" y="2182"/>
                </a:lnTo>
                <a:lnTo>
                  <a:pt x="2198" y="2020"/>
                </a:lnTo>
                <a:lnTo>
                  <a:pt x="2261" y="2020"/>
                </a:lnTo>
                <a:lnTo>
                  <a:pt x="2261" y="1102"/>
                </a:lnTo>
                <a:lnTo>
                  <a:pt x="2198" y="1102"/>
                </a:lnTo>
                <a:lnTo>
                  <a:pt x="2292" y="940"/>
                </a:lnTo>
                <a:close/>
                <a:moveTo>
                  <a:pt x="1232" y="843"/>
                </a:moveTo>
                <a:lnTo>
                  <a:pt x="2146" y="1468"/>
                </a:lnTo>
                <a:lnTo>
                  <a:pt x="1896" y="1468"/>
                </a:lnTo>
                <a:lnTo>
                  <a:pt x="1896" y="2263"/>
                </a:lnTo>
                <a:lnTo>
                  <a:pt x="2327" y="2263"/>
                </a:lnTo>
                <a:lnTo>
                  <a:pt x="2339" y="2265"/>
                </a:lnTo>
                <a:lnTo>
                  <a:pt x="2349" y="2271"/>
                </a:lnTo>
                <a:lnTo>
                  <a:pt x="2356" y="2281"/>
                </a:lnTo>
                <a:lnTo>
                  <a:pt x="2358" y="2294"/>
                </a:lnTo>
                <a:lnTo>
                  <a:pt x="2356" y="2307"/>
                </a:lnTo>
                <a:lnTo>
                  <a:pt x="2349" y="2316"/>
                </a:lnTo>
                <a:lnTo>
                  <a:pt x="2339" y="2323"/>
                </a:lnTo>
                <a:lnTo>
                  <a:pt x="2327" y="2325"/>
                </a:lnTo>
                <a:lnTo>
                  <a:pt x="1896" y="2325"/>
                </a:lnTo>
                <a:lnTo>
                  <a:pt x="1896" y="2630"/>
                </a:lnTo>
                <a:lnTo>
                  <a:pt x="1893" y="2643"/>
                </a:lnTo>
                <a:lnTo>
                  <a:pt x="1887" y="2653"/>
                </a:lnTo>
                <a:lnTo>
                  <a:pt x="1878" y="2659"/>
                </a:lnTo>
                <a:lnTo>
                  <a:pt x="1864" y="2662"/>
                </a:lnTo>
                <a:lnTo>
                  <a:pt x="1852" y="2659"/>
                </a:lnTo>
                <a:lnTo>
                  <a:pt x="1842" y="2653"/>
                </a:lnTo>
                <a:lnTo>
                  <a:pt x="1835" y="2643"/>
                </a:lnTo>
                <a:lnTo>
                  <a:pt x="1833" y="2630"/>
                </a:lnTo>
                <a:lnTo>
                  <a:pt x="1833" y="2325"/>
                </a:lnTo>
                <a:lnTo>
                  <a:pt x="1712" y="2325"/>
                </a:lnTo>
                <a:lnTo>
                  <a:pt x="1712" y="1714"/>
                </a:lnTo>
                <a:lnTo>
                  <a:pt x="1406" y="1714"/>
                </a:lnTo>
                <a:lnTo>
                  <a:pt x="1406" y="2325"/>
                </a:lnTo>
                <a:lnTo>
                  <a:pt x="616" y="2325"/>
                </a:lnTo>
                <a:lnTo>
                  <a:pt x="616" y="2756"/>
                </a:lnTo>
                <a:lnTo>
                  <a:pt x="614" y="2769"/>
                </a:lnTo>
                <a:lnTo>
                  <a:pt x="607" y="2779"/>
                </a:lnTo>
                <a:lnTo>
                  <a:pt x="597" y="2785"/>
                </a:lnTo>
                <a:lnTo>
                  <a:pt x="585" y="2787"/>
                </a:lnTo>
                <a:lnTo>
                  <a:pt x="573" y="2785"/>
                </a:lnTo>
                <a:lnTo>
                  <a:pt x="563" y="2779"/>
                </a:lnTo>
                <a:lnTo>
                  <a:pt x="556" y="2769"/>
                </a:lnTo>
                <a:lnTo>
                  <a:pt x="554" y="2756"/>
                </a:lnTo>
                <a:lnTo>
                  <a:pt x="554" y="1468"/>
                </a:lnTo>
                <a:lnTo>
                  <a:pt x="319" y="1468"/>
                </a:lnTo>
                <a:lnTo>
                  <a:pt x="1232" y="843"/>
                </a:lnTo>
                <a:close/>
                <a:moveTo>
                  <a:pt x="1284" y="795"/>
                </a:moveTo>
                <a:lnTo>
                  <a:pt x="2324" y="795"/>
                </a:lnTo>
                <a:lnTo>
                  <a:pt x="2336" y="797"/>
                </a:lnTo>
                <a:lnTo>
                  <a:pt x="2346" y="804"/>
                </a:lnTo>
                <a:lnTo>
                  <a:pt x="2353" y="814"/>
                </a:lnTo>
                <a:lnTo>
                  <a:pt x="2355" y="826"/>
                </a:lnTo>
                <a:lnTo>
                  <a:pt x="2353" y="838"/>
                </a:lnTo>
                <a:lnTo>
                  <a:pt x="2346" y="848"/>
                </a:lnTo>
                <a:lnTo>
                  <a:pt x="2336" y="855"/>
                </a:lnTo>
                <a:lnTo>
                  <a:pt x="2324" y="857"/>
                </a:lnTo>
                <a:lnTo>
                  <a:pt x="1284" y="857"/>
                </a:lnTo>
                <a:lnTo>
                  <a:pt x="1280" y="857"/>
                </a:lnTo>
                <a:lnTo>
                  <a:pt x="1277" y="856"/>
                </a:lnTo>
                <a:lnTo>
                  <a:pt x="1273" y="856"/>
                </a:lnTo>
                <a:lnTo>
                  <a:pt x="1270" y="856"/>
                </a:lnTo>
                <a:lnTo>
                  <a:pt x="1263" y="848"/>
                </a:lnTo>
                <a:lnTo>
                  <a:pt x="1257" y="839"/>
                </a:lnTo>
                <a:lnTo>
                  <a:pt x="1255" y="828"/>
                </a:lnTo>
                <a:lnTo>
                  <a:pt x="1257" y="815"/>
                </a:lnTo>
                <a:lnTo>
                  <a:pt x="1264" y="804"/>
                </a:lnTo>
                <a:lnTo>
                  <a:pt x="1273" y="797"/>
                </a:lnTo>
                <a:lnTo>
                  <a:pt x="1284" y="795"/>
                </a:lnTo>
                <a:close/>
                <a:moveTo>
                  <a:pt x="184" y="184"/>
                </a:moveTo>
                <a:lnTo>
                  <a:pt x="184" y="3487"/>
                </a:lnTo>
                <a:lnTo>
                  <a:pt x="1957" y="3487"/>
                </a:lnTo>
                <a:lnTo>
                  <a:pt x="1957" y="2847"/>
                </a:lnTo>
                <a:lnTo>
                  <a:pt x="1960" y="2822"/>
                </a:lnTo>
                <a:lnTo>
                  <a:pt x="1969" y="2800"/>
                </a:lnTo>
                <a:lnTo>
                  <a:pt x="1984" y="2781"/>
                </a:lnTo>
                <a:lnTo>
                  <a:pt x="2003" y="2766"/>
                </a:lnTo>
                <a:lnTo>
                  <a:pt x="2025" y="2757"/>
                </a:lnTo>
                <a:lnTo>
                  <a:pt x="2049" y="2754"/>
                </a:lnTo>
                <a:lnTo>
                  <a:pt x="2630" y="2754"/>
                </a:lnTo>
                <a:lnTo>
                  <a:pt x="2630" y="184"/>
                </a:lnTo>
                <a:lnTo>
                  <a:pt x="184" y="184"/>
                </a:lnTo>
                <a:close/>
                <a:moveTo>
                  <a:pt x="0" y="0"/>
                </a:moveTo>
                <a:lnTo>
                  <a:pt x="2813" y="0"/>
                </a:lnTo>
                <a:lnTo>
                  <a:pt x="2813" y="2673"/>
                </a:lnTo>
                <a:lnTo>
                  <a:pt x="2813" y="2712"/>
                </a:lnTo>
                <a:lnTo>
                  <a:pt x="2814" y="2751"/>
                </a:lnTo>
                <a:lnTo>
                  <a:pt x="2814" y="2790"/>
                </a:lnTo>
                <a:lnTo>
                  <a:pt x="2812" y="2826"/>
                </a:lnTo>
                <a:lnTo>
                  <a:pt x="2806" y="2864"/>
                </a:lnTo>
                <a:lnTo>
                  <a:pt x="2796" y="2900"/>
                </a:lnTo>
                <a:lnTo>
                  <a:pt x="2782" y="2936"/>
                </a:lnTo>
                <a:lnTo>
                  <a:pt x="2760" y="2971"/>
                </a:lnTo>
                <a:lnTo>
                  <a:pt x="2738" y="2998"/>
                </a:lnTo>
                <a:lnTo>
                  <a:pt x="2595" y="3168"/>
                </a:lnTo>
                <a:lnTo>
                  <a:pt x="2451" y="3335"/>
                </a:lnTo>
                <a:lnTo>
                  <a:pt x="2305" y="3502"/>
                </a:lnTo>
                <a:lnTo>
                  <a:pt x="2160" y="3670"/>
                </a:lnTo>
                <a:lnTo>
                  <a:pt x="0" y="3670"/>
                </a:lnTo>
                <a:lnTo>
                  <a:pt x="0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/>
          <p:cNvSpPr txBox="1">
            <a:spLocks/>
          </p:cNvSpPr>
          <p:nvPr/>
        </p:nvSpPr>
        <p:spPr>
          <a:xfrm>
            <a:off x="701256" y="1477363"/>
            <a:ext cx="6439281" cy="4899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73660">
              <a:spcAft>
                <a:spcPts val="1200"/>
              </a:spcAft>
              <a:buClr>
                <a:schemeClr val="tx1"/>
              </a:buClr>
            </a:pPr>
            <a:r>
              <a:rPr lang="uk-UA" sz="2400" b="1" dirty="0" smtClean="0">
                <a:solidFill>
                  <a:srgbClr val="C43D59"/>
                </a:solidFill>
                <a:cs typeface="Trebuchet MS"/>
              </a:rPr>
              <a:t>Спрощено </a:t>
            </a:r>
            <a:r>
              <a:rPr lang="uk-UA" sz="2400" b="1" dirty="0">
                <a:solidFill>
                  <a:srgbClr val="C43D59"/>
                </a:solidFill>
                <a:cs typeface="Trebuchet MS"/>
              </a:rPr>
              <a:t>дозвіл </a:t>
            </a:r>
            <a:r>
              <a:rPr lang="uk-UA" sz="2400" dirty="0">
                <a:cs typeface="Trebuchet MS"/>
              </a:rPr>
              <a:t>на перепланування та переобладнання житла</a:t>
            </a:r>
          </a:p>
          <a:p>
            <a:pPr marR="73660">
              <a:spcAft>
                <a:spcPts val="1200"/>
              </a:spcAft>
              <a:buClr>
                <a:schemeClr val="tx1"/>
              </a:buClr>
            </a:pPr>
            <a:r>
              <a:rPr lang="uk-UA" sz="2400" b="1" dirty="0">
                <a:solidFill>
                  <a:srgbClr val="C43D59"/>
                </a:solidFill>
                <a:cs typeface="Trebuchet MS"/>
              </a:rPr>
              <a:t>Розроблено законопроект </a:t>
            </a:r>
            <a:r>
              <a:rPr lang="uk-UA" sz="2400" dirty="0">
                <a:cs typeface="Trebuchet MS"/>
              </a:rPr>
              <a:t>по спрощенню підключення до електричних  мереж</a:t>
            </a:r>
          </a:p>
          <a:p>
            <a:pPr marR="73660">
              <a:spcAft>
                <a:spcPts val="1200"/>
              </a:spcAft>
              <a:buClr>
                <a:schemeClr val="tx1"/>
              </a:buClr>
            </a:pPr>
            <a:r>
              <a:rPr lang="uk-UA" sz="2400" b="1" dirty="0">
                <a:solidFill>
                  <a:srgbClr val="C43D59"/>
                </a:solidFill>
                <a:cs typeface="Trebuchet MS"/>
              </a:rPr>
              <a:t>Делеговано сертифікацію </a:t>
            </a:r>
            <a:r>
              <a:rPr lang="uk-UA" sz="2400" dirty="0">
                <a:cs typeface="Trebuchet MS"/>
              </a:rPr>
              <a:t>спеціалістів (проектування, технічний нагляд, експертиза)                </a:t>
            </a:r>
            <a:r>
              <a:rPr lang="uk-UA" sz="2400" dirty="0" err="1">
                <a:cs typeface="Trebuchet MS"/>
              </a:rPr>
              <a:t>саморегулівним</a:t>
            </a:r>
            <a:r>
              <a:rPr lang="uk-UA" sz="2400" dirty="0">
                <a:cs typeface="Trebuchet MS"/>
              </a:rPr>
              <a:t> організаціям</a:t>
            </a:r>
          </a:p>
          <a:p>
            <a:pPr marR="73660">
              <a:spcAft>
                <a:spcPts val="1200"/>
              </a:spcAft>
              <a:buClr>
                <a:schemeClr val="tx1"/>
              </a:buClr>
            </a:pPr>
            <a:r>
              <a:rPr lang="uk-UA" sz="2400" b="1" dirty="0">
                <a:solidFill>
                  <a:srgbClr val="C43D59"/>
                </a:solidFill>
                <a:cs typeface="Trebuchet MS"/>
              </a:rPr>
              <a:t>Спрощено процедуру </a:t>
            </a:r>
            <a:r>
              <a:rPr lang="uk-UA" sz="2400" dirty="0">
                <a:cs typeface="Trebuchet MS"/>
              </a:rPr>
              <a:t>затвердження проектів будівництва, які реалізуються із залученням кредитів під державні гарантії</a:t>
            </a:r>
          </a:p>
          <a:p>
            <a:pPr marL="53340">
              <a:spcBef>
                <a:spcPts val="10"/>
              </a:spcBef>
              <a:spcAft>
                <a:spcPts val="1200"/>
              </a:spcAft>
              <a:buClr>
                <a:schemeClr val="tx1"/>
              </a:buClr>
            </a:pPr>
            <a:endParaRPr lang="uk-UA" sz="2400" dirty="0" smtClean="0"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71129" y="3501008"/>
            <a:ext cx="4341495" cy="3130550"/>
            <a:chOff x="5916586" y="4090060"/>
            <a:chExt cx="4341495" cy="3130550"/>
          </a:xfrm>
        </p:grpSpPr>
        <p:sp>
          <p:nvSpPr>
            <p:cNvPr id="4" name="object 9"/>
            <p:cNvSpPr/>
            <p:nvPr/>
          </p:nvSpPr>
          <p:spPr>
            <a:xfrm>
              <a:off x="5975591" y="4159250"/>
              <a:ext cx="4213263" cy="30054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uk-UA" dirty="0"/>
            </a:p>
          </p:txBody>
        </p:sp>
        <p:sp>
          <p:nvSpPr>
            <p:cNvPr id="5" name="object 10"/>
            <p:cNvSpPr/>
            <p:nvPr/>
          </p:nvSpPr>
          <p:spPr>
            <a:xfrm>
              <a:off x="5916586" y="4090060"/>
              <a:ext cx="4341495" cy="3130550"/>
            </a:xfrm>
            <a:custGeom>
              <a:avLst/>
              <a:gdLst/>
              <a:ahLst/>
              <a:cxnLst/>
              <a:rect l="l" t="t" r="r" b="b"/>
              <a:pathLst>
                <a:path w="4341495" h="3130550">
                  <a:moveTo>
                    <a:pt x="0" y="1025436"/>
                  </a:moveTo>
                  <a:lnTo>
                    <a:pt x="814260" y="0"/>
                  </a:lnTo>
                  <a:lnTo>
                    <a:pt x="4341101" y="0"/>
                  </a:lnTo>
                  <a:lnTo>
                    <a:pt x="4341101" y="2090915"/>
                  </a:lnTo>
                  <a:lnTo>
                    <a:pt x="3516668" y="3130321"/>
                  </a:lnTo>
                  <a:lnTo>
                    <a:pt x="0" y="3130321"/>
                  </a:lnTo>
                  <a:lnTo>
                    <a:pt x="0" y="1025436"/>
                  </a:lnTo>
                  <a:close/>
                </a:path>
              </a:pathLst>
            </a:custGeom>
            <a:ln w="12700">
              <a:solidFill>
                <a:srgbClr val="384062"/>
              </a:solidFill>
            </a:ln>
          </p:spPr>
          <p:txBody>
            <a:bodyPr wrap="square" lIns="0" tIns="0" rIns="0" bIns="0" rtlCol="0"/>
            <a:lstStyle/>
            <a:p>
              <a:endParaRPr lang="uk-UA" dirty="0"/>
            </a:p>
          </p:txBody>
        </p:sp>
      </p:grpSp>
      <p:sp>
        <p:nvSpPr>
          <p:cNvPr id="10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B238-E5C8-4806-8CFE-7B153C4DC58A}" type="slidenum">
              <a:rPr lang="uk-UA"/>
              <a:pPr/>
              <a:t>6</a:t>
            </a:fld>
            <a:endParaRPr lang="uk-UA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71588" y="200946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pc="70" dirty="0">
                <a:solidFill>
                  <a:srgbClr val="255286"/>
                </a:solidFill>
                <a:latin typeface="Calibri" pitchFamily="34" charset="0"/>
              </a:rPr>
              <a:t>БУДІВНИЦТВО. ДЕРЕГУЛЯЦІЯ</a:t>
            </a:r>
          </a:p>
        </p:txBody>
      </p:sp>
      <p:pic>
        <p:nvPicPr>
          <p:cNvPr id="14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5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848577" y="1269189"/>
            <a:ext cx="39230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255286"/>
                </a:solidFill>
              </a:rPr>
              <a:t>53 </a:t>
            </a:r>
            <a:r>
              <a:rPr lang="uk-UA" sz="4000" b="1" dirty="0" smtClean="0">
                <a:solidFill>
                  <a:srgbClr val="255286"/>
                </a:solidFill>
              </a:rPr>
              <a:t>ДБН</a:t>
            </a:r>
          </a:p>
          <a:p>
            <a:r>
              <a:rPr lang="uk-UA" sz="20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Ліквідовано надмірних обов'язкових </a:t>
            </a:r>
            <a:r>
              <a:rPr lang="ru-RU" sz="20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вимог</a:t>
            </a:r>
            <a:r>
              <a:rPr lang="ru-RU" sz="20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 </a:t>
            </a:r>
            <a:r>
              <a:rPr lang="ru-RU" sz="2000" cap="all" dirty="0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до </a:t>
            </a:r>
            <a:r>
              <a:rPr lang="ru-RU" sz="2000" cap="all" dirty="0" err="1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проектування</a:t>
            </a:r>
            <a:r>
              <a:rPr lang="ru-RU" sz="2000" cap="all" dirty="0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 та </a:t>
            </a:r>
            <a:r>
              <a:rPr lang="ru-RU" sz="2000" cap="all" dirty="0" err="1">
                <a:solidFill>
                  <a:schemeClr val="tx1">
                    <a:lumMod val="95000"/>
                    <a:lumOff val="5000"/>
                  </a:schemeClr>
                </a:solidFill>
                <a:cs typeface="Trebuchet MS"/>
              </a:rPr>
              <a:t>будівництва</a:t>
            </a:r>
            <a:endParaRPr lang="ru-RU" sz="2000" cap="all" dirty="0">
              <a:solidFill>
                <a:schemeClr val="tx1">
                  <a:lumMod val="95000"/>
                  <a:lumOff val="5000"/>
                </a:schemeClr>
              </a:solidFill>
              <a:cs typeface="Trebuchet MS"/>
            </a:endParaRPr>
          </a:p>
          <a:p>
            <a:endParaRPr lang="ru-RU" sz="20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>
            <a:off x="6960507" y="1428379"/>
            <a:ext cx="791677" cy="763340"/>
            <a:chOff x="-1385" y="914"/>
            <a:chExt cx="2235" cy="2155"/>
          </a:xfrm>
          <a:solidFill>
            <a:srgbClr val="C43D59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3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6"/>
          <p:cNvSpPr txBox="1"/>
          <p:nvPr/>
        </p:nvSpPr>
        <p:spPr>
          <a:xfrm>
            <a:off x="776315" y="2946702"/>
            <a:ext cx="6598542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56335" indent="-34290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Прозоре ліцензування </a:t>
            </a:r>
            <a:r>
              <a:rPr lang="uk-UA" sz="2000" dirty="0" smtClean="0">
                <a:latin typeface="Calibri" pitchFamily="34" charset="0"/>
                <a:cs typeface="Arial"/>
              </a:rPr>
              <a:t>об’єктів будівництва І, ІІ, ІІІ, IV, V категорій  складності</a:t>
            </a:r>
          </a:p>
          <a:p>
            <a:pPr marL="355600" indent="-34290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Дозвільні процедури в будівництві </a:t>
            </a:r>
            <a:r>
              <a:rPr lang="uk-UA" sz="2000" dirty="0" smtClean="0">
                <a:latin typeface="Calibri" pitchFamily="34" charset="0"/>
                <a:cs typeface="Arial"/>
              </a:rPr>
              <a:t>в електронній формі  </a:t>
            </a:r>
          </a:p>
          <a:p>
            <a:pPr marL="355600" marR="5080" indent="-34290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Визначено порядок </a:t>
            </a:r>
            <a:r>
              <a:rPr lang="uk-UA" sz="2000" dirty="0" smtClean="0">
                <a:latin typeface="Calibri" pitchFamily="34" charset="0"/>
                <a:cs typeface="Arial"/>
              </a:rPr>
              <a:t>переведення садових/дачних будинків у житлові будинки</a:t>
            </a:r>
            <a:endParaRPr lang="uk-UA" sz="2000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  <a:latin typeface="Calibri" pitchFamily="34" charset="0"/>
                <a:cs typeface="Trebuchet MS"/>
              </a:rPr>
              <a:t>Скасовано пеню </a:t>
            </a:r>
            <a:r>
              <a:rPr lang="uk-UA" sz="2000" dirty="0" smtClean="0">
                <a:latin typeface="Calibri" pitchFamily="34" charset="0"/>
              </a:rPr>
              <a:t>та виплату відсотків за договорами  доступного житла, молодіжного кредитування  для військовослужбовців АТО та громадян ВПО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uk-UA" sz="2000" dirty="0" smtClean="0">
              <a:latin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392143" y="3573463"/>
            <a:ext cx="4302821" cy="3148012"/>
            <a:chOff x="5677750" y="3943789"/>
            <a:chExt cx="4666615" cy="3244215"/>
          </a:xfrm>
        </p:grpSpPr>
        <p:sp>
          <p:nvSpPr>
            <p:cNvPr id="3" name="object 29"/>
            <p:cNvSpPr/>
            <p:nvPr/>
          </p:nvSpPr>
          <p:spPr>
            <a:xfrm>
              <a:off x="5775109" y="4019054"/>
              <a:ext cx="4473663" cy="3085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285750" indent="-285750">
                <a:buClr>
                  <a:schemeClr val="tx1"/>
                </a:buClr>
                <a:buFont typeface="Arial" pitchFamily="34" charset="0"/>
                <a:buChar char="•"/>
              </a:pPr>
              <a:endParaRPr/>
            </a:p>
          </p:txBody>
        </p:sp>
        <p:sp>
          <p:nvSpPr>
            <p:cNvPr id="4" name="object 30"/>
            <p:cNvSpPr/>
            <p:nvPr/>
          </p:nvSpPr>
          <p:spPr>
            <a:xfrm>
              <a:off x="5677750" y="3943789"/>
              <a:ext cx="4666615" cy="3244215"/>
            </a:xfrm>
            <a:custGeom>
              <a:avLst/>
              <a:gdLst/>
              <a:ahLst/>
              <a:cxnLst/>
              <a:rect l="l" t="t" r="r" b="b"/>
              <a:pathLst>
                <a:path w="4666615" h="3244215">
                  <a:moveTo>
                    <a:pt x="2993237" y="3244202"/>
                  </a:moveTo>
                  <a:lnTo>
                    <a:pt x="0" y="3244202"/>
                  </a:lnTo>
                  <a:lnTo>
                    <a:pt x="0" y="2301405"/>
                  </a:lnTo>
                  <a:lnTo>
                    <a:pt x="1821624" y="0"/>
                  </a:lnTo>
                  <a:lnTo>
                    <a:pt x="4666437" y="0"/>
                  </a:lnTo>
                  <a:lnTo>
                    <a:pt x="4666437" y="1119301"/>
                  </a:lnTo>
                  <a:lnTo>
                    <a:pt x="2993237" y="3244202"/>
                  </a:lnTo>
                  <a:close/>
                </a:path>
              </a:pathLst>
            </a:custGeom>
            <a:ln w="12700">
              <a:solidFill>
                <a:srgbClr val="384062"/>
              </a:solidFill>
            </a:ln>
          </p:spPr>
          <p:txBody>
            <a:bodyPr wrap="square" lIns="0" tIns="0" rIns="0" bIns="0" rtlCol="0"/>
            <a:lstStyle/>
            <a:p>
              <a:pPr marL="285750" indent="-285750">
                <a:buClr>
                  <a:schemeClr val="tx1"/>
                </a:buClr>
                <a:buFont typeface="Arial" pitchFamily="34" charset="0"/>
                <a:buChar char="•"/>
              </a:pPr>
              <a:endParaRPr/>
            </a:p>
          </p:txBody>
        </p:sp>
      </p:grpSp>
      <p:sp>
        <p:nvSpPr>
          <p:cNvPr id="13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B238-E5C8-4806-8CFE-7B153C4DC58A}" type="slidenum">
              <a:rPr lang="uk-UA"/>
              <a:pPr/>
              <a:t>7</a:t>
            </a:fld>
            <a:endParaRPr lang="uk-UA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81159" y="199824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pc="70" dirty="0">
                <a:solidFill>
                  <a:srgbClr val="255286"/>
                </a:solidFill>
                <a:latin typeface="Calibri" pitchFamily="34" charset="0"/>
              </a:rPr>
              <a:t>БУДІВНИЦТВО. </a:t>
            </a:r>
            <a:r>
              <a:rPr lang="ru-RU" spc="170" dirty="0">
                <a:solidFill>
                  <a:srgbClr val="255286"/>
                </a:solidFill>
                <a:latin typeface="Calibri" pitchFamily="34" charset="0"/>
                <a:cs typeface="Arial"/>
              </a:rPr>
              <a:t>ЗАКОНОДАВСТВО </a:t>
            </a:r>
            <a:endParaRPr lang="uk-UA" spc="70" dirty="0">
              <a:solidFill>
                <a:srgbClr val="255286"/>
              </a:solidFill>
              <a:latin typeface="Calibri" pitchFamily="34" charset="0"/>
            </a:endParaRPr>
          </a:p>
        </p:txBody>
      </p:sp>
      <p:pic>
        <p:nvPicPr>
          <p:cNvPr id="10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1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Group 14"/>
          <p:cNvGrpSpPr>
            <a:grpSpLocks noChangeAspect="1"/>
          </p:cNvGrpSpPr>
          <p:nvPr/>
        </p:nvGrpSpPr>
        <p:grpSpPr bwMode="auto">
          <a:xfrm>
            <a:off x="767408" y="1347136"/>
            <a:ext cx="791677" cy="763340"/>
            <a:chOff x="-1385" y="914"/>
            <a:chExt cx="2235" cy="2155"/>
          </a:xfrm>
          <a:solidFill>
            <a:srgbClr val="C43D59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-1385" y="914"/>
              <a:ext cx="2235" cy="2155"/>
            </a:xfrm>
            <a:custGeom>
              <a:avLst/>
              <a:gdLst>
                <a:gd name="T0" fmla="*/ 191 w 4470"/>
                <a:gd name="T1" fmla="*/ 3727 h 4310"/>
                <a:gd name="T2" fmla="*/ 209 w 4470"/>
                <a:gd name="T3" fmla="*/ 3840 h 4310"/>
                <a:gd name="T4" fmla="*/ 255 w 4470"/>
                <a:gd name="T5" fmla="*/ 3940 h 4310"/>
                <a:gd name="T6" fmla="*/ 326 w 4470"/>
                <a:gd name="T7" fmla="*/ 4022 h 4310"/>
                <a:gd name="T8" fmla="*/ 418 w 4470"/>
                <a:gd name="T9" fmla="*/ 4082 h 4310"/>
                <a:gd name="T10" fmla="*/ 524 w 4470"/>
                <a:gd name="T11" fmla="*/ 4114 h 4310"/>
                <a:gd name="T12" fmla="*/ 640 w 4470"/>
                <a:gd name="T13" fmla="*/ 4114 h 4310"/>
                <a:gd name="T14" fmla="*/ 747 w 4470"/>
                <a:gd name="T15" fmla="*/ 4082 h 4310"/>
                <a:gd name="T16" fmla="*/ 838 w 4470"/>
                <a:gd name="T17" fmla="*/ 4022 h 4310"/>
                <a:gd name="T18" fmla="*/ 910 w 4470"/>
                <a:gd name="T19" fmla="*/ 3940 h 4310"/>
                <a:gd name="T20" fmla="*/ 956 w 4470"/>
                <a:gd name="T21" fmla="*/ 3840 h 4310"/>
                <a:gd name="T22" fmla="*/ 972 w 4470"/>
                <a:gd name="T23" fmla="*/ 3727 h 4310"/>
                <a:gd name="T24" fmla="*/ 191 w 4470"/>
                <a:gd name="T25" fmla="*/ 2195 h 4310"/>
                <a:gd name="T26" fmla="*/ 1165 w 4470"/>
                <a:gd name="T27" fmla="*/ 3727 h 4310"/>
                <a:gd name="T28" fmla="*/ 1152 w 4470"/>
                <a:gd name="T29" fmla="*/ 3852 h 4310"/>
                <a:gd name="T30" fmla="*/ 1112 w 4470"/>
                <a:gd name="T31" fmla="*/ 3967 h 4310"/>
                <a:gd name="T32" fmla="*/ 1052 w 4470"/>
                <a:gd name="T33" fmla="*/ 4072 h 4310"/>
                <a:gd name="T34" fmla="*/ 3888 w 4470"/>
                <a:gd name="T35" fmla="*/ 4118 h 4310"/>
                <a:gd name="T36" fmla="*/ 4001 w 4470"/>
                <a:gd name="T37" fmla="*/ 4102 h 4310"/>
                <a:gd name="T38" fmla="*/ 4101 w 4470"/>
                <a:gd name="T39" fmla="*/ 4054 h 4310"/>
                <a:gd name="T40" fmla="*/ 4183 w 4470"/>
                <a:gd name="T41" fmla="*/ 3984 h 4310"/>
                <a:gd name="T42" fmla="*/ 4242 w 4470"/>
                <a:gd name="T43" fmla="*/ 3891 h 4310"/>
                <a:gd name="T44" fmla="*/ 4275 w 4470"/>
                <a:gd name="T45" fmla="*/ 3786 h 4310"/>
                <a:gd name="T46" fmla="*/ 4279 w 4470"/>
                <a:gd name="T47" fmla="*/ 191 h 4310"/>
                <a:gd name="T48" fmla="*/ 1069 w 4470"/>
                <a:gd name="T49" fmla="*/ 0 h 4310"/>
                <a:gd name="T50" fmla="*/ 4400 w 4470"/>
                <a:gd name="T51" fmla="*/ 2 h 4310"/>
                <a:gd name="T52" fmla="*/ 4442 w 4470"/>
                <a:gd name="T53" fmla="*/ 27 h 4310"/>
                <a:gd name="T54" fmla="*/ 4468 w 4470"/>
                <a:gd name="T55" fmla="*/ 69 h 4310"/>
                <a:gd name="T56" fmla="*/ 4470 w 4470"/>
                <a:gd name="T57" fmla="*/ 3727 h 4310"/>
                <a:gd name="T58" fmla="*/ 4456 w 4470"/>
                <a:gd name="T59" fmla="*/ 3862 h 4310"/>
                <a:gd name="T60" fmla="*/ 4411 w 4470"/>
                <a:gd name="T61" fmla="*/ 3984 h 4310"/>
                <a:gd name="T62" fmla="*/ 4343 w 4470"/>
                <a:gd name="T63" fmla="*/ 4091 h 4310"/>
                <a:gd name="T64" fmla="*/ 4252 w 4470"/>
                <a:gd name="T65" fmla="*/ 4182 h 4310"/>
                <a:gd name="T66" fmla="*/ 4145 w 4470"/>
                <a:gd name="T67" fmla="*/ 4251 h 4310"/>
                <a:gd name="T68" fmla="*/ 4021 w 4470"/>
                <a:gd name="T69" fmla="*/ 4295 h 4310"/>
                <a:gd name="T70" fmla="*/ 3888 w 4470"/>
                <a:gd name="T71" fmla="*/ 4310 h 4310"/>
                <a:gd name="T72" fmla="*/ 515 w 4470"/>
                <a:gd name="T73" fmla="*/ 4306 h 4310"/>
                <a:gd name="T74" fmla="*/ 386 w 4470"/>
                <a:gd name="T75" fmla="*/ 4276 h 4310"/>
                <a:gd name="T76" fmla="*/ 270 w 4470"/>
                <a:gd name="T77" fmla="*/ 4219 h 4310"/>
                <a:gd name="T78" fmla="*/ 171 w 4470"/>
                <a:gd name="T79" fmla="*/ 4139 h 4310"/>
                <a:gd name="T80" fmla="*/ 91 w 4470"/>
                <a:gd name="T81" fmla="*/ 4039 h 4310"/>
                <a:gd name="T82" fmla="*/ 34 w 4470"/>
                <a:gd name="T83" fmla="*/ 3924 h 4310"/>
                <a:gd name="T84" fmla="*/ 4 w 4470"/>
                <a:gd name="T85" fmla="*/ 3795 h 4310"/>
                <a:gd name="T86" fmla="*/ 0 w 4470"/>
                <a:gd name="T87" fmla="*/ 2100 h 4310"/>
                <a:gd name="T88" fmla="*/ 14 w 4470"/>
                <a:gd name="T89" fmla="*/ 2051 h 4310"/>
                <a:gd name="T90" fmla="*/ 48 w 4470"/>
                <a:gd name="T91" fmla="*/ 2017 h 4310"/>
                <a:gd name="T92" fmla="*/ 96 w 4470"/>
                <a:gd name="T93" fmla="*/ 2004 h 4310"/>
                <a:gd name="T94" fmla="*/ 972 w 4470"/>
                <a:gd name="T95" fmla="*/ 95 h 4310"/>
                <a:gd name="T96" fmla="*/ 986 w 4470"/>
                <a:gd name="T97" fmla="*/ 47 h 4310"/>
                <a:gd name="T98" fmla="*/ 1020 w 4470"/>
                <a:gd name="T99" fmla="*/ 12 h 4310"/>
                <a:gd name="T100" fmla="*/ 1069 w 4470"/>
                <a:gd name="T101" fmla="*/ 0 h 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70" h="4310">
                  <a:moveTo>
                    <a:pt x="191" y="2195"/>
                  </a:moveTo>
                  <a:lnTo>
                    <a:pt x="191" y="3727"/>
                  </a:lnTo>
                  <a:lnTo>
                    <a:pt x="197" y="3786"/>
                  </a:lnTo>
                  <a:lnTo>
                    <a:pt x="209" y="3840"/>
                  </a:lnTo>
                  <a:lnTo>
                    <a:pt x="228" y="3891"/>
                  </a:lnTo>
                  <a:lnTo>
                    <a:pt x="255" y="3940"/>
                  </a:lnTo>
                  <a:lnTo>
                    <a:pt x="288" y="3984"/>
                  </a:lnTo>
                  <a:lnTo>
                    <a:pt x="326" y="4022"/>
                  </a:lnTo>
                  <a:lnTo>
                    <a:pt x="369" y="4054"/>
                  </a:lnTo>
                  <a:lnTo>
                    <a:pt x="418" y="4082"/>
                  </a:lnTo>
                  <a:lnTo>
                    <a:pt x="470" y="4102"/>
                  </a:lnTo>
                  <a:lnTo>
                    <a:pt x="524" y="4114"/>
                  </a:lnTo>
                  <a:lnTo>
                    <a:pt x="583" y="4118"/>
                  </a:lnTo>
                  <a:lnTo>
                    <a:pt x="640" y="4114"/>
                  </a:lnTo>
                  <a:lnTo>
                    <a:pt x="695" y="4102"/>
                  </a:lnTo>
                  <a:lnTo>
                    <a:pt x="747" y="4082"/>
                  </a:lnTo>
                  <a:lnTo>
                    <a:pt x="794" y="4054"/>
                  </a:lnTo>
                  <a:lnTo>
                    <a:pt x="838" y="4022"/>
                  </a:lnTo>
                  <a:lnTo>
                    <a:pt x="877" y="3984"/>
                  </a:lnTo>
                  <a:lnTo>
                    <a:pt x="910" y="3940"/>
                  </a:lnTo>
                  <a:lnTo>
                    <a:pt x="936" y="3891"/>
                  </a:lnTo>
                  <a:lnTo>
                    <a:pt x="956" y="3840"/>
                  </a:lnTo>
                  <a:lnTo>
                    <a:pt x="968" y="3786"/>
                  </a:lnTo>
                  <a:lnTo>
                    <a:pt x="972" y="3727"/>
                  </a:lnTo>
                  <a:lnTo>
                    <a:pt x="972" y="2195"/>
                  </a:lnTo>
                  <a:lnTo>
                    <a:pt x="191" y="2195"/>
                  </a:lnTo>
                  <a:close/>
                  <a:moveTo>
                    <a:pt x="1165" y="191"/>
                  </a:moveTo>
                  <a:lnTo>
                    <a:pt x="1165" y="3727"/>
                  </a:lnTo>
                  <a:lnTo>
                    <a:pt x="1161" y="3791"/>
                  </a:lnTo>
                  <a:lnTo>
                    <a:pt x="1152" y="3852"/>
                  </a:lnTo>
                  <a:lnTo>
                    <a:pt x="1135" y="3912"/>
                  </a:lnTo>
                  <a:lnTo>
                    <a:pt x="1112" y="3967"/>
                  </a:lnTo>
                  <a:lnTo>
                    <a:pt x="1085" y="4022"/>
                  </a:lnTo>
                  <a:lnTo>
                    <a:pt x="1052" y="4072"/>
                  </a:lnTo>
                  <a:lnTo>
                    <a:pt x="1014" y="4118"/>
                  </a:lnTo>
                  <a:lnTo>
                    <a:pt x="3888" y="4118"/>
                  </a:lnTo>
                  <a:lnTo>
                    <a:pt x="3946" y="4114"/>
                  </a:lnTo>
                  <a:lnTo>
                    <a:pt x="4001" y="4102"/>
                  </a:lnTo>
                  <a:lnTo>
                    <a:pt x="4052" y="4082"/>
                  </a:lnTo>
                  <a:lnTo>
                    <a:pt x="4101" y="4054"/>
                  </a:lnTo>
                  <a:lnTo>
                    <a:pt x="4145" y="4022"/>
                  </a:lnTo>
                  <a:lnTo>
                    <a:pt x="4183" y="3984"/>
                  </a:lnTo>
                  <a:lnTo>
                    <a:pt x="4215" y="3940"/>
                  </a:lnTo>
                  <a:lnTo>
                    <a:pt x="4242" y="3891"/>
                  </a:lnTo>
                  <a:lnTo>
                    <a:pt x="4261" y="3840"/>
                  </a:lnTo>
                  <a:lnTo>
                    <a:pt x="4275" y="3786"/>
                  </a:lnTo>
                  <a:lnTo>
                    <a:pt x="4279" y="3727"/>
                  </a:lnTo>
                  <a:lnTo>
                    <a:pt x="4279" y="191"/>
                  </a:lnTo>
                  <a:lnTo>
                    <a:pt x="1165" y="191"/>
                  </a:lnTo>
                  <a:close/>
                  <a:moveTo>
                    <a:pt x="1069" y="0"/>
                  </a:moveTo>
                  <a:lnTo>
                    <a:pt x="4374" y="0"/>
                  </a:lnTo>
                  <a:lnTo>
                    <a:pt x="4400" y="2"/>
                  </a:lnTo>
                  <a:lnTo>
                    <a:pt x="4423" y="12"/>
                  </a:lnTo>
                  <a:lnTo>
                    <a:pt x="4442" y="27"/>
                  </a:lnTo>
                  <a:lnTo>
                    <a:pt x="4457" y="47"/>
                  </a:lnTo>
                  <a:lnTo>
                    <a:pt x="4468" y="69"/>
                  </a:lnTo>
                  <a:lnTo>
                    <a:pt x="4470" y="95"/>
                  </a:lnTo>
                  <a:lnTo>
                    <a:pt x="4470" y="3727"/>
                  </a:lnTo>
                  <a:lnTo>
                    <a:pt x="4466" y="3795"/>
                  </a:lnTo>
                  <a:lnTo>
                    <a:pt x="4456" y="3862"/>
                  </a:lnTo>
                  <a:lnTo>
                    <a:pt x="4437" y="3924"/>
                  </a:lnTo>
                  <a:lnTo>
                    <a:pt x="4411" y="3984"/>
                  </a:lnTo>
                  <a:lnTo>
                    <a:pt x="4380" y="4039"/>
                  </a:lnTo>
                  <a:lnTo>
                    <a:pt x="4343" y="4091"/>
                  </a:lnTo>
                  <a:lnTo>
                    <a:pt x="4299" y="4139"/>
                  </a:lnTo>
                  <a:lnTo>
                    <a:pt x="4252" y="4182"/>
                  </a:lnTo>
                  <a:lnTo>
                    <a:pt x="4200" y="4219"/>
                  </a:lnTo>
                  <a:lnTo>
                    <a:pt x="4145" y="4251"/>
                  </a:lnTo>
                  <a:lnTo>
                    <a:pt x="4085" y="4276"/>
                  </a:lnTo>
                  <a:lnTo>
                    <a:pt x="4021" y="4295"/>
                  </a:lnTo>
                  <a:lnTo>
                    <a:pt x="3956" y="4306"/>
                  </a:lnTo>
                  <a:lnTo>
                    <a:pt x="3888" y="4310"/>
                  </a:lnTo>
                  <a:lnTo>
                    <a:pt x="583" y="4310"/>
                  </a:lnTo>
                  <a:lnTo>
                    <a:pt x="515" y="4306"/>
                  </a:lnTo>
                  <a:lnTo>
                    <a:pt x="449" y="4295"/>
                  </a:lnTo>
                  <a:lnTo>
                    <a:pt x="386" y="4276"/>
                  </a:lnTo>
                  <a:lnTo>
                    <a:pt x="326" y="4251"/>
                  </a:lnTo>
                  <a:lnTo>
                    <a:pt x="270" y="4219"/>
                  </a:lnTo>
                  <a:lnTo>
                    <a:pt x="219" y="4182"/>
                  </a:lnTo>
                  <a:lnTo>
                    <a:pt x="171" y="4139"/>
                  </a:lnTo>
                  <a:lnTo>
                    <a:pt x="128" y="4091"/>
                  </a:lnTo>
                  <a:lnTo>
                    <a:pt x="91" y="4039"/>
                  </a:lnTo>
                  <a:lnTo>
                    <a:pt x="60" y="3984"/>
                  </a:lnTo>
                  <a:lnTo>
                    <a:pt x="34" y="3924"/>
                  </a:lnTo>
                  <a:lnTo>
                    <a:pt x="15" y="3862"/>
                  </a:lnTo>
                  <a:lnTo>
                    <a:pt x="4" y="3795"/>
                  </a:lnTo>
                  <a:lnTo>
                    <a:pt x="0" y="3727"/>
                  </a:lnTo>
                  <a:lnTo>
                    <a:pt x="0" y="2100"/>
                  </a:lnTo>
                  <a:lnTo>
                    <a:pt x="4" y="2074"/>
                  </a:lnTo>
                  <a:lnTo>
                    <a:pt x="14" y="2051"/>
                  </a:lnTo>
                  <a:lnTo>
                    <a:pt x="29" y="2032"/>
                  </a:lnTo>
                  <a:lnTo>
                    <a:pt x="48" y="2017"/>
                  </a:lnTo>
                  <a:lnTo>
                    <a:pt x="71" y="2008"/>
                  </a:lnTo>
                  <a:lnTo>
                    <a:pt x="96" y="2004"/>
                  </a:lnTo>
                  <a:lnTo>
                    <a:pt x="972" y="2004"/>
                  </a:lnTo>
                  <a:lnTo>
                    <a:pt x="972" y="95"/>
                  </a:lnTo>
                  <a:lnTo>
                    <a:pt x="976" y="69"/>
                  </a:lnTo>
                  <a:lnTo>
                    <a:pt x="986" y="47"/>
                  </a:lnTo>
                  <a:lnTo>
                    <a:pt x="1001" y="27"/>
                  </a:lnTo>
                  <a:lnTo>
                    <a:pt x="1020" y="12"/>
                  </a:lnTo>
                  <a:lnTo>
                    <a:pt x="1043" y="2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-140" y="1372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4 h 192"/>
                <a:gd name="T8" fmla="*/ 1394 w 1423"/>
                <a:gd name="T9" fmla="*/ 29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7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4 h 192"/>
                <a:gd name="T22" fmla="*/ 1375 w 1423"/>
                <a:gd name="T23" fmla="*/ 179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9 h 192"/>
                <a:gd name="T34" fmla="*/ 28 w 1423"/>
                <a:gd name="T35" fmla="*/ 164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7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9 h 192"/>
                <a:gd name="T48" fmla="*/ 47 w 1423"/>
                <a:gd name="T49" fmla="*/ 14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4"/>
                  </a:lnTo>
                  <a:lnTo>
                    <a:pt x="1394" y="29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7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4"/>
                  </a:lnTo>
                  <a:lnTo>
                    <a:pt x="1375" y="179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9"/>
                  </a:lnTo>
                  <a:lnTo>
                    <a:pt x="28" y="164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7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9"/>
                  </a:lnTo>
                  <a:lnTo>
                    <a:pt x="47" y="14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-140" y="1900"/>
              <a:ext cx="712" cy="95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7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7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7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7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-140" y="2427"/>
              <a:ext cx="712" cy="96"/>
            </a:xfrm>
            <a:custGeom>
              <a:avLst/>
              <a:gdLst>
                <a:gd name="T0" fmla="*/ 96 w 1423"/>
                <a:gd name="T1" fmla="*/ 0 h 192"/>
                <a:gd name="T2" fmla="*/ 1326 w 1423"/>
                <a:gd name="T3" fmla="*/ 0 h 192"/>
                <a:gd name="T4" fmla="*/ 1352 w 1423"/>
                <a:gd name="T5" fmla="*/ 3 h 192"/>
                <a:gd name="T6" fmla="*/ 1375 w 1423"/>
                <a:gd name="T7" fmla="*/ 13 h 192"/>
                <a:gd name="T8" fmla="*/ 1394 w 1423"/>
                <a:gd name="T9" fmla="*/ 28 h 192"/>
                <a:gd name="T10" fmla="*/ 1409 w 1423"/>
                <a:gd name="T11" fmla="*/ 48 h 192"/>
                <a:gd name="T12" fmla="*/ 1419 w 1423"/>
                <a:gd name="T13" fmla="*/ 71 h 192"/>
                <a:gd name="T14" fmla="*/ 1423 w 1423"/>
                <a:gd name="T15" fmla="*/ 95 h 192"/>
                <a:gd name="T16" fmla="*/ 1419 w 1423"/>
                <a:gd name="T17" fmla="*/ 121 h 192"/>
                <a:gd name="T18" fmla="*/ 1409 w 1423"/>
                <a:gd name="T19" fmla="*/ 144 h 192"/>
                <a:gd name="T20" fmla="*/ 1394 w 1423"/>
                <a:gd name="T21" fmla="*/ 163 h 192"/>
                <a:gd name="T22" fmla="*/ 1375 w 1423"/>
                <a:gd name="T23" fmla="*/ 178 h 192"/>
                <a:gd name="T24" fmla="*/ 1352 w 1423"/>
                <a:gd name="T25" fmla="*/ 189 h 192"/>
                <a:gd name="T26" fmla="*/ 1326 w 1423"/>
                <a:gd name="T27" fmla="*/ 192 h 192"/>
                <a:gd name="T28" fmla="*/ 96 w 1423"/>
                <a:gd name="T29" fmla="*/ 192 h 192"/>
                <a:gd name="T30" fmla="*/ 70 w 1423"/>
                <a:gd name="T31" fmla="*/ 189 h 192"/>
                <a:gd name="T32" fmla="*/ 47 w 1423"/>
                <a:gd name="T33" fmla="*/ 178 h 192"/>
                <a:gd name="T34" fmla="*/ 28 w 1423"/>
                <a:gd name="T35" fmla="*/ 163 h 192"/>
                <a:gd name="T36" fmla="*/ 13 w 1423"/>
                <a:gd name="T37" fmla="*/ 144 h 192"/>
                <a:gd name="T38" fmla="*/ 4 w 1423"/>
                <a:gd name="T39" fmla="*/ 121 h 192"/>
                <a:gd name="T40" fmla="*/ 0 w 1423"/>
                <a:gd name="T41" fmla="*/ 95 h 192"/>
                <a:gd name="T42" fmla="*/ 4 w 1423"/>
                <a:gd name="T43" fmla="*/ 71 h 192"/>
                <a:gd name="T44" fmla="*/ 13 w 1423"/>
                <a:gd name="T45" fmla="*/ 48 h 192"/>
                <a:gd name="T46" fmla="*/ 28 w 1423"/>
                <a:gd name="T47" fmla="*/ 28 h 192"/>
                <a:gd name="T48" fmla="*/ 47 w 1423"/>
                <a:gd name="T49" fmla="*/ 13 h 192"/>
                <a:gd name="T50" fmla="*/ 70 w 1423"/>
                <a:gd name="T51" fmla="*/ 3 h 192"/>
                <a:gd name="T52" fmla="*/ 96 w 1423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3" h="192">
                  <a:moveTo>
                    <a:pt x="96" y="0"/>
                  </a:moveTo>
                  <a:lnTo>
                    <a:pt x="1326" y="0"/>
                  </a:lnTo>
                  <a:lnTo>
                    <a:pt x="1352" y="3"/>
                  </a:lnTo>
                  <a:lnTo>
                    <a:pt x="1375" y="13"/>
                  </a:lnTo>
                  <a:lnTo>
                    <a:pt x="1394" y="28"/>
                  </a:lnTo>
                  <a:lnTo>
                    <a:pt x="1409" y="48"/>
                  </a:lnTo>
                  <a:lnTo>
                    <a:pt x="1419" y="71"/>
                  </a:lnTo>
                  <a:lnTo>
                    <a:pt x="1423" y="95"/>
                  </a:lnTo>
                  <a:lnTo>
                    <a:pt x="1419" y="121"/>
                  </a:lnTo>
                  <a:lnTo>
                    <a:pt x="1409" y="144"/>
                  </a:lnTo>
                  <a:lnTo>
                    <a:pt x="1394" y="163"/>
                  </a:lnTo>
                  <a:lnTo>
                    <a:pt x="1375" y="178"/>
                  </a:lnTo>
                  <a:lnTo>
                    <a:pt x="1352" y="189"/>
                  </a:lnTo>
                  <a:lnTo>
                    <a:pt x="1326" y="192"/>
                  </a:lnTo>
                  <a:lnTo>
                    <a:pt x="96" y="192"/>
                  </a:lnTo>
                  <a:lnTo>
                    <a:pt x="70" y="189"/>
                  </a:lnTo>
                  <a:lnTo>
                    <a:pt x="47" y="178"/>
                  </a:lnTo>
                  <a:lnTo>
                    <a:pt x="28" y="163"/>
                  </a:lnTo>
                  <a:lnTo>
                    <a:pt x="13" y="144"/>
                  </a:lnTo>
                  <a:lnTo>
                    <a:pt x="4" y="121"/>
                  </a:lnTo>
                  <a:lnTo>
                    <a:pt x="0" y="95"/>
                  </a:lnTo>
                  <a:lnTo>
                    <a:pt x="4" y="71"/>
                  </a:lnTo>
                  <a:lnTo>
                    <a:pt x="13" y="48"/>
                  </a:lnTo>
                  <a:lnTo>
                    <a:pt x="28" y="28"/>
                  </a:lnTo>
                  <a:lnTo>
                    <a:pt x="47" y="13"/>
                  </a:lnTo>
                  <a:lnTo>
                    <a:pt x="70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-654" y="1152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2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40 h 770"/>
                <a:gd name="T36" fmla="*/ 26 w 933"/>
                <a:gd name="T37" fmla="*/ 513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5 h 770"/>
                <a:gd name="T60" fmla="*/ 166 w 933"/>
                <a:gd name="T61" fmla="*/ 382 h 770"/>
                <a:gd name="T62" fmla="*/ 308 w 933"/>
                <a:gd name="T63" fmla="*/ 532 h 770"/>
                <a:gd name="T64" fmla="*/ 766 w 933"/>
                <a:gd name="T65" fmla="*/ 31 h 770"/>
                <a:gd name="T66" fmla="*/ 785 w 933"/>
                <a:gd name="T67" fmla="*/ 15 h 770"/>
                <a:gd name="T68" fmla="*/ 808 w 933"/>
                <a:gd name="T69" fmla="*/ 4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2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40"/>
                  </a:lnTo>
                  <a:lnTo>
                    <a:pt x="26" y="513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5"/>
                  </a:lnTo>
                  <a:lnTo>
                    <a:pt x="166" y="382"/>
                  </a:lnTo>
                  <a:lnTo>
                    <a:pt x="308" y="532"/>
                  </a:lnTo>
                  <a:lnTo>
                    <a:pt x="766" y="31"/>
                  </a:lnTo>
                  <a:lnTo>
                    <a:pt x="785" y="15"/>
                  </a:lnTo>
                  <a:lnTo>
                    <a:pt x="808" y="4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-654" y="170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2 h 770"/>
                <a:gd name="T4" fmla="*/ 880 w 933"/>
                <a:gd name="T5" fmla="*/ 11 h 770"/>
                <a:gd name="T6" fmla="*/ 902 w 933"/>
                <a:gd name="T7" fmla="*/ 25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1 h 770"/>
                <a:gd name="T14" fmla="*/ 930 w 933"/>
                <a:gd name="T15" fmla="*/ 116 h 770"/>
                <a:gd name="T16" fmla="*/ 922 w 933"/>
                <a:gd name="T17" fmla="*/ 140 h 770"/>
                <a:gd name="T18" fmla="*/ 907 w 933"/>
                <a:gd name="T19" fmla="*/ 161 h 770"/>
                <a:gd name="T20" fmla="*/ 380 w 933"/>
                <a:gd name="T21" fmla="*/ 739 h 770"/>
                <a:gd name="T22" fmla="*/ 360 w 933"/>
                <a:gd name="T23" fmla="*/ 755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6 h 770"/>
                <a:gd name="T32" fmla="*/ 260 w 933"/>
                <a:gd name="T33" fmla="*/ 757 h 770"/>
                <a:gd name="T34" fmla="*/ 239 w 933"/>
                <a:gd name="T35" fmla="*/ 739 h 770"/>
                <a:gd name="T36" fmla="*/ 26 w 933"/>
                <a:gd name="T37" fmla="*/ 514 h 770"/>
                <a:gd name="T38" fmla="*/ 11 w 933"/>
                <a:gd name="T39" fmla="*/ 493 h 770"/>
                <a:gd name="T40" fmla="*/ 3 w 933"/>
                <a:gd name="T41" fmla="*/ 469 h 770"/>
                <a:gd name="T42" fmla="*/ 0 w 933"/>
                <a:gd name="T43" fmla="*/ 445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8 h 770"/>
                <a:gd name="T50" fmla="*/ 50 w 933"/>
                <a:gd name="T51" fmla="*/ 363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6 h 770"/>
                <a:gd name="T60" fmla="*/ 166 w 933"/>
                <a:gd name="T61" fmla="*/ 382 h 770"/>
                <a:gd name="T62" fmla="*/ 308 w 933"/>
                <a:gd name="T63" fmla="*/ 533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5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2"/>
                  </a:lnTo>
                  <a:lnTo>
                    <a:pt x="880" y="11"/>
                  </a:lnTo>
                  <a:lnTo>
                    <a:pt x="902" y="25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1"/>
                  </a:lnTo>
                  <a:lnTo>
                    <a:pt x="930" y="116"/>
                  </a:lnTo>
                  <a:lnTo>
                    <a:pt x="922" y="140"/>
                  </a:lnTo>
                  <a:lnTo>
                    <a:pt x="907" y="161"/>
                  </a:lnTo>
                  <a:lnTo>
                    <a:pt x="380" y="739"/>
                  </a:lnTo>
                  <a:lnTo>
                    <a:pt x="360" y="755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6"/>
                  </a:lnTo>
                  <a:lnTo>
                    <a:pt x="260" y="757"/>
                  </a:lnTo>
                  <a:lnTo>
                    <a:pt x="239" y="739"/>
                  </a:lnTo>
                  <a:lnTo>
                    <a:pt x="26" y="514"/>
                  </a:lnTo>
                  <a:lnTo>
                    <a:pt x="11" y="493"/>
                  </a:lnTo>
                  <a:lnTo>
                    <a:pt x="3" y="469"/>
                  </a:lnTo>
                  <a:lnTo>
                    <a:pt x="0" y="445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8"/>
                  </a:lnTo>
                  <a:lnTo>
                    <a:pt x="50" y="363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6"/>
                  </a:lnTo>
                  <a:lnTo>
                    <a:pt x="166" y="382"/>
                  </a:lnTo>
                  <a:lnTo>
                    <a:pt x="308" y="533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5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-654" y="2253"/>
              <a:ext cx="466" cy="385"/>
            </a:xfrm>
            <a:custGeom>
              <a:avLst/>
              <a:gdLst>
                <a:gd name="T0" fmla="*/ 833 w 933"/>
                <a:gd name="T1" fmla="*/ 0 h 770"/>
                <a:gd name="T2" fmla="*/ 857 w 933"/>
                <a:gd name="T3" fmla="*/ 3 h 770"/>
                <a:gd name="T4" fmla="*/ 880 w 933"/>
                <a:gd name="T5" fmla="*/ 11 h 770"/>
                <a:gd name="T6" fmla="*/ 902 w 933"/>
                <a:gd name="T7" fmla="*/ 26 h 770"/>
                <a:gd name="T8" fmla="*/ 918 w 933"/>
                <a:gd name="T9" fmla="*/ 45 h 770"/>
                <a:gd name="T10" fmla="*/ 929 w 933"/>
                <a:gd name="T11" fmla="*/ 68 h 770"/>
                <a:gd name="T12" fmla="*/ 933 w 933"/>
                <a:gd name="T13" fmla="*/ 93 h 770"/>
                <a:gd name="T14" fmla="*/ 930 w 933"/>
                <a:gd name="T15" fmla="*/ 117 h 770"/>
                <a:gd name="T16" fmla="*/ 922 w 933"/>
                <a:gd name="T17" fmla="*/ 140 h 770"/>
                <a:gd name="T18" fmla="*/ 907 w 933"/>
                <a:gd name="T19" fmla="*/ 162 h 770"/>
                <a:gd name="T20" fmla="*/ 380 w 933"/>
                <a:gd name="T21" fmla="*/ 739 h 770"/>
                <a:gd name="T22" fmla="*/ 360 w 933"/>
                <a:gd name="T23" fmla="*/ 757 h 770"/>
                <a:gd name="T24" fmla="*/ 336 w 933"/>
                <a:gd name="T25" fmla="*/ 766 h 770"/>
                <a:gd name="T26" fmla="*/ 310 w 933"/>
                <a:gd name="T27" fmla="*/ 770 h 770"/>
                <a:gd name="T28" fmla="*/ 310 w 933"/>
                <a:gd name="T29" fmla="*/ 770 h 770"/>
                <a:gd name="T30" fmla="*/ 284 w 933"/>
                <a:gd name="T31" fmla="*/ 768 h 770"/>
                <a:gd name="T32" fmla="*/ 260 w 933"/>
                <a:gd name="T33" fmla="*/ 757 h 770"/>
                <a:gd name="T34" fmla="*/ 239 w 933"/>
                <a:gd name="T35" fmla="*/ 741 h 770"/>
                <a:gd name="T36" fmla="*/ 26 w 933"/>
                <a:gd name="T37" fmla="*/ 515 h 770"/>
                <a:gd name="T38" fmla="*/ 11 w 933"/>
                <a:gd name="T39" fmla="*/ 493 h 770"/>
                <a:gd name="T40" fmla="*/ 3 w 933"/>
                <a:gd name="T41" fmla="*/ 470 h 770"/>
                <a:gd name="T42" fmla="*/ 0 w 933"/>
                <a:gd name="T43" fmla="*/ 446 h 770"/>
                <a:gd name="T44" fmla="*/ 4 w 933"/>
                <a:gd name="T45" fmla="*/ 421 h 770"/>
                <a:gd name="T46" fmla="*/ 14 w 933"/>
                <a:gd name="T47" fmla="*/ 398 h 770"/>
                <a:gd name="T48" fmla="*/ 30 w 933"/>
                <a:gd name="T49" fmla="*/ 379 h 770"/>
                <a:gd name="T50" fmla="*/ 50 w 933"/>
                <a:gd name="T51" fmla="*/ 364 h 770"/>
                <a:gd name="T52" fmla="*/ 74 w 933"/>
                <a:gd name="T53" fmla="*/ 355 h 770"/>
                <a:gd name="T54" fmla="*/ 98 w 933"/>
                <a:gd name="T55" fmla="*/ 352 h 770"/>
                <a:gd name="T56" fmla="*/ 122 w 933"/>
                <a:gd name="T57" fmla="*/ 356 h 770"/>
                <a:gd name="T58" fmla="*/ 145 w 933"/>
                <a:gd name="T59" fmla="*/ 367 h 770"/>
                <a:gd name="T60" fmla="*/ 166 w 933"/>
                <a:gd name="T61" fmla="*/ 383 h 770"/>
                <a:gd name="T62" fmla="*/ 308 w 933"/>
                <a:gd name="T63" fmla="*/ 534 h 770"/>
                <a:gd name="T64" fmla="*/ 766 w 933"/>
                <a:gd name="T65" fmla="*/ 32 h 770"/>
                <a:gd name="T66" fmla="*/ 785 w 933"/>
                <a:gd name="T67" fmla="*/ 15 h 770"/>
                <a:gd name="T68" fmla="*/ 808 w 933"/>
                <a:gd name="T69" fmla="*/ 6 h 770"/>
                <a:gd name="T70" fmla="*/ 833 w 933"/>
                <a:gd name="T71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3" h="770">
                  <a:moveTo>
                    <a:pt x="833" y="0"/>
                  </a:moveTo>
                  <a:lnTo>
                    <a:pt x="857" y="3"/>
                  </a:lnTo>
                  <a:lnTo>
                    <a:pt x="880" y="11"/>
                  </a:lnTo>
                  <a:lnTo>
                    <a:pt x="902" y="26"/>
                  </a:lnTo>
                  <a:lnTo>
                    <a:pt x="918" y="45"/>
                  </a:lnTo>
                  <a:lnTo>
                    <a:pt x="929" y="68"/>
                  </a:lnTo>
                  <a:lnTo>
                    <a:pt x="933" y="93"/>
                  </a:lnTo>
                  <a:lnTo>
                    <a:pt x="930" y="117"/>
                  </a:lnTo>
                  <a:lnTo>
                    <a:pt x="922" y="140"/>
                  </a:lnTo>
                  <a:lnTo>
                    <a:pt x="907" y="162"/>
                  </a:lnTo>
                  <a:lnTo>
                    <a:pt x="380" y="739"/>
                  </a:lnTo>
                  <a:lnTo>
                    <a:pt x="360" y="757"/>
                  </a:lnTo>
                  <a:lnTo>
                    <a:pt x="336" y="766"/>
                  </a:lnTo>
                  <a:lnTo>
                    <a:pt x="310" y="770"/>
                  </a:lnTo>
                  <a:lnTo>
                    <a:pt x="310" y="770"/>
                  </a:lnTo>
                  <a:lnTo>
                    <a:pt x="284" y="768"/>
                  </a:lnTo>
                  <a:lnTo>
                    <a:pt x="260" y="757"/>
                  </a:lnTo>
                  <a:lnTo>
                    <a:pt x="239" y="741"/>
                  </a:lnTo>
                  <a:lnTo>
                    <a:pt x="26" y="515"/>
                  </a:lnTo>
                  <a:lnTo>
                    <a:pt x="11" y="493"/>
                  </a:lnTo>
                  <a:lnTo>
                    <a:pt x="3" y="470"/>
                  </a:lnTo>
                  <a:lnTo>
                    <a:pt x="0" y="446"/>
                  </a:lnTo>
                  <a:lnTo>
                    <a:pt x="4" y="421"/>
                  </a:lnTo>
                  <a:lnTo>
                    <a:pt x="14" y="398"/>
                  </a:lnTo>
                  <a:lnTo>
                    <a:pt x="30" y="379"/>
                  </a:lnTo>
                  <a:lnTo>
                    <a:pt x="50" y="364"/>
                  </a:lnTo>
                  <a:lnTo>
                    <a:pt x="74" y="355"/>
                  </a:lnTo>
                  <a:lnTo>
                    <a:pt x="98" y="352"/>
                  </a:lnTo>
                  <a:lnTo>
                    <a:pt x="122" y="356"/>
                  </a:lnTo>
                  <a:lnTo>
                    <a:pt x="145" y="367"/>
                  </a:lnTo>
                  <a:lnTo>
                    <a:pt x="166" y="383"/>
                  </a:lnTo>
                  <a:lnTo>
                    <a:pt x="308" y="534"/>
                  </a:lnTo>
                  <a:lnTo>
                    <a:pt x="766" y="32"/>
                  </a:lnTo>
                  <a:lnTo>
                    <a:pt x="785" y="15"/>
                  </a:lnTo>
                  <a:lnTo>
                    <a:pt x="808" y="6"/>
                  </a:lnTo>
                  <a:lnTo>
                    <a:pt x="8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255286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18041" y="1052736"/>
            <a:ext cx="447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buClr>
                <a:schemeClr val="tx1"/>
              </a:buClr>
              <a:buSzPct val="50000"/>
            </a:pPr>
            <a:r>
              <a:rPr lang="uk-UA" sz="4400" b="1" dirty="0">
                <a:solidFill>
                  <a:srgbClr val="255286"/>
                </a:solidFill>
                <a:latin typeface="Calibri" pitchFamily="34" charset="0"/>
                <a:cs typeface="Trebuchet MS"/>
              </a:rPr>
              <a:t>238</a:t>
            </a:r>
            <a:r>
              <a:rPr lang="uk-UA" sz="2400" b="1" dirty="0">
                <a:solidFill>
                  <a:srgbClr val="EEBB10"/>
                </a:solidFill>
                <a:latin typeface="Calibri" pitchFamily="34" charset="0"/>
                <a:cs typeface="Trebuchet MS"/>
              </a:rPr>
              <a:t> </a:t>
            </a:r>
            <a:endParaRPr lang="uk-UA" sz="2400" b="1" dirty="0" smtClean="0">
              <a:solidFill>
                <a:srgbClr val="EEBB10"/>
              </a:solidFill>
              <a:latin typeface="Calibri" pitchFamily="34" charset="0"/>
              <a:cs typeface="Trebuchet MS"/>
            </a:endParaRPr>
          </a:p>
          <a:p>
            <a:pPr marL="12700" marR="5080">
              <a:buClr>
                <a:schemeClr val="tx1"/>
              </a:buClr>
              <a:buSzPct val="50000"/>
            </a:pPr>
            <a:r>
              <a:rPr lang="uk-UA" sz="2000" cap="all" dirty="0" smtClean="0">
                <a:latin typeface="Calibri" pitchFamily="34" charset="0"/>
                <a:cs typeface="Trebuchet MS"/>
              </a:rPr>
              <a:t>національних  </a:t>
            </a:r>
            <a:r>
              <a:rPr lang="uk-UA" sz="2000" cap="all" dirty="0">
                <a:latin typeface="Calibri" pitchFamily="34" charset="0"/>
                <a:cs typeface="Trebuchet MS"/>
              </a:rPr>
              <a:t>стандартів гармонізовано </a:t>
            </a:r>
            <a:r>
              <a:rPr lang="uk-UA" sz="2000" cap="all" dirty="0">
                <a:latin typeface="Calibri" pitchFamily="34" charset="0"/>
                <a:cs typeface="Arial"/>
              </a:rPr>
              <a:t>з стандартами ЄС</a:t>
            </a:r>
          </a:p>
        </p:txBody>
      </p:sp>
      <p:grpSp>
        <p:nvGrpSpPr>
          <p:cNvPr id="24" name="Group 26"/>
          <p:cNvGrpSpPr>
            <a:grpSpLocks noChangeAspect="1"/>
          </p:cNvGrpSpPr>
          <p:nvPr/>
        </p:nvGrpSpPr>
        <p:grpSpPr bwMode="auto">
          <a:xfrm>
            <a:off x="6312024" y="1310288"/>
            <a:ext cx="817175" cy="731520"/>
            <a:chOff x="2608" y="1911"/>
            <a:chExt cx="353" cy="316"/>
          </a:xfrm>
          <a:solidFill>
            <a:srgbClr val="C43D59"/>
          </a:solidFill>
        </p:grpSpPr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656" y="1971"/>
              <a:ext cx="253" cy="256"/>
            </a:xfrm>
            <a:custGeom>
              <a:avLst/>
              <a:gdLst>
                <a:gd name="T0" fmla="*/ 2529 w 2529"/>
                <a:gd name="T1" fmla="*/ 1105 h 2568"/>
                <a:gd name="T2" fmla="*/ 2529 w 2529"/>
                <a:gd name="T3" fmla="*/ 2468 h 2568"/>
                <a:gd name="T4" fmla="*/ 2528 w 2529"/>
                <a:gd name="T5" fmla="*/ 2481 h 2568"/>
                <a:gd name="T6" fmla="*/ 2524 w 2529"/>
                <a:gd name="T7" fmla="*/ 2503 h 2568"/>
                <a:gd name="T8" fmla="*/ 2512 w 2529"/>
                <a:gd name="T9" fmla="*/ 2527 h 2568"/>
                <a:gd name="T10" fmla="*/ 2491 w 2529"/>
                <a:gd name="T11" fmla="*/ 2549 h 2568"/>
                <a:gd name="T12" fmla="*/ 2457 w 2529"/>
                <a:gd name="T13" fmla="*/ 2562 h 2568"/>
                <a:gd name="T14" fmla="*/ 1565 w 2529"/>
                <a:gd name="T15" fmla="*/ 2564 h 2568"/>
                <a:gd name="T16" fmla="*/ 1566 w 2529"/>
                <a:gd name="T17" fmla="*/ 1827 h 2568"/>
                <a:gd name="T18" fmla="*/ 1566 w 2529"/>
                <a:gd name="T19" fmla="*/ 1814 h 2568"/>
                <a:gd name="T20" fmla="*/ 1562 w 2529"/>
                <a:gd name="T21" fmla="*/ 1793 h 2568"/>
                <a:gd name="T22" fmla="*/ 1553 w 2529"/>
                <a:gd name="T23" fmla="*/ 1768 h 2568"/>
                <a:gd name="T24" fmla="*/ 1536 w 2529"/>
                <a:gd name="T25" fmla="*/ 1743 h 2568"/>
                <a:gd name="T26" fmla="*/ 1506 w 2529"/>
                <a:gd name="T27" fmla="*/ 1722 h 2568"/>
                <a:gd name="T28" fmla="*/ 1464 w 2529"/>
                <a:gd name="T29" fmla="*/ 1710 h 2568"/>
                <a:gd name="T30" fmla="*/ 1068 w 2529"/>
                <a:gd name="T31" fmla="*/ 1707 h 2568"/>
                <a:gd name="T32" fmla="*/ 1026 w 2529"/>
                <a:gd name="T33" fmla="*/ 1714 h 2568"/>
                <a:gd name="T34" fmla="*/ 996 w 2529"/>
                <a:gd name="T35" fmla="*/ 1732 h 2568"/>
                <a:gd name="T36" fmla="*/ 978 w 2529"/>
                <a:gd name="T37" fmla="*/ 1755 h 2568"/>
                <a:gd name="T38" fmla="*/ 968 w 2529"/>
                <a:gd name="T39" fmla="*/ 1781 h 2568"/>
                <a:gd name="T40" fmla="*/ 964 w 2529"/>
                <a:gd name="T41" fmla="*/ 1804 h 2568"/>
                <a:gd name="T42" fmla="*/ 964 w 2529"/>
                <a:gd name="T43" fmla="*/ 1822 h 2568"/>
                <a:gd name="T44" fmla="*/ 964 w 2529"/>
                <a:gd name="T45" fmla="*/ 1829 h 2568"/>
                <a:gd name="T46" fmla="*/ 958 w 2529"/>
                <a:gd name="T47" fmla="*/ 2567 h 2568"/>
                <a:gd name="T48" fmla="*/ 929 w 2529"/>
                <a:gd name="T49" fmla="*/ 2567 h 2568"/>
                <a:gd name="T50" fmla="*/ 872 w 2529"/>
                <a:gd name="T51" fmla="*/ 2567 h 2568"/>
                <a:gd name="T52" fmla="*/ 797 w 2529"/>
                <a:gd name="T53" fmla="*/ 2567 h 2568"/>
                <a:gd name="T54" fmla="*/ 707 w 2529"/>
                <a:gd name="T55" fmla="*/ 2567 h 2568"/>
                <a:gd name="T56" fmla="*/ 606 w 2529"/>
                <a:gd name="T57" fmla="*/ 2567 h 2568"/>
                <a:gd name="T58" fmla="*/ 501 w 2529"/>
                <a:gd name="T59" fmla="*/ 2568 h 2568"/>
                <a:gd name="T60" fmla="*/ 397 w 2529"/>
                <a:gd name="T61" fmla="*/ 2568 h 2568"/>
                <a:gd name="T62" fmla="*/ 298 w 2529"/>
                <a:gd name="T63" fmla="*/ 2568 h 2568"/>
                <a:gd name="T64" fmla="*/ 211 w 2529"/>
                <a:gd name="T65" fmla="*/ 2568 h 2568"/>
                <a:gd name="T66" fmla="*/ 139 w 2529"/>
                <a:gd name="T67" fmla="*/ 2568 h 2568"/>
                <a:gd name="T68" fmla="*/ 89 w 2529"/>
                <a:gd name="T69" fmla="*/ 2568 h 2568"/>
                <a:gd name="T70" fmla="*/ 54 w 2529"/>
                <a:gd name="T71" fmla="*/ 2566 h 2568"/>
                <a:gd name="T72" fmla="*/ 27 w 2529"/>
                <a:gd name="T73" fmla="*/ 2553 h 2568"/>
                <a:gd name="T74" fmla="*/ 11 w 2529"/>
                <a:gd name="T75" fmla="*/ 2534 h 2568"/>
                <a:gd name="T76" fmla="*/ 2 w 2529"/>
                <a:gd name="T77" fmla="*/ 2512 h 2568"/>
                <a:gd name="T78" fmla="*/ 0 w 2529"/>
                <a:gd name="T79" fmla="*/ 2495 h 2568"/>
                <a:gd name="T80" fmla="*/ 0 w 2529"/>
                <a:gd name="T81" fmla="*/ 2487 h 2568"/>
                <a:gd name="T82" fmla="*/ 1302 w 2529"/>
                <a:gd name="T83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29" h="2568">
                  <a:moveTo>
                    <a:pt x="1302" y="0"/>
                  </a:moveTo>
                  <a:lnTo>
                    <a:pt x="2529" y="1105"/>
                  </a:lnTo>
                  <a:lnTo>
                    <a:pt x="2529" y="2465"/>
                  </a:lnTo>
                  <a:lnTo>
                    <a:pt x="2529" y="2468"/>
                  </a:lnTo>
                  <a:lnTo>
                    <a:pt x="2529" y="2473"/>
                  </a:lnTo>
                  <a:lnTo>
                    <a:pt x="2528" y="2481"/>
                  </a:lnTo>
                  <a:lnTo>
                    <a:pt x="2526" y="2491"/>
                  </a:lnTo>
                  <a:lnTo>
                    <a:pt x="2524" y="2503"/>
                  </a:lnTo>
                  <a:lnTo>
                    <a:pt x="2518" y="2515"/>
                  </a:lnTo>
                  <a:lnTo>
                    <a:pt x="2512" y="2527"/>
                  </a:lnTo>
                  <a:lnTo>
                    <a:pt x="2503" y="2539"/>
                  </a:lnTo>
                  <a:lnTo>
                    <a:pt x="2491" y="2549"/>
                  </a:lnTo>
                  <a:lnTo>
                    <a:pt x="2476" y="2557"/>
                  </a:lnTo>
                  <a:lnTo>
                    <a:pt x="2457" y="2562"/>
                  </a:lnTo>
                  <a:lnTo>
                    <a:pt x="2434" y="2564"/>
                  </a:lnTo>
                  <a:lnTo>
                    <a:pt x="1565" y="2564"/>
                  </a:lnTo>
                  <a:lnTo>
                    <a:pt x="1566" y="1829"/>
                  </a:lnTo>
                  <a:lnTo>
                    <a:pt x="1566" y="1827"/>
                  </a:lnTo>
                  <a:lnTo>
                    <a:pt x="1566" y="1822"/>
                  </a:lnTo>
                  <a:lnTo>
                    <a:pt x="1566" y="1814"/>
                  </a:lnTo>
                  <a:lnTo>
                    <a:pt x="1565" y="1804"/>
                  </a:lnTo>
                  <a:lnTo>
                    <a:pt x="1562" y="1793"/>
                  </a:lnTo>
                  <a:lnTo>
                    <a:pt x="1559" y="1781"/>
                  </a:lnTo>
                  <a:lnTo>
                    <a:pt x="1553" y="1768"/>
                  </a:lnTo>
                  <a:lnTo>
                    <a:pt x="1546" y="1755"/>
                  </a:lnTo>
                  <a:lnTo>
                    <a:pt x="1536" y="1743"/>
                  </a:lnTo>
                  <a:lnTo>
                    <a:pt x="1523" y="1732"/>
                  </a:lnTo>
                  <a:lnTo>
                    <a:pt x="1506" y="1722"/>
                  </a:lnTo>
                  <a:lnTo>
                    <a:pt x="1488" y="1714"/>
                  </a:lnTo>
                  <a:lnTo>
                    <a:pt x="1464" y="1710"/>
                  </a:lnTo>
                  <a:lnTo>
                    <a:pt x="1437" y="1707"/>
                  </a:lnTo>
                  <a:lnTo>
                    <a:pt x="1068" y="1707"/>
                  </a:lnTo>
                  <a:lnTo>
                    <a:pt x="1045" y="1710"/>
                  </a:lnTo>
                  <a:lnTo>
                    <a:pt x="1026" y="1714"/>
                  </a:lnTo>
                  <a:lnTo>
                    <a:pt x="1009" y="1722"/>
                  </a:lnTo>
                  <a:lnTo>
                    <a:pt x="996" y="1732"/>
                  </a:lnTo>
                  <a:lnTo>
                    <a:pt x="986" y="1743"/>
                  </a:lnTo>
                  <a:lnTo>
                    <a:pt x="978" y="1755"/>
                  </a:lnTo>
                  <a:lnTo>
                    <a:pt x="972" y="1768"/>
                  </a:lnTo>
                  <a:lnTo>
                    <a:pt x="968" y="1781"/>
                  </a:lnTo>
                  <a:lnTo>
                    <a:pt x="966" y="1793"/>
                  </a:lnTo>
                  <a:lnTo>
                    <a:pt x="964" y="1804"/>
                  </a:lnTo>
                  <a:lnTo>
                    <a:pt x="964" y="1814"/>
                  </a:lnTo>
                  <a:lnTo>
                    <a:pt x="964" y="1822"/>
                  </a:lnTo>
                  <a:lnTo>
                    <a:pt x="964" y="1827"/>
                  </a:lnTo>
                  <a:lnTo>
                    <a:pt x="964" y="1829"/>
                  </a:lnTo>
                  <a:lnTo>
                    <a:pt x="963" y="2567"/>
                  </a:lnTo>
                  <a:lnTo>
                    <a:pt x="958" y="2567"/>
                  </a:lnTo>
                  <a:lnTo>
                    <a:pt x="947" y="2567"/>
                  </a:lnTo>
                  <a:lnTo>
                    <a:pt x="929" y="2567"/>
                  </a:lnTo>
                  <a:lnTo>
                    <a:pt x="904" y="2567"/>
                  </a:lnTo>
                  <a:lnTo>
                    <a:pt x="872" y="2567"/>
                  </a:lnTo>
                  <a:lnTo>
                    <a:pt x="837" y="2567"/>
                  </a:lnTo>
                  <a:lnTo>
                    <a:pt x="797" y="2567"/>
                  </a:lnTo>
                  <a:lnTo>
                    <a:pt x="754" y="2567"/>
                  </a:lnTo>
                  <a:lnTo>
                    <a:pt x="707" y="2567"/>
                  </a:lnTo>
                  <a:lnTo>
                    <a:pt x="657" y="2567"/>
                  </a:lnTo>
                  <a:lnTo>
                    <a:pt x="606" y="2567"/>
                  </a:lnTo>
                  <a:lnTo>
                    <a:pt x="553" y="2567"/>
                  </a:lnTo>
                  <a:lnTo>
                    <a:pt x="501" y="2568"/>
                  </a:lnTo>
                  <a:lnTo>
                    <a:pt x="449" y="2568"/>
                  </a:lnTo>
                  <a:lnTo>
                    <a:pt x="397" y="2568"/>
                  </a:lnTo>
                  <a:lnTo>
                    <a:pt x="347" y="2568"/>
                  </a:lnTo>
                  <a:lnTo>
                    <a:pt x="298" y="2568"/>
                  </a:lnTo>
                  <a:lnTo>
                    <a:pt x="253" y="2568"/>
                  </a:lnTo>
                  <a:lnTo>
                    <a:pt x="211" y="2568"/>
                  </a:lnTo>
                  <a:lnTo>
                    <a:pt x="173" y="2568"/>
                  </a:lnTo>
                  <a:lnTo>
                    <a:pt x="139" y="2568"/>
                  </a:lnTo>
                  <a:lnTo>
                    <a:pt x="111" y="2568"/>
                  </a:lnTo>
                  <a:lnTo>
                    <a:pt x="89" y="2568"/>
                  </a:lnTo>
                  <a:lnTo>
                    <a:pt x="74" y="2568"/>
                  </a:lnTo>
                  <a:lnTo>
                    <a:pt x="54" y="2566"/>
                  </a:lnTo>
                  <a:lnTo>
                    <a:pt x="39" y="2561"/>
                  </a:lnTo>
                  <a:lnTo>
                    <a:pt x="27" y="2553"/>
                  </a:lnTo>
                  <a:lnTo>
                    <a:pt x="17" y="2544"/>
                  </a:lnTo>
                  <a:lnTo>
                    <a:pt x="11" y="2534"/>
                  </a:lnTo>
                  <a:lnTo>
                    <a:pt x="5" y="2523"/>
                  </a:lnTo>
                  <a:lnTo>
                    <a:pt x="2" y="2512"/>
                  </a:lnTo>
                  <a:lnTo>
                    <a:pt x="1" y="2503"/>
                  </a:lnTo>
                  <a:lnTo>
                    <a:pt x="0" y="2495"/>
                  </a:lnTo>
                  <a:lnTo>
                    <a:pt x="0" y="2490"/>
                  </a:lnTo>
                  <a:lnTo>
                    <a:pt x="0" y="2487"/>
                  </a:lnTo>
                  <a:lnTo>
                    <a:pt x="0" y="1105"/>
                  </a:lnTo>
                  <a:lnTo>
                    <a:pt x="1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608" y="1911"/>
              <a:ext cx="353" cy="169"/>
            </a:xfrm>
            <a:custGeom>
              <a:avLst/>
              <a:gdLst>
                <a:gd name="T0" fmla="*/ 1793 w 3528"/>
                <a:gd name="T1" fmla="*/ 0 h 1691"/>
                <a:gd name="T2" fmla="*/ 3528 w 3528"/>
                <a:gd name="T3" fmla="*/ 1592 h 1691"/>
                <a:gd name="T4" fmla="*/ 3527 w 3528"/>
                <a:gd name="T5" fmla="*/ 1593 h 1691"/>
                <a:gd name="T6" fmla="*/ 3525 w 3528"/>
                <a:gd name="T7" fmla="*/ 1597 h 1691"/>
                <a:gd name="T8" fmla="*/ 3520 w 3528"/>
                <a:gd name="T9" fmla="*/ 1603 h 1691"/>
                <a:gd name="T10" fmla="*/ 3515 w 3528"/>
                <a:gd name="T11" fmla="*/ 1610 h 1691"/>
                <a:gd name="T12" fmla="*/ 3507 w 3528"/>
                <a:gd name="T13" fmla="*/ 1620 h 1691"/>
                <a:gd name="T14" fmla="*/ 3498 w 3528"/>
                <a:gd name="T15" fmla="*/ 1630 h 1691"/>
                <a:gd name="T16" fmla="*/ 3486 w 3528"/>
                <a:gd name="T17" fmla="*/ 1640 h 1691"/>
                <a:gd name="T18" fmla="*/ 3473 w 3528"/>
                <a:gd name="T19" fmla="*/ 1650 h 1691"/>
                <a:gd name="T20" fmla="*/ 3457 w 3528"/>
                <a:gd name="T21" fmla="*/ 1659 h 1691"/>
                <a:gd name="T22" fmla="*/ 3440 w 3528"/>
                <a:gd name="T23" fmla="*/ 1668 h 1691"/>
                <a:gd name="T24" fmla="*/ 3421 w 3528"/>
                <a:gd name="T25" fmla="*/ 1674 h 1691"/>
                <a:gd name="T26" fmla="*/ 3400 w 3528"/>
                <a:gd name="T27" fmla="*/ 1680 h 1691"/>
                <a:gd name="T28" fmla="*/ 3376 w 3528"/>
                <a:gd name="T29" fmla="*/ 1682 h 1691"/>
                <a:gd name="T30" fmla="*/ 3350 w 3528"/>
                <a:gd name="T31" fmla="*/ 1681 h 1691"/>
                <a:gd name="T32" fmla="*/ 3321 w 3528"/>
                <a:gd name="T33" fmla="*/ 1678 h 1691"/>
                <a:gd name="T34" fmla="*/ 3291 w 3528"/>
                <a:gd name="T35" fmla="*/ 1670 h 1691"/>
                <a:gd name="T36" fmla="*/ 3258 w 3528"/>
                <a:gd name="T37" fmla="*/ 1658 h 1691"/>
                <a:gd name="T38" fmla="*/ 3222 w 3528"/>
                <a:gd name="T39" fmla="*/ 1641 h 1691"/>
                <a:gd name="T40" fmla="*/ 3184 w 3528"/>
                <a:gd name="T41" fmla="*/ 1619 h 1691"/>
                <a:gd name="T42" fmla="*/ 3144 w 3528"/>
                <a:gd name="T43" fmla="*/ 1592 h 1691"/>
                <a:gd name="T44" fmla="*/ 1793 w 3528"/>
                <a:gd name="T45" fmla="*/ 365 h 1691"/>
                <a:gd name="T46" fmla="*/ 351 w 3528"/>
                <a:gd name="T47" fmla="*/ 1599 h 1691"/>
                <a:gd name="T48" fmla="*/ 317 w 3528"/>
                <a:gd name="T49" fmla="*/ 1627 h 1691"/>
                <a:gd name="T50" fmla="*/ 283 w 3528"/>
                <a:gd name="T51" fmla="*/ 1649 h 1691"/>
                <a:gd name="T52" fmla="*/ 252 w 3528"/>
                <a:gd name="T53" fmla="*/ 1667 h 1691"/>
                <a:gd name="T54" fmla="*/ 223 w 3528"/>
                <a:gd name="T55" fmla="*/ 1679 h 1691"/>
                <a:gd name="T56" fmla="*/ 195 w 3528"/>
                <a:gd name="T57" fmla="*/ 1686 h 1691"/>
                <a:gd name="T58" fmla="*/ 170 w 3528"/>
                <a:gd name="T59" fmla="*/ 1690 h 1691"/>
                <a:gd name="T60" fmla="*/ 146 w 3528"/>
                <a:gd name="T61" fmla="*/ 1691 h 1691"/>
                <a:gd name="T62" fmla="*/ 124 w 3528"/>
                <a:gd name="T63" fmla="*/ 1689 h 1691"/>
                <a:gd name="T64" fmla="*/ 103 w 3528"/>
                <a:gd name="T65" fmla="*/ 1683 h 1691"/>
                <a:gd name="T66" fmla="*/ 85 w 3528"/>
                <a:gd name="T67" fmla="*/ 1677 h 1691"/>
                <a:gd name="T68" fmla="*/ 69 w 3528"/>
                <a:gd name="T69" fmla="*/ 1668 h 1691"/>
                <a:gd name="T70" fmla="*/ 54 w 3528"/>
                <a:gd name="T71" fmla="*/ 1659 h 1691"/>
                <a:gd name="T72" fmla="*/ 41 w 3528"/>
                <a:gd name="T73" fmla="*/ 1648 h 1691"/>
                <a:gd name="T74" fmla="*/ 30 w 3528"/>
                <a:gd name="T75" fmla="*/ 1638 h 1691"/>
                <a:gd name="T76" fmla="*/ 21 w 3528"/>
                <a:gd name="T77" fmla="*/ 1628 h 1691"/>
                <a:gd name="T78" fmla="*/ 13 w 3528"/>
                <a:gd name="T79" fmla="*/ 1619 h 1691"/>
                <a:gd name="T80" fmla="*/ 8 w 3528"/>
                <a:gd name="T81" fmla="*/ 1610 h 1691"/>
                <a:gd name="T82" fmla="*/ 3 w 3528"/>
                <a:gd name="T83" fmla="*/ 1605 h 1691"/>
                <a:gd name="T84" fmla="*/ 1 w 3528"/>
                <a:gd name="T85" fmla="*/ 1601 h 1691"/>
                <a:gd name="T86" fmla="*/ 0 w 3528"/>
                <a:gd name="T87" fmla="*/ 1599 h 1691"/>
                <a:gd name="T88" fmla="*/ 1793 w 3528"/>
                <a:gd name="T8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28" h="1691">
                  <a:moveTo>
                    <a:pt x="1793" y="0"/>
                  </a:moveTo>
                  <a:lnTo>
                    <a:pt x="3528" y="1592"/>
                  </a:lnTo>
                  <a:lnTo>
                    <a:pt x="3527" y="1593"/>
                  </a:lnTo>
                  <a:lnTo>
                    <a:pt x="3525" y="1597"/>
                  </a:lnTo>
                  <a:lnTo>
                    <a:pt x="3520" y="1603"/>
                  </a:lnTo>
                  <a:lnTo>
                    <a:pt x="3515" y="1610"/>
                  </a:lnTo>
                  <a:lnTo>
                    <a:pt x="3507" y="1620"/>
                  </a:lnTo>
                  <a:lnTo>
                    <a:pt x="3498" y="1630"/>
                  </a:lnTo>
                  <a:lnTo>
                    <a:pt x="3486" y="1640"/>
                  </a:lnTo>
                  <a:lnTo>
                    <a:pt x="3473" y="1650"/>
                  </a:lnTo>
                  <a:lnTo>
                    <a:pt x="3457" y="1659"/>
                  </a:lnTo>
                  <a:lnTo>
                    <a:pt x="3440" y="1668"/>
                  </a:lnTo>
                  <a:lnTo>
                    <a:pt x="3421" y="1674"/>
                  </a:lnTo>
                  <a:lnTo>
                    <a:pt x="3400" y="1680"/>
                  </a:lnTo>
                  <a:lnTo>
                    <a:pt x="3376" y="1682"/>
                  </a:lnTo>
                  <a:lnTo>
                    <a:pt x="3350" y="1681"/>
                  </a:lnTo>
                  <a:lnTo>
                    <a:pt x="3321" y="1678"/>
                  </a:lnTo>
                  <a:lnTo>
                    <a:pt x="3291" y="1670"/>
                  </a:lnTo>
                  <a:lnTo>
                    <a:pt x="3258" y="1658"/>
                  </a:lnTo>
                  <a:lnTo>
                    <a:pt x="3222" y="1641"/>
                  </a:lnTo>
                  <a:lnTo>
                    <a:pt x="3184" y="1619"/>
                  </a:lnTo>
                  <a:lnTo>
                    <a:pt x="3144" y="1592"/>
                  </a:lnTo>
                  <a:lnTo>
                    <a:pt x="1793" y="365"/>
                  </a:lnTo>
                  <a:lnTo>
                    <a:pt x="351" y="1599"/>
                  </a:lnTo>
                  <a:lnTo>
                    <a:pt x="317" y="1627"/>
                  </a:lnTo>
                  <a:lnTo>
                    <a:pt x="283" y="1649"/>
                  </a:lnTo>
                  <a:lnTo>
                    <a:pt x="252" y="1667"/>
                  </a:lnTo>
                  <a:lnTo>
                    <a:pt x="223" y="1679"/>
                  </a:lnTo>
                  <a:lnTo>
                    <a:pt x="195" y="1686"/>
                  </a:lnTo>
                  <a:lnTo>
                    <a:pt x="170" y="1690"/>
                  </a:lnTo>
                  <a:lnTo>
                    <a:pt x="146" y="1691"/>
                  </a:lnTo>
                  <a:lnTo>
                    <a:pt x="124" y="1689"/>
                  </a:lnTo>
                  <a:lnTo>
                    <a:pt x="103" y="1683"/>
                  </a:lnTo>
                  <a:lnTo>
                    <a:pt x="85" y="1677"/>
                  </a:lnTo>
                  <a:lnTo>
                    <a:pt x="69" y="1668"/>
                  </a:lnTo>
                  <a:lnTo>
                    <a:pt x="54" y="1659"/>
                  </a:lnTo>
                  <a:lnTo>
                    <a:pt x="41" y="1648"/>
                  </a:lnTo>
                  <a:lnTo>
                    <a:pt x="30" y="1638"/>
                  </a:lnTo>
                  <a:lnTo>
                    <a:pt x="21" y="1628"/>
                  </a:lnTo>
                  <a:lnTo>
                    <a:pt x="13" y="1619"/>
                  </a:lnTo>
                  <a:lnTo>
                    <a:pt x="8" y="1610"/>
                  </a:lnTo>
                  <a:lnTo>
                    <a:pt x="3" y="1605"/>
                  </a:lnTo>
                  <a:lnTo>
                    <a:pt x="1" y="1601"/>
                  </a:lnTo>
                  <a:lnTo>
                    <a:pt x="0" y="1599"/>
                  </a:lnTo>
                  <a:lnTo>
                    <a:pt x="17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884" y="1947"/>
              <a:ext cx="35" cy="73"/>
            </a:xfrm>
            <a:custGeom>
              <a:avLst/>
              <a:gdLst>
                <a:gd name="T0" fmla="*/ 0 w 347"/>
                <a:gd name="T1" fmla="*/ 0 h 725"/>
                <a:gd name="T2" fmla="*/ 347 w 347"/>
                <a:gd name="T3" fmla="*/ 0 h 725"/>
                <a:gd name="T4" fmla="*/ 347 w 347"/>
                <a:gd name="T5" fmla="*/ 725 h 725"/>
                <a:gd name="T6" fmla="*/ 1 w 347"/>
                <a:gd name="T7" fmla="*/ 428 h 725"/>
                <a:gd name="T8" fmla="*/ 0 w 347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25">
                  <a:moveTo>
                    <a:pt x="0" y="0"/>
                  </a:moveTo>
                  <a:lnTo>
                    <a:pt x="347" y="0"/>
                  </a:lnTo>
                  <a:lnTo>
                    <a:pt x="347" y="725"/>
                  </a:lnTo>
                  <a:lnTo>
                    <a:pt x="1" y="4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7178095" y="1080736"/>
            <a:ext cx="4534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buClr>
                <a:schemeClr val="tx1"/>
              </a:buClr>
              <a:buSzPct val="50000"/>
            </a:pPr>
            <a:r>
              <a:rPr lang="uk-UA" sz="44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10 584 </a:t>
            </a:r>
          </a:p>
          <a:p>
            <a:pPr marL="12700" marR="5080">
              <a:buClr>
                <a:schemeClr val="tx1"/>
              </a:buClr>
              <a:buSzPct val="50000"/>
            </a:pPr>
            <a:r>
              <a:rPr lang="uk-UA" sz="2000" cap="all" dirty="0" smtClean="0">
                <a:latin typeface="Calibri" pitchFamily="34" charset="0"/>
                <a:cs typeface="Trebuchet MS"/>
              </a:rPr>
              <a:t>садибні будинки прийняті </a:t>
            </a:r>
            <a:r>
              <a:rPr lang="uk-UA" sz="2000" cap="all" dirty="0">
                <a:latin typeface="Calibri" pitchFamily="34" charset="0"/>
                <a:cs typeface="Trebuchet MS"/>
              </a:rPr>
              <a:t>в експлуатацію </a:t>
            </a:r>
            <a:r>
              <a:rPr lang="uk-UA" sz="2000" cap="all" dirty="0" smtClean="0">
                <a:latin typeface="Calibri" pitchFamily="34" charset="0"/>
                <a:cs typeface="Trebuchet MS"/>
              </a:rPr>
              <a:t>(Будівельна амністія)  </a:t>
            </a:r>
            <a:endParaRPr lang="uk-UA" sz="2000" cap="all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/>
          <p:nvPr/>
        </p:nvSpPr>
        <p:spPr>
          <a:xfrm>
            <a:off x="582062" y="1047388"/>
            <a:ext cx="111299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defRPr sz="2400" b="1" spc="265">
                <a:solidFill>
                  <a:srgbClr val="EEBB10"/>
                </a:solidFill>
                <a:cs typeface="Trebuchet MS"/>
              </a:defRPr>
            </a:lvl1pPr>
          </a:lstStyle>
          <a:p>
            <a:pPr algn="ctr"/>
            <a:r>
              <a:rPr spc="0" dirty="0">
                <a:solidFill>
                  <a:srgbClr val="C43D59"/>
                </a:solidFill>
              </a:rPr>
              <a:t>ПЕРШІ ОБ’ЄДНАНІ ГРОМАДИ ОТРИМАЛИ ФУНКЦІЇ ДАБІ</a:t>
            </a:r>
            <a:endParaRPr lang="uk-UA" spc="0" dirty="0">
              <a:solidFill>
                <a:srgbClr val="C43D59"/>
              </a:solidFill>
            </a:endParaRPr>
          </a:p>
          <a:p>
            <a:pPr algn="ctr"/>
            <a:r>
              <a:rPr lang="uk-UA" spc="0" dirty="0">
                <a:solidFill>
                  <a:srgbClr val="C43D59"/>
                </a:solidFill>
              </a:rPr>
              <a:t>(КРАСНИЙ ЛИМАН ТА ДРУЖКІВКА)</a:t>
            </a:r>
            <a:endParaRPr spc="0" dirty="0">
              <a:solidFill>
                <a:srgbClr val="C43D59"/>
              </a:solidFill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2250133" y="1916832"/>
            <a:ext cx="242443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90" dirty="0">
                <a:latin typeface="+mj-lt"/>
                <a:cs typeface="Arial"/>
              </a:rPr>
              <a:t>Надання </a:t>
            </a:r>
            <a:r>
              <a:rPr sz="2000" spc="185" dirty="0">
                <a:latin typeface="+mj-lt"/>
                <a:cs typeface="Arial"/>
              </a:rPr>
              <a:t>у</a:t>
            </a:r>
            <a:r>
              <a:rPr sz="2000" spc="-30" dirty="0">
                <a:latin typeface="+mj-lt"/>
                <a:cs typeface="Arial"/>
              </a:rPr>
              <a:t> </a:t>
            </a:r>
            <a:r>
              <a:rPr sz="2000" spc="100" dirty="0" err="1" smtClean="0">
                <a:latin typeface="+mj-lt"/>
                <a:cs typeface="Arial"/>
              </a:rPr>
              <a:t>власність</a:t>
            </a:r>
            <a:r>
              <a:rPr lang="uk-UA" sz="2000" spc="100" dirty="0" smtClean="0">
                <a:latin typeface="+mj-lt"/>
                <a:cs typeface="Arial"/>
              </a:rPr>
              <a:t> (</a:t>
            </a:r>
            <a:r>
              <a:rPr sz="2000" spc="155" dirty="0" err="1" smtClean="0">
                <a:latin typeface="+mj-lt"/>
                <a:cs typeface="Arial"/>
              </a:rPr>
              <a:t>користування</a:t>
            </a:r>
            <a:r>
              <a:rPr sz="2000" spc="155" dirty="0" smtClean="0">
                <a:latin typeface="+mj-lt"/>
                <a:cs typeface="Arial"/>
              </a:rPr>
              <a:t>)  </a:t>
            </a:r>
            <a:r>
              <a:rPr sz="2000" spc="85" dirty="0" err="1" smtClean="0">
                <a:latin typeface="+mj-lt"/>
                <a:cs typeface="Arial"/>
              </a:rPr>
              <a:t>земельної</a:t>
            </a:r>
            <a:r>
              <a:rPr sz="2000" spc="-20" dirty="0" smtClean="0">
                <a:latin typeface="+mj-lt"/>
                <a:cs typeface="Arial"/>
              </a:rPr>
              <a:t> </a:t>
            </a:r>
            <a:r>
              <a:rPr sz="2000" spc="120" dirty="0">
                <a:latin typeface="+mj-lt"/>
                <a:cs typeface="Arial"/>
              </a:rPr>
              <a:t>ділянки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12" name="object 24"/>
          <p:cNvSpPr txBox="1"/>
          <p:nvPr/>
        </p:nvSpPr>
        <p:spPr>
          <a:xfrm>
            <a:off x="1367314" y="2981086"/>
            <a:ext cx="242443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/>
            <a:r>
              <a:rPr sz="2000" spc="110" dirty="0">
                <a:latin typeface="+mj-lt"/>
                <a:cs typeface="Arial"/>
              </a:rPr>
              <a:t>Містобудівні</a:t>
            </a:r>
            <a:r>
              <a:rPr sz="2000" spc="-30" dirty="0">
                <a:latin typeface="+mj-lt"/>
                <a:cs typeface="Arial"/>
              </a:rPr>
              <a:t> </a:t>
            </a:r>
            <a:r>
              <a:rPr sz="2000" spc="130" dirty="0">
                <a:latin typeface="+mj-lt"/>
                <a:cs typeface="Arial"/>
              </a:rPr>
              <a:t>умови  </a:t>
            </a:r>
            <a:r>
              <a:rPr sz="2000" spc="55" dirty="0">
                <a:latin typeface="+mj-lt"/>
                <a:cs typeface="Arial"/>
              </a:rPr>
              <a:t>та </a:t>
            </a:r>
            <a:r>
              <a:rPr sz="2000" spc="135" dirty="0">
                <a:latin typeface="+mj-lt"/>
                <a:cs typeface="Arial"/>
              </a:rPr>
              <a:t>обмеження  </a:t>
            </a:r>
            <a:r>
              <a:rPr sz="2000" spc="114" dirty="0">
                <a:latin typeface="+mj-lt"/>
                <a:cs typeface="Arial"/>
              </a:rPr>
              <a:t>забудови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16" name="object 28"/>
          <p:cNvSpPr txBox="1"/>
          <p:nvPr/>
        </p:nvSpPr>
        <p:spPr>
          <a:xfrm>
            <a:off x="2170477" y="4089846"/>
            <a:ext cx="299466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8535"/>
            <a:r>
              <a:rPr sz="2000" spc="90" dirty="0">
                <a:latin typeface="+mj-lt"/>
                <a:cs typeface="Arial"/>
              </a:rPr>
              <a:t>Видача</a:t>
            </a:r>
            <a:r>
              <a:rPr sz="2000" spc="-5" dirty="0">
                <a:latin typeface="+mj-lt"/>
                <a:cs typeface="Arial"/>
              </a:rPr>
              <a:t> </a:t>
            </a:r>
            <a:r>
              <a:rPr sz="2000" spc="120" dirty="0">
                <a:latin typeface="+mj-lt"/>
                <a:cs typeface="Arial"/>
              </a:rPr>
              <a:t>дозволу  </a:t>
            </a:r>
            <a:r>
              <a:rPr sz="2000" spc="105" dirty="0">
                <a:latin typeface="+mj-lt"/>
                <a:cs typeface="Arial"/>
              </a:rPr>
              <a:t>на</a:t>
            </a:r>
            <a:r>
              <a:rPr sz="2000" spc="-20" dirty="0">
                <a:latin typeface="+mj-lt"/>
                <a:cs typeface="Arial"/>
              </a:rPr>
              <a:t> </a:t>
            </a:r>
            <a:r>
              <a:rPr sz="2000" spc="120" dirty="0">
                <a:latin typeface="+mj-lt"/>
                <a:cs typeface="Arial"/>
              </a:rPr>
              <a:t>будівництво</a:t>
            </a:r>
            <a:endParaRPr sz="2000" dirty="0">
              <a:latin typeface="+mj-lt"/>
              <a:cs typeface="Arial"/>
            </a:endParaRPr>
          </a:p>
          <a:p>
            <a:pPr marL="12700"/>
            <a:r>
              <a:rPr sz="2000" spc="130" dirty="0">
                <a:latin typeface="+mj-lt"/>
                <a:cs typeface="Arial"/>
              </a:rPr>
              <a:t>(реєстрація</a:t>
            </a:r>
            <a:r>
              <a:rPr sz="2000" spc="25" dirty="0">
                <a:latin typeface="+mj-lt"/>
                <a:cs typeface="Arial"/>
              </a:rPr>
              <a:t> </a:t>
            </a:r>
            <a:r>
              <a:rPr sz="2000" spc="105" dirty="0">
                <a:latin typeface="+mj-lt"/>
                <a:cs typeface="Arial"/>
              </a:rPr>
              <a:t>декларації)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20" name="object 32"/>
          <p:cNvSpPr txBox="1"/>
          <p:nvPr/>
        </p:nvSpPr>
        <p:spPr>
          <a:xfrm>
            <a:off x="7434936" y="1916832"/>
            <a:ext cx="27984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2000" spc="150" dirty="0">
                <a:latin typeface="+mj-lt"/>
                <a:cs typeface="Arial"/>
              </a:rPr>
              <a:t>Державний  </a:t>
            </a:r>
            <a:r>
              <a:rPr sz="2000" spc="140" dirty="0">
                <a:latin typeface="+mj-lt"/>
                <a:cs typeface="Arial"/>
              </a:rPr>
              <a:t>архітектурно-  </a:t>
            </a:r>
            <a:r>
              <a:rPr sz="2000" spc="105" dirty="0">
                <a:latin typeface="+mj-lt"/>
                <a:cs typeface="Arial"/>
              </a:rPr>
              <a:t>будівельний</a:t>
            </a:r>
            <a:r>
              <a:rPr sz="2000" dirty="0">
                <a:latin typeface="+mj-lt"/>
                <a:cs typeface="Arial"/>
              </a:rPr>
              <a:t> </a:t>
            </a:r>
            <a:r>
              <a:rPr sz="2000" spc="140" dirty="0">
                <a:latin typeface="+mj-lt"/>
                <a:cs typeface="Arial"/>
              </a:rPr>
              <a:t>контроль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24" name="object 36"/>
          <p:cNvSpPr txBox="1"/>
          <p:nvPr/>
        </p:nvSpPr>
        <p:spPr>
          <a:xfrm>
            <a:off x="8308625" y="3132613"/>
            <a:ext cx="270700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145" dirty="0">
                <a:latin typeface="+mj-lt"/>
                <a:cs typeface="Arial"/>
              </a:rPr>
              <a:t>Контроль </a:t>
            </a:r>
            <a:r>
              <a:rPr sz="2000" spc="85" dirty="0">
                <a:latin typeface="+mj-lt"/>
                <a:cs typeface="Arial"/>
              </a:rPr>
              <a:t>за</a:t>
            </a:r>
            <a:r>
              <a:rPr sz="2000" spc="-120" dirty="0">
                <a:latin typeface="+mj-lt"/>
                <a:cs typeface="Arial"/>
              </a:rPr>
              <a:t> </a:t>
            </a:r>
            <a:r>
              <a:rPr sz="2000" spc="125" dirty="0">
                <a:latin typeface="+mj-lt"/>
                <a:cs typeface="Arial"/>
              </a:rPr>
              <a:t>сплатою  </a:t>
            </a:r>
            <a:r>
              <a:rPr sz="2000" spc="120" dirty="0">
                <a:latin typeface="+mj-lt"/>
                <a:cs typeface="Arial"/>
              </a:rPr>
              <a:t>пайової</a:t>
            </a:r>
            <a:r>
              <a:rPr sz="2000" spc="-30" dirty="0">
                <a:latin typeface="+mj-lt"/>
                <a:cs typeface="Arial"/>
              </a:rPr>
              <a:t> </a:t>
            </a:r>
            <a:r>
              <a:rPr sz="2000" spc="114" dirty="0">
                <a:latin typeface="+mj-lt"/>
                <a:cs typeface="Arial"/>
              </a:rPr>
              <a:t>участі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28" name="object 40"/>
          <p:cNvSpPr txBox="1"/>
          <p:nvPr/>
        </p:nvSpPr>
        <p:spPr>
          <a:xfrm>
            <a:off x="7434936" y="4158151"/>
            <a:ext cx="24225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125" dirty="0">
                <a:latin typeface="+mj-lt"/>
                <a:cs typeface="Arial"/>
              </a:rPr>
              <a:t>Прийняття</a:t>
            </a:r>
            <a:r>
              <a:rPr sz="2000" spc="-5" dirty="0">
                <a:latin typeface="+mj-lt"/>
                <a:cs typeface="Arial"/>
              </a:rPr>
              <a:t> </a:t>
            </a:r>
            <a:r>
              <a:rPr sz="2000" spc="140" dirty="0">
                <a:latin typeface="+mj-lt"/>
                <a:cs typeface="Arial"/>
              </a:rPr>
              <a:t>об'єктів  </a:t>
            </a:r>
            <a:r>
              <a:rPr sz="2000" spc="114" dirty="0">
                <a:latin typeface="+mj-lt"/>
                <a:cs typeface="Arial"/>
              </a:rPr>
              <a:t>в</a:t>
            </a:r>
            <a:r>
              <a:rPr sz="2000" spc="-35" dirty="0">
                <a:latin typeface="+mj-lt"/>
                <a:cs typeface="Arial"/>
              </a:rPr>
              <a:t> </a:t>
            </a:r>
            <a:r>
              <a:rPr sz="2000" spc="114" dirty="0">
                <a:latin typeface="+mj-lt"/>
                <a:cs typeface="Arial"/>
              </a:rPr>
              <a:t>експлуатацію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35" name="object 47"/>
          <p:cNvSpPr txBox="1"/>
          <p:nvPr/>
        </p:nvSpPr>
        <p:spPr>
          <a:xfrm>
            <a:off x="520815" y="5396443"/>
            <a:ext cx="11160501" cy="984885"/>
          </a:xfrm>
          <a:prstGeom prst="rect">
            <a:avLst/>
          </a:prstGeom>
          <a:solidFill>
            <a:srgbClr val="EDC11A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3200" cap="all" dirty="0">
                <a:cs typeface="Trebuchet MS"/>
              </a:rPr>
              <a:t>30 МІСЦЕВИХ ОРГАНІВ ВЛАДИ ВЖЕ ПОДАЛИ ЗАЯВКИ  НА ПЕРЕДАЧУ ЇМ ФУНКЦІЙ ДАБІ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1513634" y="2047881"/>
            <a:ext cx="576000" cy="576000"/>
          </a:xfrm>
          <a:prstGeom prst="ellipse">
            <a:avLst/>
          </a:prstGeom>
          <a:solidFill>
            <a:srgbClr val="C43D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1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624914" y="3165637"/>
            <a:ext cx="576000" cy="576000"/>
          </a:xfrm>
          <a:prstGeom prst="ellipse">
            <a:avLst/>
          </a:prstGeom>
          <a:solidFill>
            <a:srgbClr val="C43D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2</a:t>
            </a:r>
            <a:endParaRPr lang="uk-UA" sz="2000" b="1" dirty="0" smtClean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438138" y="4263511"/>
            <a:ext cx="576000" cy="576000"/>
          </a:xfrm>
          <a:prstGeom prst="ellipse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3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0140136" y="4177927"/>
            <a:ext cx="576000" cy="576000"/>
          </a:xfrm>
          <a:prstGeom prst="ellipse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6</a:t>
            </a:r>
            <a:endParaRPr lang="uk-UA" sz="2000" b="1" dirty="0" smtClean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11136624" y="3166367"/>
            <a:ext cx="576000" cy="576000"/>
          </a:xfrm>
          <a:prstGeom prst="ellipse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5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10140136" y="2047881"/>
            <a:ext cx="576000" cy="576000"/>
          </a:xfrm>
          <a:prstGeom prst="ellipse">
            <a:avLst/>
          </a:prstGeom>
          <a:solidFill>
            <a:srgbClr val="2552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4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02" y="2132675"/>
            <a:ext cx="1236823" cy="1230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37" y="3417838"/>
            <a:ext cx="1236823" cy="1230308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B238-E5C8-4806-8CFE-7B153C4DC58A}" type="slidenum">
              <a:rPr lang="uk-UA"/>
              <a:pPr/>
              <a:t>8</a:t>
            </a:fld>
            <a:endParaRPr lang="uk-UA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276427" y="202288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70" dirty="0">
                <a:solidFill>
                  <a:srgbClr val="255286"/>
                </a:solidFill>
              </a:rPr>
              <a:t>Д</a:t>
            </a:r>
            <a:r>
              <a:rPr lang="uk-UA" spc="70" dirty="0">
                <a:solidFill>
                  <a:srgbClr val="255286"/>
                </a:solidFill>
              </a:rPr>
              <a:t>ЕЦЕНТРАЛІЗАЦІЯ ДАБІ</a:t>
            </a:r>
            <a:endParaRPr lang="ru-RU" spc="55" dirty="0">
              <a:solidFill>
                <a:srgbClr val="255286"/>
              </a:solidFill>
              <a:cs typeface="Arial"/>
            </a:endParaRPr>
          </a:p>
        </p:txBody>
      </p:sp>
      <p:pic>
        <p:nvPicPr>
          <p:cNvPr id="27" name="Изображение 1" descr="minregion_logo_conce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30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24" grpId="0"/>
      <p:bldP spid="2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823" y="3028489"/>
            <a:ext cx="5575185" cy="35548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0" indent="-28575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</a:rPr>
              <a:t>Відкрито доступ </a:t>
            </a:r>
            <a:r>
              <a:rPr lang="uk-UA" sz="2000" dirty="0" smtClean="0"/>
              <a:t>до інформації Державного земельного кадастру  про власників/користувачів земельних ділянок</a:t>
            </a:r>
          </a:p>
          <a:p>
            <a:pPr marL="285750" lvl="0" indent="-28575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</a:rPr>
              <a:t>Запроваджено електронний сервіс </a:t>
            </a:r>
            <a:r>
              <a:rPr lang="uk-UA" sz="2000" dirty="0" smtClean="0"/>
              <a:t>отримання витягів про земельні  ділянки та нормативно-грошову оцінку</a:t>
            </a:r>
          </a:p>
          <a:p>
            <a:pPr marL="285750" lvl="0" indent="-285750"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C43D59"/>
                </a:solidFill>
              </a:rPr>
              <a:t>Впроваджено</a:t>
            </a:r>
            <a:r>
              <a:rPr lang="uk-UA" sz="2000" b="1" dirty="0" smtClean="0">
                <a:solidFill>
                  <a:srgbClr val="255286"/>
                </a:solidFill>
              </a:rPr>
              <a:t> </a:t>
            </a:r>
            <a:r>
              <a:rPr lang="uk-UA" sz="2000" dirty="0" smtClean="0"/>
              <a:t>оформлення земельних  ділянок у 2 візити до ЦНАП (пілотний проект)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endParaRPr lang="uk-UA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" b="99645" l="1841" r="97929">
                        <a14:backgroundMark x1="20023" y1="75844" x2="20023" y2="75844"/>
                        <a14:backgroundMark x1="19563" y1="75844" x2="23936" y2="72824"/>
                        <a14:backgroundMark x1="4948" y1="57371" x2="35213" y2="74067"/>
                        <a14:backgroundMark x1="35213" y1="74423" x2="33257" y2="96980"/>
                        <a14:backgroundMark x1="5409" y1="57371" x2="1726" y2="58082"/>
                        <a14:backgroundMark x1="16456" y1="62700" x2="42693" y2="99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183758"/>
            <a:ext cx="4936842" cy="3198437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B238-E5C8-4806-8CFE-7B153C4DC58A}" type="slidenum">
              <a:rPr lang="uk-UA"/>
              <a:pPr/>
              <a:t>9</a:t>
            </a:fld>
            <a:endParaRPr lang="uk-UA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1588" y="202019"/>
            <a:ext cx="7758253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pc="75" dirty="0">
                <a:solidFill>
                  <a:srgbClr val="255286"/>
                </a:solidFill>
              </a:rPr>
              <a:t>ДЕРЖГЕОКАДАСТР</a:t>
            </a:r>
            <a:endParaRPr lang="ru-RU" spc="55" dirty="0">
              <a:solidFill>
                <a:srgbClr val="255286"/>
              </a:solidFill>
              <a:cs typeface="Arial"/>
            </a:endParaRPr>
          </a:p>
        </p:txBody>
      </p:sp>
      <p:pic>
        <p:nvPicPr>
          <p:cNvPr id="13" name="Изображение 1" descr="minregion_logo_conce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6" y="59864"/>
            <a:ext cx="731520" cy="731520"/>
          </a:xfrm>
          <a:prstGeom prst="rect">
            <a:avLst/>
          </a:prstGeom>
        </p:spPr>
      </p:pic>
      <p:sp>
        <p:nvSpPr>
          <p:cNvPr id="14" name="Прямоугольник 2"/>
          <p:cNvSpPr/>
          <p:nvPr/>
        </p:nvSpPr>
        <p:spPr>
          <a:xfrm flipV="1">
            <a:off x="520815" y="836712"/>
            <a:ext cx="11160502" cy="45719"/>
          </a:xfrm>
          <a:prstGeom prst="rect">
            <a:avLst/>
          </a:prstGeom>
          <a:solidFill>
            <a:srgbClr val="2552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2"/>
          <p:cNvSpPr/>
          <p:nvPr/>
        </p:nvSpPr>
        <p:spPr>
          <a:xfrm>
            <a:off x="2199398" y="1179909"/>
            <a:ext cx="4112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buClr>
                <a:schemeClr val="tx1"/>
              </a:buClr>
              <a:buSzPct val="50000"/>
            </a:pPr>
            <a:r>
              <a:rPr lang="uk-UA" sz="44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7 962 га</a:t>
            </a:r>
            <a:endParaRPr lang="uk-UA" sz="2400" b="1" dirty="0" smtClean="0">
              <a:solidFill>
                <a:srgbClr val="EEBB10"/>
              </a:solidFill>
              <a:latin typeface="Calibri" pitchFamily="34" charset="0"/>
              <a:cs typeface="Trebuchet MS"/>
            </a:endParaRPr>
          </a:p>
          <a:p>
            <a:pPr marL="12700" marR="5080">
              <a:buClr>
                <a:schemeClr val="tx1"/>
              </a:buClr>
              <a:buSzPct val="50000"/>
            </a:pPr>
            <a:r>
              <a:rPr lang="ru-RU" sz="2000" cap="all" dirty="0">
                <a:latin typeface="Calibri" pitchFamily="34" charset="0"/>
                <a:cs typeface="Trebuchet MS"/>
              </a:rPr>
              <a:t>Передано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учасникам</a:t>
            </a:r>
            <a:r>
              <a:rPr lang="ru-RU" sz="2000" cap="all" dirty="0">
                <a:latin typeface="Calibri" pitchFamily="34" charset="0"/>
                <a:cs typeface="Trebuchet MS"/>
              </a:rPr>
              <a:t> АТО,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сім’ям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загиблих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endParaRPr lang="uk-UA" sz="2000" cap="all" dirty="0">
              <a:latin typeface="Calibri" pitchFamily="34" charset="0"/>
              <a:cs typeface="Arial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90001" y="1316043"/>
            <a:ext cx="995071" cy="914400"/>
            <a:chOff x="2640" y="1057"/>
            <a:chExt cx="2393" cy="2199"/>
          </a:xfrm>
          <a:solidFill>
            <a:srgbClr val="C43D59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26" y="2020"/>
              <a:ext cx="1031" cy="622"/>
            </a:xfrm>
            <a:custGeom>
              <a:avLst/>
              <a:gdLst>
                <a:gd name="T0" fmla="*/ 396 w 2061"/>
                <a:gd name="T1" fmla="*/ 0 h 1245"/>
                <a:gd name="T2" fmla="*/ 1816 w 2061"/>
                <a:gd name="T3" fmla="*/ 0 h 1245"/>
                <a:gd name="T4" fmla="*/ 1869 w 2061"/>
                <a:gd name="T5" fmla="*/ 137 h 1245"/>
                <a:gd name="T6" fmla="*/ 1928 w 2061"/>
                <a:gd name="T7" fmla="*/ 271 h 1245"/>
                <a:gd name="T8" fmla="*/ 1993 w 2061"/>
                <a:gd name="T9" fmla="*/ 402 h 1245"/>
                <a:gd name="T10" fmla="*/ 2061 w 2061"/>
                <a:gd name="T11" fmla="*/ 528 h 1245"/>
                <a:gd name="T12" fmla="*/ 1912 w 2061"/>
                <a:gd name="T13" fmla="*/ 1245 h 1245"/>
                <a:gd name="T14" fmla="*/ 0 w 2061"/>
                <a:gd name="T15" fmla="*/ 1037 h 1245"/>
                <a:gd name="T16" fmla="*/ 272 w 2061"/>
                <a:gd name="T17" fmla="*/ 93 h 1245"/>
                <a:gd name="T18" fmla="*/ 284 w 2061"/>
                <a:gd name="T19" fmla="*/ 67 h 1245"/>
                <a:gd name="T20" fmla="*/ 299 w 2061"/>
                <a:gd name="T21" fmla="*/ 45 h 1245"/>
                <a:gd name="T22" fmla="*/ 319 w 2061"/>
                <a:gd name="T23" fmla="*/ 26 h 1245"/>
                <a:gd name="T24" fmla="*/ 342 w 2061"/>
                <a:gd name="T25" fmla="*/ 13 h 1245"/>
                <a:gd name="T26" fmla="*/ 368 w 2061"/>
                <a:gd name="T27" fmla="*/ 5 h 1245"/>
                <a:gd name="T28" fmla="*/ 396 w 2061"/>
                <a:gd name="T29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1" h="1245">
                  <a:moveTo>
                    <a:pt x="396" y="0"/>
                  </a:moveTo>
                  <a:lnTo>
                    <a:pt x="1816" y="0"/>
                  </a:lnTo>
                  <a:lnTo>
                    <a:pt x="1869" y="137"/>
                  </a:lnTo>
                  <a:lnTo>
                    <a:pt x="1928" y="271"/>
                  </a:lnTo>
                  <a:lnTo>
                    <a:pt x="1993" y="402"/>
                  </a:lnTo>
                  <a:lnTo>
                    <a:pt x="2061" y="528"/>
                  </a:lnTo>
                  <a:lnTo>
                    <a:pt x="1912" y="1245"/>
                  </a:lnTo>
                  <a:lnTo>
                    <a:pt x="0" y="1037"/>
                  </a:lnTo>
                  <a:lnTo>
                    <a:pt x="272" y="93"/>
                  </a:lnTo>
                  <a:lnTo>
                    <a:pt x="284" y="67"/>
                  </a:lnTo>
                  <a:lnTo>
                    <a:pt x="299" y="45"/>
                  </a:lnTo>
                  <a:lnTo>
                    <a:pt x="319" y="26"/>
                  </a:lnTo>
                  <a:lnTo>
                    <a:pt x="342" y="13"/>
                  </a:lnTo>
                  <a:lnTo>
                    <a:pt x="368" y="5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4626" y="2470"/>
              <a:ext cx="287" cy="297"/>
            </a:xfrm>
            <a:custGeom>
              <a:avLst/>
              <a:gdLst>
                <a:gd name="T0" fmla="*/ 403 w 575"/>
                <a:gd name="T1" fmla="*/ 0 h 593"/>
                <a:gd name="T2" fmla="*/ 575 w 575"/>
                <a:gd name="T3" fmla="*/ 593 h 593"/>
                <a:gd name="T4" fmla="*/ 0 w 575"/>
                <a:gd name="T5" fmla="*/ 531 h 593"/>
                <a:gd name="T6" fmla="*/ 63 w 575"/>
                <a:gd name="T7" fmla="*/ 453 h 593"/>
                <a:gd name="T8" fmla="*/ 128 w 575"/>
                <a:gd name="T9" fmla="*/ 372 h 593"/>
                <a:gd name="T10" fmla="*/ 197 w 575"/>
                <a:gd name="T11" fmla="*/ 285 h 593"/>
                <a:gd name="T12" fmla="*/ 265 w 575"/>
                <a:gd name="T13" fmla="*/ 195 h 593"/>
                <a:gd name="T14" fmla="*/ 335 w 575"/>
                <a:gd name="T15" fmla="*/ 99 h 593"/>
                <a:gd name="T16" fmla="*/ 403 w 575"/>
                <a:gd name="T1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593">
                  <a:moveTo>
                    <a:pt x="403" y="0"/>
                  </a:moveTo>
                  <a:lnTo>
                    <a:pt x="575" y="593"/>
                  </a:lnTo>
                  <a:lnTo>
                    <a:pt x="0" y="531"/>
                  </a:lnTo>
                  <a:lnTo>
                    <a:pt x="63" y="453"/>
                  </a:lnTo>
                  <a:lnTo>
                    <a:pt x="128" y="372"/>
                  </a:lnTo>
                  <a:lnTo>
                    <a:pt x="197" y="285"/>
                  </a:lnTo>
                  <a:lnTo>
                    <a:pt x="265" y="195"/>
                  </a:lnTo>
                  <a:lnTo>
                    <a:pt x="335" y="99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973" y="2516"/>
              <a:ext cx="156" cy="165"/>
            </a:xfrm>
            <a:custGeom>
              <a:avLst/>
              <a:gdLst>
                <a:gd name="T0" fmla="*/ 63 w 311"/>
                <a:gd name="T1" fmla="*/ 0 h 328"/>
                <a:gd name="T2" fmla="*/ 67 w 311"/>
                <a:gd name="T3" fmla="*/ 6 h 328"/>
                <a:gd name="T4" fmla="*/ 150 w 311"/>
                <a:gd name="T5" fmla="*/ 120 h 328"/>
                <a:gd name="T6" fmla="*/ 231 w 311"/>
                <a:gd name="T7" fmla="*/ 227 h 328"/>
                <a:gd name="T8" fmla="*/ 311 w 311"/>
                <a:gd name="T9" fmla="*/ 328 h 328"/>
                <a:gd name="T10" fmla="*/ 0 w 311"/>
                <a:gd name="T11" fmla="*/ 294 h 328"/>
                <a:gd name="T12" fmla="*/ 63 w 311"/>
                <a:gd name="T13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328">
                  <a:moveTo>
                    <a:pt x="63" y="0"/>
                  </a:moveTo>
                  <a:lnTo>
                    <a:pt x="67" y="6"/>
                  </a:lnTo>
                  <a:lnTo>
                    <a:pt x="150" y="120"/>
                  </a:lnTo>
                  <a:lnTo>
                    <a:pt x="231" y="227"/>
                  </a:lnTo>
                  <a:lnTo>
                    <a:pt x="311" y="328"/>
                  </a:lnTo>
                  <a:lnTo>
                    <a:pt x="0" y="29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640" y="2725"/>
              <a:ext cx="1102" cy="531"/>
            </a:xfrm>
            <a:custGeom>
              <a:avLst/>
              <a:gdLst>
                <a:gd name="T0" fmla="*/ 265 w 2204"/>
                <a:gd name="T1" fmla="*/ 0 h 1062"/>
                <a:gd name="T2" fmla="*/ 2204 w 2204"/>
                <a:gd name="T3" fmla="*/ 213 h 1062"/>
                <a:gd name="T4" fmla="*/ 2026 w 2204"/>
                <a:gd name="T5" fmla="*/ 1062 h 1062"/>
                <a:gd name="T6" fmla="*/ 128 w 2204"/>
                <a:gd name="T7" fmla="*/ 1062 h 1062"/>
                <a:gd name="T8" fmla="*/ 99 w 2204"/>
                <a:gd name="T9" fmla="*/ 1059 h 1062"/>
                <a:gd name="T10" fmla="*/ 71 w 2204"/>
                <a:gd name="T11" fmla="*/ 1049 h 1062"/>
                <a:gd name="T12" fmla="*/ 47 w 2204"/>
                <a:gd name="T13" fmla="*/ 1033 h 1062"/>
                <a:gd name="T14" fmla="*/ 26 w 2204"/>
                <a:gd name="T15" fmla="*/ 1011 h 1062"/>
                <a:gd name="T16" fmla="*/ 10 w 2204"/>
                <a:gd name="T17" fmla="*/ 985 h 1062"/>
                <a:gd name="T18" fmla="*/ 1 w 2204"/>
                <a:gd name="T19" fmla="*/ 957 h 1062"/>
                <a:gd name="T20" fmla="*/ 0 w 2204"/>
                <a:gd name="T21" fmla="*/ 928 h 1062"/>
                <a:gd name="T22" fmla="*/ 4 w 2204"/>
                <a:gd name="T23" fmla="*/ 899 h 1062"/>
                <a:gd name="T24" fmla="*/ 265 w 2204"/>
                <a:gd name="T2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4" h="1062">
                  <a:moveTo>
                    <a:pt x="265" y="0"/>
                  </a:moveTo>
                  <a:lnTo>
                    <a:pt x="2204" y="213"/>
                  </a:lnTo>
                  <a:lnTo>
                    <a:pt x="2026" y="1062"/>
                  </a:lnTo>
                  <a:lnTo>
                    <a:pt x="128" y="1062"/>
                  </a:lnTo>
                  <a:lnTo>
                    <a:pt x="99" y="1059"/>
                  </a:lnTo>
                  <a:lnTo>
                    <a:pt x="71" y="1049"/>
                  </a:lnTo>
                  <a:lnTo>
                    <a:pt x="47" y="1033"/>
                  </a:lnTo>
                  <a:lnTo>
                    <a:pt x="26" y="1011"/>
                  </a:lnTo>
                  <a:lnTo>
                    <a:pt x="10" y="985"/>
                  </a:lnTo>
                  <a:lnTo>
                    <a:pt x="1" y="957"/>
                  </a:lnTo>
                  <a:lnTo>
                    <a:pt x="0" y="928"/>
                  </a:lnTo>
                  <a:lnTo>
                    <a:pt x="4" y="899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849" y="2852"/>
              <a:ext cx="1184" cy="404"/>
            </a:xfrm>
            <a:custGeom>
              <a:avLst/>
              <a:gdLst>
                <a:gd name="T0" fmla="*/ 169 w 2368"/>
                <a:gd name="T1" fmla="*/ 0 h 807"/>
                <a:gd name="T2" fmla="*/ 2243 w 2368"/>
                <a:gd name="T3" fmla="*/ 227 h 807"/>
                <a:gd name="T4" fmla="*/ 2361 w 2368"/>
                <a:gd name="T5" fmla="*/ 635 h 807"/>
                <a:gd name="T6" fmla="*/ 2366 w 2368"/>
                <a:gd name="T7" fmla="*/ 657 h 807"/>
                <a:gd name="T8" fmla="*/ 2368 w 2368"/>
                <a:gd name="T9" fmla="*/ 679 h 807"/>
                <a:gd name="T10" fmla="*/ 2365 w 2368"/>
                <a:gd name="T11" fmla="*/ 708 h 807"/>
                <a:gd name="T12" fmla="*/ 2355 w 2368"/>
                <a:gd name="T13" fmla="*/ 736 h 807"/>
                <a:gd name="T14" fmla="*/ 2340 w 2368"/>
                <a:gd name="T15" fmla="*/ 759 h 807"/>
                <a:gd name="T16" fmla="*/ 2320 w 2368"/>
                <a:gd name="T17" fmla="*/ 779 h 807"/>
                <a:gd name="T18" fmla="*/ 2297 w 2368"/>
                <a:gd name="T19" fmla="*/ 794 h 807"/>
                <a:gd name="T20" fmla="*/ 2269 w 2368"/>
                <a:gd name="T21" fmla="*/ 804 h 807"/>
                <a:gd name="T22" fmla="*/ 2240 w 2368"/>
                <a:gd name="T23" fmla="*/ 807 h 807"/>
                <a:gd name="T24" fmla="*/ 0 w 2368"/>
                <a:gd name="T25" fmla="*/ 807 h 807"/>
                <a:gd name="T26" fmla="*/ 169 w 2368"/>
                <a:gd name="T2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8" h="807">
                  <a:moveTo>
                    <a:pt x="169" y="0"/>
                  </a:moveTo>
                  <a:lnTo>
                    <a:pt x="2243" y="227"/>
                  </a:lnTo>
                  <a:lnTo>
                    <a:pt x="2361" y="635"/>
                  </a:lnTo>
                  <a:lnTo>
                    <a:pt x="2366" y="657"/>
                  </a:lnTo>
                  <a:lnTo>
                    <a:pt x="2368" y="679"/>
                  </a:lnTo>
                  <a:lnTo>
                    <a:pt x="2365" y="708"/>
                  </a:lnTo>
                  <a:lnTo>
                    <a:pt x="2355" y="736"/>
                  </a:lnTo>
                  <a:lnTo>
                    <a:pt x="2340" y="759"/>
                  </a:lnTo>
                  <a:lnTo>
                    <a:pt x="2320" y="779"/>
                  </a:lnTo>
                  <a:lnTo>
                    <a:pt x="2297" y="794"/>
                  </a:lnTo>
                  <a:lnTo>
                    <a:pt x="2269" y="804"/>
                  </a:lnTo>
                  <a:lnTo>
                    <a:pt x="2240" y="807"/>
                  </a:lnTo>
                  <a:lnTo>
                    <a:pt x="0" y="807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3766" y="1057"/>
              <a:ext cx="1267" cy="1771"/>
            </a:xfrm>
            <a:custGeom>
              <a:avLst/>
              <a:gdLst>
                <a:gd name="T0" fmla="*/ 1102 w 2535"/>
                <a:gd name="T1" fmla="*/ 494 h 3540"/>
                <a:gd name="T2" fmla="*/ 877 w 2535"/>
                <a:gd name="T3" fmla="*/ 583 h 3540"/>
                <a:gd name="T4" fmla="*/ 693 w 2535"/>
                <a:gd name="T5" fmla="*/ 733 h 3540"/>
                <a:gd name="T6" fmla="*/ 563 w 2535"/>
                <a:gd name="T7" fmla="*/ 931 h 3540"/>
                <a:gd name="T8" fmla="*/ 499 w 2535"/>
                <a:gd name="T9" fmla="*/ 1166 h 3540"/>
                <a:gd name="T10" fmla="*/ 512 w 2535"/>
                <a:gd name="T11" fmla="*/ 1417 h 3540"/>
                <a:gd name="T12" fmla="*/ 599 w 2535"/>
                <a:gd name="T13" fmla="*/ 1641 h 3540"/>
                <a:gd name="T14" fmla="*/ 749 w 2535"/>
                <a:gd name="T15" fmla="*/ 1825 h 3540"/>
                <a:gd name="T16" fmla="*/ 948 w 2535"/>
                <a:gd name="T17" fmla="*/ 1956 h 3540"/>
                <a:gd name="T18" fmla="*/ 1184 w 2535"/>
                <a:gd name="T19" fmla="*/ 2020 h 3540"/>
                <a:gd name="T20" fmla="*/ 1434 w 2535"/>
                <a:gd name="T21" fmla="*/ 2007 h 3540"/>
                <a:gd name="T22" fmla="*/ 1658 w 2535"/>
                <a:gd name="T23" fmla="*/ 1920 h 3540"/>
                <a:gd name="T24" fmla="*/ 1843 w 2535"/>
                <a:gd name="T25" fmla="*/ 1769 h 3540"/>
                <a:gd name="T26" fmla="*/ 1972 w 2535"/>
                <a:gd name="T27" fmla="*/ 1571 h 3540"/>
                <a:gd name="T28" fmla="*/ 2037 w 2535"/>
                <a:gd name="T29" fmla="*/ 1335 h 3540"/>
                <a:gd name="T30" fmla="*/ 2023 w 2535"/>
                <a:gd name="T31" fmla="*/ 1085 h 3540"/>
                <a:gd name="T32" fmla="*/ 1936 w 2535"/>
                <a:gd name="T33" fmla="*/ 861 h 3540"/>
                <a:gd name="T34" fmla="*/ 1786 w 2535"/>
                <a:gd name="T35" fmla="*/ 676 h 3540"/>
                <a:gd name="T36" fmla="*/ 1587 w 2535"/>
                <a:gd name="T37" fmla="*/ 545 h 3540"/>
                <a:gd name="T38" fmla="*/ 1351 w 2535"/>
                <a:gd name="T39" fmla="*/ 481 h 3540"/>
                <a:gd name="T40" fmla="*/ 1377 w 2535"/>
                <a:gd name="T41" fmla="*/ 4 h 3540"/>
                <a:gd name="T42" fmla="*/ 1687 w 2535"/>
                <a:gd name="T43" fmla="*/ 71 h 3540"/>
                <a:gd name="T44" fmla="*/ 1965 w 2535"/>
                <a:gd name="T45" fmla="*/ 209 h 3540"/>
                <a:gd name="T46" fmla="*/ 2199 w 2535"/>
                <a:gd name="T47" fmla="*/ 409 h 3540"/>
                <a:gd name="T48" fmla="*/ 2379 w 2535"/>
                <a:gd name="T49" fmla="*/ 657 h 3540"/>
                <a:gd name="T50" fmla="*/ 2494 w 2535"/>
                <a:gd name="T51" fmla="*/ 948 h 3540"/>
                <a:gd name="T52" fmla="*/ 2535 w 2535"/>
                <a:gd name="T53" fmla="*/ 1267 h 3540"/>
                <a:gd name="T54" fmla="*/ 2497 w 2535"/>
                <a:gd name="T55" fmla="*/ 1594 h 3540"/>
                <a:gd name="T56" fmla="*/ 2395 w 2535"/>
                <a:gd name="T57" fmla="*/ 1924 h 3540"/>
                <a:gd name="T58" fmla="*/ 2248 w 2535"/>
                <a:gd name="T59" fmla="*/ 2246 h 3540"/>
                <a:gd name="T60" fmla="*/ 2075 w 2535"/>
                <a:gd name="T61" fmla="*/ 2545 h 3540"/>
                <a:gd name="T62" fmla="*/ 1898 w 2535"/>
                <a:gd name="T63" fmla="*/ 2812 h 3540"/>
                <a:gd name="T64" fmla="*/ 1726 w 2535"/>
                <a:gd name="T65" fmla="*/ 3041 h 3540"/>
                <a:gd name="T66" fmla="*/ 1566 w 2535"/>
                <a:gd name="T67" fmla="*/ 3241 h 3540"/>
                <a:gd name="T68" fmla="*/ 1428 w 2535"/>
                <a:gd name="T69" fmla="*/ 3401 h 3540"/>
                <a:gd name="T70" fmla="*/ 1320 w 2535"/>
                <a:gd name="T71" fmla="*/ 3517 h 3540"/>
                <a:gd name="T72" fmla="*/ 1268 w 2535"/>
                <a:gd name="T73" fmla="*/ 3540 h 3540"/>
                <a:gd name="T74" fmla="*/ 1214 w 2535"/>
                <a:gd name="T75" fmla="*/ 3517 h 3540"/>
                <a:gd name="T76" fmla="*/ 1108 w 2535"/>
                <a:gd name="T77" fmla="*/ 3401 h 3540"/>
                <a:gd name="T78" fmla="*/ 968 w 2535"/>
                <a:gd name="T79" fmla="*/ 3241 h 3540"/>
                <a:gd name="T80" fmla="*/ 808 w 2535"/>
                <a:gd name="T81" fmla="*/ 3043 h 3540"/>
                <a:gd name="T82" fmla="*/ 638 w 2535"/>
                <a:gd name="T83" fmla="*/ 2813 h 3540"/>
                <a:gd name="T84" fmla="*/ 459 w 2535"/>
                <a:gd name="T85" fmla="*/ 2547 h 3540"/>
                <a:gd name="T86" fmla="*/ 288 w 2535"/>
                <a:gd name="T87" fmla="*/ 2246 h 3540"/>
                <a:gd name="T88" fmla="*/ 141 w 2535"/>
                <a:gd name="T89" fmla="*/ 1924 h 3540"/>
                <a:gd name="T90" fmla="*/ 37 w 2535"/>
                <a:gd name="T91" fmla="*/ 1594 h 3540"/>
                <a:gd name="T92" fmla="*/ 0 w 2535"/>
                <a:gd name="T93" fmla="*/ 1267 h 3540"/>
                <a:gd name="T94" fmla="*/ 40 w 2535"/>
                <a:gd name="T95" fmla="*/ 948 h 3540"/>
                <a:gd name="T96" fmla="*/ 155 w 2535"/>
                <a:gd name="T97" fmla="*/ 657 h 3540"/>
                <a:gd name="T98" fmla="*/ 336 w 2535"/>
                <a:gd name="T99" fmla="*/ 409 h 3540"/>
                <a:gd name="T100" fmla="*/ 570 w 2535"/>
                <a:gd name="T101" fmla="*/ 209 h 3540"/>
                <a:gd name="T102" fmla="*/ 848 w 2535"/>
                <a:gd name="T103" fmla="*/ 71 h 3540"/>
                <a:gd name="T104" fmla="*/ 1157 w 2535"/>
                <a:gd name="T105" fmla="*/ 4 h 3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35" h="3540">
                  <a:moveTo>
                    <a:pt x="1268" y="477"/>
                  </a:moveTo>
                  <a:lnTo>
                    <a:pt x="1184" y="481"/>
                  </a:lnTo>
                  <a:lnTo>
                    <a:pt x="1102" y="494"/>
                  </a:lnTo>
                  <a:lnTo>
                    <a:pt x="1024" y="516"/>
                  </a:lnTo>
                  <a:lnTo>
                    <a:pt x="948" y="545"/>
                  </a:lnTo>
                  <a:lnTo>
                    <a:pt x="877" y="583"/>
                  </a:lnTo>
                  <a:lnTo>
                    <a:pt x="810" y="627"/>
                  </a:lnTo>
                  <a:lnTo>
                    <a:pt x="749" y="676"/>
                  </a:lnTo>
                  <a:lnTo>
                    <a:pt x="693" y="733"/>
                  </a:lnTo>
                  <a:lnTo>
                    <a:pt x="643" y="794"/>
                  </a:lnTo>
                  <a:lnTo>
                    <a:pt x="599" y="861"/>
                  </a:lnTo>
                  <a:lnTo>
                    <a:pt x="563" y="931"/>
                  </a:lnTo>
                  <a:lnTo>
                    <a:pt x="533" y="1006"/>
                  </a:lnTo>
                  <a:lnTo>
                    <a:pt x="512" y="1085"/>
                  </a:lnTo>
                  <a:lnTo>
                    <a:pt x="499" y="1166"/>
                  </a:lnTo>
                  <a:lnTo>
                    <a:pt x="493" y="1251"/>
                  </a:lnTo>
                  <a:lnTo>
                    <a:pt x="499" y="1335"/>
                  </a:lnTo>
                  <a:lnTo>
                    <a:pt x="512" y="1417"/>
                  </a:lnTo>
                  <a:lnTo>
                    <a:pt x="533" y="1495"/>
                  </a:lnTo>
                  <a:lnTo>
                    <a:pt x="563" y="1571"/>
                  </a:lnTo>
                  <a:lnTo>
                    <a:pt x="599" y="1641"/>
                  </a:lnTo>
                  <a:lnTo>
                    <a:pt x="643" y="1708"/>
                  </a:lnTo>
                  <a:lnTo>
                    <a:pt x="693" y="1769"/>
                  </a:lnTo>
                  <a:lnTo>
                    <a:pt x="749" y="1825"/>
                  </a:lnTo>
                  <a:lnTo>
                    <a:pt x="810" y="1875"/>
                  </a:lnTo>
                  <a:lnTo>
                    <a:pt x="877" y="1920"/>
                  </a:lnTo>
                  <a:lnTo>
                    <a:pt x="948" y="1956"/>
                  </a:lnTo>
                  <a:lnTo>
                    <a:pt x="1024" y="1985"/>
                  </a:lnTo>
                  <a:lnTo>
                    <a:pt x="1102" y="2007"/>
                  </a:lnTo>
                  <a:lnTo>
                    <a:pt x="1184" y="2020"/>
                  </a:lnTo>
                  <a:lnTo>
                    <a:pt x="1268" y="2025"/>
                  </a:lnTo>
                  <a:lnTo>
                    <a:pt x="1351" y="2020"/>
                  </a:lnTo>
                  <a:lnTo>
                    <a:pt x="1434" y="2007"/>
                  </a:lnTo>
                  <a:lnTo>
                    <a:pt x="1512" y="1985"/>
                  </a:lnTo>
                  <a:lnTo>
                    <a:pt x="1587" y="1956"/>
                  </a:lnTo>
                  <a:lnTo>
                    <a:pt x="1658" y="1920"/>
                  </a:lnTo>
                  <a:lnTo>
                    <a:pt x="1725" y="1875"/>
                  </a:lnTo>
                  <a:lnTo>
                    <a:pt x="1786" y="1825"/>
                  </a:lnTo>
                  <a:lnTo>
                    <a:pt x="1843" y="1769"/>
                  </a:lnTo>
                  <a:lnTo>
                    <a:pt x="1892" y="1708"/>
                  </a:lnTo>
                  <a:lnTo>
                    <a:pt x="1936" y="1641"/>
                  </a:lnTo>
                  <a:lnTo>
                    <a:pt x="1972" y="1571"/>
                  </a:lnTo>
                  <a:lnTo>
                    <a:pt x="2003" y="1495"/>
                  </a:lnTo>
                  <a:lnTo>
                    <a:pt x="2023" y="1417"/>
                  </a:lnTo>
                  <a:lnTo>
                    <a:pt x="2037" y="1335"/>
                  </a:lnTo>
                  <a:lnTo>
                    <a:pt x="2042" y="1251"/>
                  </a:lnTo>
                  <a:lnTo>
                    <a:pt x="2037" y="1166"/>
                  </a:lnTo>
                  <a:lnTo>
                    <a:pt x="2023" y="1085"/>
                  </a:lnTo>
                  <a:lnTo>
                    <a:pt x="2003" y="1006"/>
                  </a:lnTo>
                  <a:lnTo>
                    <a:pt x="1972" y="931"/>
                  </a:lnTo>
                  <a:lnTo>
                    <a:pt x="1936" y="861"/>
                  </a:lnTo>
                  <a:lnTo>
                    <a:pt x="1892" y="794"/>
                  </a:lnTo>
                  <a:lnTo>
                    <a:pt x="1843" y="733"/>
                  </a:lnTo>
                  <a:lnTo>
                    <a:pt x="1786" y="676"/>
                  </a:lnTo>
                  <a:lnTo>
                    <a:pt x="1725" y="627"/>
                  </a:lnTo>
                  <a:lnTo>
                    <a:pt x="1658" y="583"/>
                  </a:lnTo>
                  <a:lnTo>
                    <a:pt x="1587" y="545"/>
                  </a:lnTo>
                  <a:lnTo>
                    <a:pt x="1512" y="516"/>
                  </a:lnTo>
                  <a:lnTo>
                    <a:pt x="1434" y="494"/>
                  </a:lnTo>
                  <a:lnTo>
                    <a:pt x="1351" y="481"/>
                  </a:lnTo>
                  <a:lnTo>
                    <a:pt x="1268" y="477"/>
                  </a:lnTo>
                  <a:close/>
                  <a:moveTo>
                    <a:pt x="1268" y="0"/>
                  </a:moveTo>
                  <a:lnTo>
                    <a:pt x="1377" y="4"/>
                  </a:lnTo>
                  <a:lnTo>
                    <a:pt x="1483" y="17"/>
                  </a:lnTo>
                  <a:lnTo>
                    <a:pt x="1587" y="41"/>
                  </a:lnTo>
                  <a:lnTo>
                    <a:pt x="1687" y="71"/>
                  </a:lnTo>
                  <a:lnTo>
                    <a:pt x="1784" y="110"/>
                  </a:lnTo>
                  <a:lnTo>
                    <a:pt x="1877" y="156"/>
                  </a:lnTo>
                  <a:lnTo>
                    <a:pt x="1965" y="209"/>
                  </a:lnTo>
                  <a:lnTo>
                    <a:pt x="2049" y="269"/>
                  </a:lnTo>
                  <a:lnTo>
                    <a:pt x="2126" y="336"/>
                  </a:lnTo>
                  <a:lnTo>
                    <a:pt x="2199" y="409"/>
                  </a:lnTo>
                  <a:lnTo>
                    <a:pt x="2266" y="486"/>
                  </a:lnTo>
                  <a:lnTo>
                    <a:pt x="2325" y="570"/>
                  </a:lnTo>
                  <a:lnTo>
                    <a:pt x="2379" y="657"/>
                  </a:lnTo>
                  <a:lnTo>
                    <a:pt x="2424" y="750"/>
                  </a:lnTo>
                  <a:lnTo>
                    <a:pt x="2464" y="848"/>
                  </a:lnTo>
                  <a:lnTo>
                    <a:pt x="2494" y="948"/>
                  </a:lnTo>
                  <a:lnTo>
                    <a:pt x="2517" y="1052"/>
                  </a:lnTo>
                  <a:lnTo>
                    <a:pt x="2531" y="1158"/>
                  </a:lnTo>
                  <a:lnTo>
                    <a:pt x="2535" y="1267"/>
                  </a:lnTo>
                  <a:lnTo>
                    <a:pt x="2531" y="1376"/>
                  </a:lnTo>
                  <a:lnTo>
                    <a:pt x="2517" y="1485"/>
                  </a:lnTo>
                  <a:lnTo>
                    <a:pt x="2497" y="1594"/>
                  </a:lnTo>
                  <a:lnTo>
                    <a:pt x="2469" y="1705"/>
                  </a:lnTo>
                  <a:lnTo>
                    <a:pt x="2435" y="1815"/>
                  </a:lnTo>
                  <a:lnTo>
                    <a:pt x="2395" y="1924"/>
                  </a:lnTo>
                  <a:lnTo>
                    <a:pt x="2350" y="2033"/>
                  </a:lnTo>
                  <a:lnTo>
                    <a:pt x="2301" y="2140"/>
                  </a:lnTo>
                  <a:lnTo>
                    <a:pt x="2248" y="2246"/>
                  </a:lnTo>
                  <a:lnTo>
                    <a:pt x="2193" y="2349"/>
                  </a:lnTo>
                  <a:lnTo>
                    <a:pt x="2135" y="2448"/>
                  </a:lnTo>
                  <a:lnTo>
                    <a:pt x="2075" y="2545"/>
                  </a:lnTo>
                  <a:lnTo>
                    <a:pt x="2016" y="2638"/>
                  </a:lnTo>
                  <a:lnTo>
                    <a:pt x="1957" y="2727"/>
                  </a:lnTo>
                  <a:lnTo>
                    <a:pt x="1898" y="2812"/>
                  </a:lnTo>
                  <a:lnTo>
                    <a:pt x="1841" y="2892"/>
                  </a:lnTo>
                  <a:lnTo>
                    <a:pt x="1783" y="2969"/>
                  </a:lnTo>
                  <a:lnTo>
                    <a:pt x="1726" y="3041"/>
                  </a:lnTo>
                  <a:lnTo>
                    <a:pt x="1671" y="3111"/>
                  </a:lnTo>
                  <a:lnTo>
                    <a:pt x="1619" y="3178"/>
                  </a:lnTo>
                  <a:lnTo>
                    <a:pt x="1566" y="3241"/>
                  </a:lnTo>
                  <a:lnTo>
                    <a:pt x="1517" y="3297"/>
                  </a:lnTo>
                  <a:lnTo>
                    <a:pt x="1470" y="3351"/>
                  </a:lnTo>
                  <a:lnTo>
                    <a:pt x="1428" y="3401"/>
                  </a:lnTo>
                  <a:lnTo>
                    <a:pt x="1387" y="3444"/>
                  </a:lnTo>
                  <a:lnTo>
                    <a:pt x="1352" y="3484"/>
                  </a:lnTo>
                  <a:lnTo>
                    <a:pt x="1320" y="3517"/>
                  </a:lnTo>
                  <a:lnTo>
                    <a:pt x="1304" y="3530"/>
                  </a:lnTo>
                  <a:lnTo>
                    <a:pt x="1287" y="3537"/>
                  </a:lnTo>
                  <a:lnTo>
                    <a:pt x="1268" y="3540"/>
                  </a:lnTo>
                  <a:lnTo>
                    <a:pt x="1248" y="3537"/>
                  </a:lnTo>
                  <a:lnTo>
                    <a:pt x="1230" y="3530"/>
                  </a:lnTo>
                  <a:lnTo>
                    <a:pt x="1214" y="3517"/>
                  </a:lnTo>
                  <a:lnTo>
                    <a:pt x="1184" y="3484"/>
                  </a:lnTo>
                  <a:lnTo>
                    <a:pt x="1147" y="3444"/>
                  </a:lnTo>
                  <a:lnTo>
                    <a:pt x="1108" y="3401"/>
                  </a:lnTo>
                  <a:lnTo>
                    <a:pt x="1064" y="3353"/>
                  </a:lnTo>
                  <a:lnTo>
                    <a:pt x="1018" y="3299"/>
                  </a:lnTo>
                  <a:lnTo>
                    <a:pt x="968" y="3241"/>
                  </a:lnTo>
                  <a:lnTo>
                    <a:pt x="917" y="3178"/>
                  </a:lnTo>
                  <a:lnTo>
                    <a:pt x="864" y="3113"/>
                  </a:lnTo>
                  <a:lnTo>
                    <a:pt x="808" y="3043"/>
                  </a:lnTo>
                  <a:lnTo>
                    <a:pt x="752" y="2969"/>
                  </a:lnTo>
                  <a:lnTo>
                    <a:pt x="695" y="2893"/>
                  </a:lnTo>
                  <a:lnTo>
                    <a:pt x="638" y="2813"/>
                  </a:lnTo>
                  <a:lnTo>
                    <a:pt x="579" y="2729"/>
                  </a:lnTo>
                  <a:lnTo>
                    <a:pt x="519" y="2640"/>
                  </a:lnTo>
                  <a:lnTo>
                    <a:pt x="459" y="2547"/>
                  </a:lnTo>
                  <a:lnTo>
                    <a:pt x="401" y="2449"/>
                  </a:lnTo>
                  <a:lnTo>
                    <a:pt x="343" y="2349"/>
                  </a:lnTo>
                  <a:lnTo>
                    <a:pt x="288" y="2246"/>
                  </a:lnTo>
                  <a:lnTo>
                    <a:pt x="234" y="2141"/>
                  </a:lnTo>
                  <a:lnTo>
                    <a:pt x="186" y="2033"/>
                  </a:lnTo>
                  <a:lnTo>
                    <a:pt x="141" y="1924"/>
                  </a:lnTo>
                  <a:lnTo>
                    <a:pt x="100" y="1815"/>
                  </a:lnTo>
                  <a:lnTo>
                    <a:pt x="67" y="1705"/>
                  </a:lnTo>
                  <a:lnTo>
                    <a:pt x="37" y="1594"/>
                  </a:lnTo>
                  <a:lnTo>
                    <a:pt x="17" y="1485"/>
                  </a:lnTo>
                  <a:lnTo>
                    <a:pt x="4" y="1376"/>
                  </a:lnTo>
                  <a:lnTo>
                    <a:pt x="0" y="1267"/>
                  </a:lnTo>
                  <a:lnTo>
                    <a:pt x="4" y="1158"/>
                  </a:lnTo>
                  <a:lnTo>
                    <a:pt x="19" y="1052"/>
                  </a:lnTo>
                  <a:lnTo>
                    <a:pt x="40" y="948"/>
                  </a:lnTo>
                  <a:lnTo>
                    <a:pt x="71" y="848"/>
                  </a:lnTo>
                  <a:lnTo>
                    <a:pt x="110" y="750"/>
                  </a:lnTo>
                  <a:lnTo>
                    <a:pt x="155" y="657"/>
                  </a:lnTo>
                  <a:lnTo>
                    <a:pt x="209" y="570"/>
                  </a:lnTo>
                  <a:lnTo>
                    <a:pt x="269" y="486"/>
                  </a:lnTo>
                  <a:lnTo>
                    <a:pt x="336" y="409"/>
                  </a:lnTo>
                  <a:lnTo>
                    <a:pt x="408" y="336"/>
                  </a:lnTo>
                  <a:lnTo>
                    <a:pt x="487" y="269"/>
                  </a:lnTo>
                  <a:lnTo>
                    <a:pt x="570" y="209"/>
                  </a:lnTo>
                  <a:lnTo>
                    <a:pt x="659" y="156"/>
                  </a:lnTo>
                  <a:lnTo>
                    <a:pt x="750" y="110"/>
                  </a:lnTo>
                  <a:lnTo>
                    <a:pt x="848" y="71"/>
                  </a:lnTo>
                  <a:lnTo>
                    <a:pt x="948" y="41"/>
                  </a:lnTo>
                  <a:lnTo>
                    <a:pt x="1051" y="17"/>
                  </a:lnTo>
                  <a:lnTo>
                    <a:pt x="1157" y="4"/>
                  </a:lnTo>
                  <a:lnTo>
                    <a:pt x="1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6600056" y="1405497"/>
            <a:ext cx="936103" cy="914400"/>
          </a:xfrm>
          <a:custGeom>
            <a:avLst/>
            <a:gdLst>
              <a:gd name="T0" fmla="*/ 1151 w 3595"/>
              <a:gd name="T1" fmla="*/ 2397 h 3699"/>
              <a:gd name="T2" fmla="*/ 1927 w 3595"/>
              <a:gd name="T3" fmla="*/ 2275 h 3699"/>
              <a:gd name="T4" fmla="*/ 1860 w 3595"/>
              <a:gd name="T5" fmla="*/ 483 h 3699"/>
              <a:gd name="T6" fmla="*/ 2005 w 3595"/>
              <a:gd name="T7" fmla="*/ 990 h 3699"/>
              <a:gd name="T8" fmla="*/ 1860 w 3595"/>
              <a:gd name="T9" fmla="*/ 483 h 3699"/>
              <a:gd name="T10" fmla="*/ 300 w 3595"/>
              <a:gd name="T11" fmla="*/ 3399 h 3699"/>
              <a:gd name="T12" fmla="*/ 2549 w 3595"/>
              <a:gd name="T13" fmla="*/ 1833 h 3699"/>
              <a:gd name="T14" fmla="*/ 2229 w 3595"/>
              <a:gd name="T15" fmla="*/ 2158 h 3699"/>
              <a:gd name="T16" fmla="*/ 2014 w 3595"/>
              <a:gd name="T17" fmla="*/ 2365 h 3699"/>
              <a:gd name="T18" fmla="*/ 2229 w 3595"/>
              <a:gd name="T19" fmla="*/ 2630 h 3699"/>
              <a:gd name="T20" fmla="*/ 620 w 3595"/>
              <a:gd name="T21" fmla="*/ 2781 h 3699"/>
              <a:gd name="T22" fmla="*/ 929 w 3595"/>
              <a:gd name="T23" fmla="*/ 2630 h 3699"/>
              <a:gd name="T24" fmla="*/ 620 w 3595"/>
              <a:gd name="T25" fmla="*/ 2158 h 3699"/>
              <a:gd name="T26" fmla="*/ 1185 w 3595"/>
              <a:gd name="T27" fmla="*/ 2008 h 3699"/>
              <a:gd name="T28" fmla="*/ 1458 w 3595"/>
              <a:gd name="T29" fmla="*/ 1536 h 3699"/>
              <a:gd name="T30" fmla="*/ 620 w 3595"/>
              <a:gd name="T31" fmla="*/ 1384 h 3699"/>
              <a:gd name="T32" fmla="*/ 1779 w 3595"/>
              <a:gd name="T33" fmla="*/ 1215 h 3699"/>
              <a:gd name="T34" fmla="*/ 1635 w 3595"/>
              <a:gd name="T35" fmla="*/ 300 h 3699"/>
              <a:gd name="T36" fmla="*/ 0 w 3595"/>
              <a:gd name="T37" fmla="*/ 0 h 3699"/>
              <a:gd name="T38" fmla="*/ 2393 w 3595"/>
              <a:gd name="T39" fmla="*/ 603 h 3699"/>
              <a:gd name="T40" fmla="*/ 2842 w 3595"/>
              <a:gd name="T41" fmla="*/ 160 h 3699"/>
              <a:gd name="T42" fmla="*/ 2896 w 3595"/>
              <a:gd name="T43" fmla="*/ 124 h 3699"/>
              <a:gd name="T44" fmla="*/ 2952 w 3595"/>
              <a:gd name="T45" fmla="*/ 103 h 3699"/>
              <a:gd name="T46" fmla="*/ 3007 w 3595"/>
              <a:gd name="T47" fmla="*/ 96 h 3699"/>
              <a:gd name="T48" fmla="*/ 3057 w 3595"/>
              <a:gd name="T49" fmla="*/ 106 h 3699"/>
              <a:gd name="T50" fmla="*/ 3097 w 3595"/>
              <a:gd name="T51" fmla="*/ 133 h 3699"/>
              <a:gd name="T52" fmla="*/ 3575 w 3595"/>
              <a:gd name="T53" fmla="*/ 618 h 3699"/>
              <a:gd name="T54" fmla="*/ 3593 w 3595"/>
              <a:gd name="T55" fmla="*/ 668 h 3699"/>
              <a:gd name="T56" fmla="*/ 3591 w 3595"/>
              <a:gd name="T57" fmla="*/ 726 h 3699"/>
              <a:gd name="T58" fmla="*/ 3571 w 3595"/>
              <a:gd name="T59" fmla="*/ 789 h 3699"/>
              <a:gd name="T60" fmla="*/ 3534 w 3595"/>
              <a:gd name="T61" fmla="*/ 850 h 3699"/>
              <a:gd name="T62" fmla="*/ 2849 w 3595"/>
              <a:gd name="T63" fmla="*/ 1535 h 3699"/>
              <a:gd name="T64" fmla="*/ 0 w 3595"/>
              <a:gd name="T65" fmla="*/ 3699 h 3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95" h="3699">
                <a:moveTo>
                  <a:pt x="1412" y="1759"/>
                </a:moveTo>
                <a:lnTo>
                  <a:pt x="1151" y="2397"/>
                </a:lnTo>
                <a:lnTo>
                  <a:pt x="1289" y="2533"/>
                </a:lnTo>
                <a:lnTo>
                  <a:pt x="1927" y="2275"/>
                </a:lnTo>
                <a:lnTo>
                  <a:pt x="1412" y="1759"/>
                </a:lnTo>
                <a:close/>
                <a:moveTo>
                  <a:pt x="1860" y="483"/>
                </a:moveTo>
                <a:lnTo>
                  <a:pt x="1860" y="990"/>
                </a:lnTo>
                <a:lnTo>
                  <a:pt x="2005" y="990"/>
                </a:lnTo>
                <a:lnTo>
                  <a:pt x="2179" y="815"/>
                </a:lnTo>
                <a:lnTo>
                  <a:pt x="1860" y="483"/>
                </a:lnTo>
                <a:close/>
                <a:moveTo>
                  <a:pt x="300" y="300"/>
                </a:moveTo>
                <a:lnTo>
                  <a:pt x="300" y="3399"/>
                </a:lnTo>
                <a:lnTo>
                  <a:pt x="2549" y="3399"/>
                </a:lnTo>
                <a:lnTo>
                  <a:pt x="2549" y="1833"/>
                </a:lnTo>
                <a:lnTo>
                  <a:pt x="2229" y="2151"/>
                </a:lnTo>
                <a:lnTo>
                  <a:pt x="2229" y="2158"/>
                </a:lnTo>
                <a:lnTo>
                  <a:pt x="2223" y="2158"/>
                </a:lnTo>
                <a:lnTo>
                  <a:pt x="2014" y="2365"/>
                </a:lnTo>
                <a:lnTo>
                  <a:pt x="1362" y="2630"/>
                </a:lnTo>
                <a:lnTo>
                  <a:pt x="2229" y="2630"/>
                </a:lnTo>
                <a:lnTo>
                  <a:pt x="2229" y="2781"/>
                </a:lnTo>
                <a:lnTo>
                  <a:pt x="620" y="2781"/>
                </a:lnTo>
                <a:lnTo>
                  <a:pt x="620" y="2630"/>
                </a:lnTo>
                <a:lnTo>
                  <a:pt x="929" y="2630"/>
                </a:lnTo>
                <a:lnTo>
                  <a:pt x="1123" y="2158"/>
                </a:lnTo>
                <a:lnTo>
                  <a:pt x="620" y="2158"/>
                </a:lnTo>
                <a:lnTo>
                  <a:pt x="620" y="2008"/>
                </a:lnTo>
                <a:lnTo>
                  <a:pt x="1185" y="2008"/>
                </a:lnTo>
                <a:lnTo>
                  <a:pt x="1322" y="1670"/>
                </a:lnTo>
                <a:lnTo>
                  <a:pt x="1458" y="1536"/>
                </a:lnTo>
                <a:lnTo>
                  <a:pt x="620" y="1536"/>
                </a:lnTo>
                <a:lnTo>
                  <a:pt x="620" y="1384"/>
                </a:lnTo>
                <a:lnTo>
                  <a:pt x="1609" y="1384"/>
                </a:lnTo>
                <a:lnTo>
                  <a:pt x="1779" y="1215"/>
                </a:lnTo>
                <a:lnTo>
                  <a:pt x="1635" y="1215"/>
                </a:lnTo>
                <a:lnTo>
                  <a:pt x="1635" y="300"/>
                </a:lnTo>
                <a:lnTo>
                  <a:pt x="300" y="300"/>
                </a:lnTo>
                <a:close/>
                <a:moveTo>
                  <a:pt x="0" y="0"/>
                </a:moveTo>
                <a:lnTo>
                  <a:pt x="1811" y="0"/>
                </a:lnTo>
                <a:lnTo>
                  <a:pt x="2393" y="603"/>
                </a:lnTo>
                <a:lnTo>
                  <a:pt x="2816" y="183"/>
                </a:lnTo>
                <a:lnTo>
                  <a:pt x="2842" y="160"/>
                </a:lnTo>
                <a:lnTo>
                  <a:pt x="2868" y="140"/>
                </a:lnTo>
                <a:lnTo>
                  <a:pt x="2896" y="124"/>
                </a:lnTo>
                <a:lnTo>
                  <a:pt x="2924" y="111"/>
                </a:lnTo>
                <a:lnTo>
                  <a:pt x="2952" y="103"/>
                </a:lnTo>
                <a:lnTo>
                  <a:pt x="2980" y="98"/>
                </a:lnTo>
                <a:lnTo>
                  <a:pt x="3007" y="96"/>
                </a:lnTo>
                <a:lnTo>
                  <a:pt x="3033" y="100"/>
                </a:lnTo>
                <a:lnTo>
                  <a:pt x="3057" y="106"/>
                </a:lnTo>
                <a:lnTo>
                  <a:pt x="3078" y="118"/>
                </a:lnTo>
                <a:lnTo>
                  <a:pt x="3097" y="133"/>
                </a:lnTo>
                <a:lnTo>
                  <a:pt x="3558" y="596"/>
                </a:lnTo>
                <a:lnTo>
                  <a:pt x="3575" y="618"/>
                </a:lnTo>
                <a:lnTo>
                  <a:pt x="3586" y="641"/>
                </a:lnTo>
                <a:lnTo>
                  <a:pt x="3593" y="668"/>
                </a:lnTo>
                <a:lnTo>
                  <a:pt x="3595" y="696"/>
                </a:lnTo>
                <a:lnTo>
                  <a:pt x="3591" y="726"/>
                </a:lnTo>
                <a:lnTo>
                  <a:pt x="3584" y="758"/>
                </a:lnTo>
                <a:lnTo>
                  <a:pt x="3571" y="789"/>
                </a:lnTo>
                <a:lnTo>
                  <a:pt x="3554" y="819"/>
                </a:lnTo>
                <a:lnTo>
                  <a:pt x="3534" y="850"/>
                </a:lnTo>
                <a:lnTo>
                  <a:pt x="3508" y="878"/>
                </a:lnTo>
                <a:lnTo>
                  <a:pt x="2849" y="1535"/>
                </a:lnTo>
                <a:lnTo>
                  <a:pt x="2849" y="3699"/>
                </a:lnTo>
                <a:lnTo>
                  <a:pt x="0" y="3699"/>
                </a:lnTo>
                <a:lnTo>
                  <a:pt x="0" y="0"/>
                </a:lnTo>
                <a:close/>
              </a:path>
            </a:pathLst>
          </a:custGeom>
          <a:solidFill>
            <a:srgbClr val="C43D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33"/>
          <p:cNvSpPr/>
          <p:nvPr/>
        </p:nvSpPr>
        <p:spPr>
          <a:xfrm>
            <a:off x="7680176" y="1151707"/>
            <a:ext cx="38983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buClr>
                <a:schemeClr val="tx1"/>
              </a:buClr>
              <a:buSzPct val="50000"/>
            </a:pPr>
            <a:r>
              <a:rPr lang="uk-UA" sz="44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6 </a:t>
            </a:r>
            <a:r>
              <a:rPr lang="uk-UA" sz="3200" b="1" dirty="0" smtClean="0">
                <a:solidFill>
                  <a:srgbClr val="255286"/>
                </a:solidFill>
                <a:latin typeface="Calibri" pitchFamily="34" charset="0"/>
                <a:cs typeface="Trebuchet MS"/>
              </a:rPr>
              <a:t>законопроектів</a:t>
            </a:r>
            <a:endParaRPr lang="uk-UA" sz="1600" b="1" dirty="0" smtClean="0">
              <a:solidFill>
                <a:srgbClr val="EEBB10"/>
              </a:solidFill>
              <a:latin typeface="Calibri" pitchFamily="34" charset="0"/>
              <a:cs typeface="Trebuchet MS"/>
            </a:endParaRPr>
          </a:p>
          <a:p>
            <a:pPr marL="12700" marR="5080">
              <a:buClr>
                <a:schemeClr val="tx1"/>
              </a:buClr>
              <a:buSzPct val="50000"/>
            </a:pPr>
            <a:r>
              <a:rPr lang="ru-RU" sz="2000" cap="all" dirty="0" err="1">
                <a:latin typeface="Calibri" pitchFamily="34" charset="0"/>
                <a:cs typeface="Trebuchet MS"/>
              </a:rPr>
              <a:t>щодо</a:t>
            </a:r>
            <a:r>
              <a:rPr lang="ru-RU" sz="2000" cap="all" dirty="0">
                <a:latin typeface="Calibri" pitchFamily="34" charset="0"/>
                <a:cs typeface="Trebuchet MS"/>
              </a:rPr>
              <a:t> 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передачі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r>
              <a:rPr lang="ru-RU" sz="2000" cap="all" dirty="0" smtClean="0">
                <a:latin typeface="Calibri" pitchFamily="34" charset="0"/>
                <a:cs typeface="Trebuchet MS"/>
              </a:rPr>
              <a:t>ОМС права 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розпорядження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земельними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r>
              <a:rPr lang="ru-RU" sz="2000" cap="all" dirty="0" err="1">
                <a:latin typeface="Calibri" pitchFamily="34" charset="0"/>
                <a:cs typeface="Trebuchet MS"/>
              </a:rPr>
              <a:t>ділянками</a:t>
            </a:r>
            <a:r>
              <a:rPr lang="ru-RU" sz="2000" cap="all" dirty="0">
                <a:latin typeface="Calibri" pitchFamily="34" charset="0"/>
                <a:cs typeface="Trebuchet MS"/>
              </a:rPr>
              <a:t> </a:t>
            </a:r>
            <a:endParaRPr lang="uk-UA" sz="2000" cap="all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9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1558</Words>
  <Application>Microsoft Office PowerPoint</Application>
  <PresentationFormat>Широкоэкранный</PresentationFormat>
  <Paragraphs>421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341</cp:revision>
  <dcterms:created xsi:type="dcterms:W3CDTF">2016-12-09T14:43:28Z</dcterms:created>
  <dcterms:modified xsi:type="dcterms:W3CDTF">2017-12-28T23:11:04Z</dcterms:modified>
</cp:coreProperties>
</file>