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1" r:id="rId1"/>
  </p:sldMasterIdLst>
  <p:notesMasterIdLst>
    <p:notesMasterId r:id="rId50"/>
  </p:notesMasterIdLst>
  <p:sldIdLst>
    <p:sldId id="257" r:id="rId2"/>
    <p:sldId id="303" r:id="rId3"/>
    <p:sldId id="304" r:id="rId4"/>
    <p:sldId id="280" r:id="rId5"/>
    <p:sldId id="281" r:id="rId6"/>
    <p:sldId id="282" r:id="rId7"/>
    <p:sldId id="283" r:id="rId8"/>
    <p:sldId id="284" r:id="rId9"/>
    <p:sldId id="285" r:id="rId10"/>
    <p:sldId id="258" r:id="rId11"/>
    <p:sldId id="259" r:id="rId12"/>
    <p:sldId id="266" r:id="rId13"/>
    <p:sldId id="286" r:id="rId14"/>
    <p:sldId id="287" r:id="rId15"/>
    <p:sldId id="288" r:id="rId16"/>
    <p:sldId id="289" r:id="rId17"/>
    <p:sldId id="290" r:id="rId18"/>
    <p:sldId id="261" r:id="rId19"/>
    <p:sldId id="260" r:id="rId20"/>
    <p:sldId id="262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263" r:id="rId34"/>
    <p:sldId id="264" r:id="rId35"/>
    <p:sldId id="268" r:id="rId36"/>
    <p:sldId id="265" r:id="rId37"/>
    <p:sldId id="267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77" r:id="rId46"/>
    <p:sldId id="278" r:id="rId47"/>
    <p:sldId id="279" r:id="rId48"/>
    <p:sldId id="305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726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7CC527-E356-4030-AC3B-92E6624C126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2024A8-EC35-4CD7-969A-24BFC5FD9831}">
      <dgm:prSet phldrT="[Текст]"/>
      <dgm:spPr/>
      <dgm:t>
        <a:bodyPr/>
        <a:lstStyle/>
        <a:p>
          <a:r>
            <a:rPr lang="uk-UA" b="1" dirty="0" smtClean="0"/>
            <a:t>Із </a:t>
          </a:r>
          <a:r>
            <a:rPr lang="uk-UA" b="1" dirty="0" err="1" smtClean="0"/>
            <a:t>самотвердіючої</a:t>
          </a:r>
          <a:r>
            <a:rPr lang="uk-UA" b="1" dirty="0" smtClean="0"/>
            <a:t> акрилової пластмаси на моделі;</a:t>
          </a:r>
          <a:endParaRPr lang="ru-RU" b="1" dirty="0"/>
        </a:p>
      </dgm:t>
    </dgm:pt>
    <dgm:pt modelId="{27800950-5A81-4EAA-BC33-2F65FE54A36B}" type="parTrans" cxnId="{2A58861E-842C-4DEB-9EF1-8E94C5281CB8}">
      <dgm:prSet/>
      <dgm:spPr/>
      <dgm:t>
        <a:bodyPr/>
        <a:lstStyle/>
        <a:p>
          <a:endParaRPr lang="ru-RU"/>
        </a:p>
      </dgm:t>
    </dgm:pt>
    <dgm:pt modelId="{6D3278CD-7C88-4730-8C7E-E0B60A5C374C}" type="sibTrans" cxnId="{2A58861E-842C-4DEB-9EF1-8E94C5281CB8}">
      <dgm:prSet/>
      <dgm:spPr/>
      <dgm:t>
        <a:bodyPr/>
        <a:lstStyle/>
        <a:p>
          <a:endParaRPr lang="ru-RU"/>
        </a:p>
      </dgm:t>
    </dgm:pt>
    <dgm:pt modelId="{7C8B051F-6998-4C41-915A-4A603A609B5E}">
      <dgm:prSet phldrT="[Текст]"/>
      <dgm:spPr/>
      <dgm:t>
        <a:bodyPr/>
        <a:lstStyle/>
        <a:p>
          <a:r>
            <a:rPr lang="uk-UA" b="1" dirty="0" smtClean="0"/>
            <a:t>Метод компресійного пресування;</a:t>
          </a:r>
          <a:endParaRPr lang="ru-RU" b="1" dirty="0"/>
        </a:p>
      </dgm:t>
    </dgm:pt>
    <dgm:pt modelId="{85244D44-99AA-4CC4-A1BB-EEEF24856DC2}" type="parTrans" cxnId="{5A7DA0ED-3E65-41B1-9EEE-3D55D5244021}">
      <dgm:prSet/>
      <dgm:spPr/>
      <dgm:t>
        <a:bodyPr/>
        <a:lstStyle/>
        <a:p>
          <a:endParaRPr lang="ru-RU"/>
        </a:p>
      </dgm:t>
    </dgm:pt>
    <dgm:pt modelId="{1B283AA1-43B3-4BC8-B7D7-8284D663D55E}" type="sibTrans" cxnId="{5A7DA0ED-3E65-41B1-9EEE-3D55D5244021}">
      <dgm:prSet/>
      <dgm:spPr/>
      <dgm:t>
        <a:bodyPr/>
        <a:lstStyle/>
        <a:p>
          <a:endParaRPr lang="ru-RU"/>
        </a:p>
      </dgm:t>
    </dgm:pt>
    <dgm:pt modelId="{9889CDAC-9705-495C-BED7-40D693947CA0}">
      <dgm:prSet phldrT="[Текст]"/>
      <dgm:spPr/>
      <dgm:t>
        <a:bodyPr/>
        <a:lstStyle/>
        <a:p>
          <a:r>
            <a:rPr lang="uk-UA" b="1" dirty="0" smtClean="0"/>
            <a:t>Метод литого пресування;</a:t>
          </a:r>
          <a:endParaRPr lang="ru-RU" b="1" dirty="0"/>
        </a:p>
      </dgm:t>
    </dgm:pt>
    <dgm:pt modelId="{279FD99E-34DB-42E6-AC58-A296C0A6615B}" type="parTrans" cxnId="{591F772C-6135-4FA6-87C4-6A4728423072}">
      <dgm:prSet/>
      <dgm:spPr/>
      <dgm:t>
        <a:bodyPr/>
        <a:lstStyle/>
        <a:p>
          <a:endParaRPr lang="ru-RU"/>
        </a:p>
      </dgm:t>
    </dgm:pt>
    <dgm:pt modelId="{AB7DF79C-F811-4DCC-BB9D-A97C925FABE9}" type="sibTrans" cxnId="{591F772C-6135-4FA6-87C4-6A4728423072}">
      <dgm:prSet/>
      <dgm:spPr/>
      <dgm:t>
        <a:bodyPr/>
        <a:lstStyle/>
        <a:p>
          <a:endParaRPr lang="ru-RU"/>
        </a:p>
      </dgm:t>
    </dgm:pt>
    <dgm:pt modelId="{EE89AF15-0E51-4AB5-8DFF-69BE805D73C3}">
      <dgm:prSet/>
      <dgm:spPr/>
      <dgm:t>
        <a:bodyPr/>
        <a:lstStyle/>
        <a:p>
          <a:r>
            <a:rPr lang="uk-UA" b="1" dirty="0" smtClean="0"/>
            <a:t>Метод вакуумного пресування;</a:t>
          </a:r>
        </a:p>
      </dgm:t>
    </dgm:pt>
    <dgm:pt modelId="{8E6A0E29-BA7A-431B-AFA9-F31E15F89E67}" type="parTrans" cxnId="{F8C30963-0DCD-486A-A2AA-7710E096FD95}">
      <dgm:prSet/>
      <dgm:spPr/>
      <dgm:t>
        <a:bodyPr/>
        <a:lstStyle/>
        <a:p>
          <a:endParaRPr lang="ru-RU"/>
        </a:p>
      </dgm:t>
    </dgm:pt>
    <dgm:pt modelId="{227CAC10-68EC-49EA-95E8-B77281D2EA2B}" type="sibTrans" cxnId="{F8C30963-0DCD-486A-A2AA-7710E096FD95}">
      <dgm:prSet/>
      <dgm:spPr/>
      <dgm:t>
        <a:bodyPr/>
        <a:lstStyle/>
        <a:p>
          <a:endParaRPr lang="ru-RU"/>
        </a:p>
      </dgm:t>
    </dgm:pt>
    <dgm:pt modelId="{57CA3198-0401-4628-9A90-D6DA6CC47998}">
      <dgm:prSet/>
      <dgm:spPr/>
      <dgm:t>
        <a:bodyPr/>
        <a:lstStyle/>
        <a:p>
          <a:r>
            <a:rPr lang="uk-UA" b="1" dirty="0" smtClean="0"/>
            <a:t>Виготовлення із стандартних </a:t>
          </a:r>
          <a:r>
            <a:rPr lang="uk-UA" b="1" dirty="0" err="1" smtClean="0"/>
            <a:t>світлотвердіючих</a:t>
          </a:r>
          <a:r>
            <a:rPr lang="uk-UA" b="1" dirty="0" smtClean="0"/>
            <a:t> матеріалів.</a:t>
          </a:r>
          <a:endParaRPr lang="ru-RU" b="1" dirty="0"/>
        </a:p>
      </dgm:t>
    </dgm:pt>
    <dgm:pt modelId="{7E3BA118-F44B-4C3C-9F30-35822F398358}" type="parTrans" cxnId="{F9369304-E8E2-437F-972F-BB54120DCE58}">
      <dgm:prSet/>
      <dgm:spPr/>
      <dgm:t>
        <a:bodyPr/>
        <a:lstStyle/>
        <a:p>
          <a:endParaRPr lang="ru-RU"/>
        </a:p>
      </dgm:t>
    </dgm:pt>
    <dgm:pt modelId="{CC6DE563-938F-4E08-ADEC-A23319B9B482}" type="sibTrans" cxnId="{F9369304-E8E2-437F-972F-BB54120DCE58}">
      <dgm:prSet/>
      <dgm:spPr/>
      <dgm:t>
        <a:bodyPr/>
        <a:lstStyle/>
        <a:p>
          <a:endParaRPr lang="ru-RU"/>
        </a:p>
      </dgm:t>
    </dgm:pt>
    <dgm:pt modelId="{A90ECF14-C5DF-45F0-B815-DCF136AEC878}" type="pres">
      <dgm:prSet presAssocID="{C67CC527-E356-4030-AC3B-92E6624C126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761B325-9BC6-42E3-AA2A-4CF075212C10}" type="pres">
      <dgm:prSet presAssocID="{C67CC527-E356-4030-AC3B-92E6624C126A}" presName="Name1" presStyleCnt="0"/>
      <dgm:spPr/>
    </dgm:pt>
    <dgm:pt modelId="{553F3012-FAAC-4272-A7A3-84567D3A1980}" type="pres">
      <dgm:prSet presAssocID="{C67CC527-E356-4030-AC3B-92E6624C126A}" presName="cycle" presStyleCnt="0"/>
      <dgm:spPr/>
    </dgm:pt>
    <dgm:pt modelId="{CF173F39-08EF-49FE-B76A-19989E337D44}" type="pres">
      <dgm:prSet presAssocID="{C67CC527-E356-4030-AC3B-92E6624C126A}" presName="srcNode" presStyleLbl="node1" presStyleIdx="0" presStyleCnt="5"/>
      <dgm:spPr/>
    </dgm:pt>
    <dgm:pt modelId="{214A6E76-6836-41ED-917C-0636569ADC6B}" type="pres">
      <dgm:prSet presAssocID="{C67CC527-E356-4030-AC3B-92E6624C126A}" presName="conn" presStyleLbl="parChTrans1D2" presStyleIdx="0" presStyleCnt="1"/>
      <dgm:spPr/>
      <dgm:t>
        <a:bodyPr/>
        <a:lstStyle/>
        <a:p>
          <a:endParaRPr lang="ru-RU"/>
        </a:p>
      </dgm:t>
    </dgm:pt>
    <dgm:pt modelId="{EABE7238-86CE-4575-88B8-F13735761BEB}" type="pres">
      <dgm:prSet presAssocID="{C67CC527-E356-4030-AC3B-92E6624C126A}" presName="extraNode" presStyleLbl="node1" presStyleIdx="0" presStyleCnt="5"/>
      <dgm:spPr/>
    </dgm:pt>
    <dgm:pt modelId="{928B31BF-F302-4197-A995-41AD065B823B}" type="pres">
      <dgm:prSet presAssocID="{C67CC527-E356-4030-AC3B-92E6624C126A}" presName="dstNode" presStyleLbl="node1" presStyleIdx="0" presStyleCnt="5"/>
      <dgm:spPr/>
    </dgm:pt>
    <dgm:pt modelId="{8F19D98C-E322-4DF7-8089-83E30F85BDD3}" type="pres">
      <dgm:prSet presAssocID="{E72024A8-EC35-4CD7-969A-24BFC5FD9831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DABDD7-A34E-4C03-919E-1DDF21BDF336}" type="pres">
      <dgm:prSet presAssocID="{E72024A8-EC35-4CD7-969A-24BFC5FD9831}" presName="accent_1" presStyleCnt="0"/>
      <dgm:spPr/>
    </dgm:pt>
    <dgm:pt modelId="{BF88E282-9FEE-4639-B49C-4A5DC3DFC557}" type="pres">
      <dgm:prSet presAssocID="{E72024A8-EC35-4CD7-969A-24BFC5FD9831}" presName="accentRepeatNode" presStyleLbl="solidFgAcc1" presStyleIdx="0" presStyleCnt="5"/>
      <dgm:spPr/>
    </dgm:pt>
    <dgm:pt modelId="{F661428C-02C0-4131-AD62-5AA77AE83306}" type="pres">
      <dgm:prSet presAssocID="{7C8B051F-6998-4C41-915A-4A603A609B5E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B9D55-04AB-4F79-A0A7-BE47CB4BCDDE}" type="pres">
      <dgm:prSet presAssocID="{7C8B051F-6998-4C41-915A-4A603A609B5E}" presName="accent_2" presStyleCnt="0"/>
      <dgm:spPr/>
    </dgm:pt>
    <dgm:pt modelId="{62CCE82B-3CF8-4496-9B25-E69AC31512D9}" type="pres">
      <dgm:prSet presAssocID="{7C8B051F-6998-4C41-915A-4A603A609B5E}" presName="accentRepeatNode" presStyleLbl="solidFgAcc1" presStyleIdx="1" presStyleCnt="5"/>
      <dgm:spPr/>
    </dgm:pt>
    <dgm:pt modelId="{092CEB87-437C-4B7E-BDBD-C342A6F0E9D4}" type="pres">
      <dgm:prSet presAssocID="{9889CDAC-9705-495C-BED7-40D693947CA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A1DF2-82B0-4E18-8232-B9CAEBEFE892}" type="pres">
      <dgm:prSet presAssocID="{9889CDAC-9705-495C-BED7-40D693947CA0}" presName="accent_3" presStyleCnt="0"/>
      <dgm:spPr/>
    </dgm:pt>
    <dgm:pt modelId="{4F3AA4FB-CD30-4963-ADEB-5DC20D02F1E5}" type="pres">
      <dgm:prSet presAssocID="{9889CDAC-9705-495C-BED7-40D693947CA0}" presName="accentRepeatNode" presStyleLbl="solidFgAcc1" presStyleIdx="2" presStyleCnt="5"/>
      <dgm:spPr/>
    </dgm:pt>
    <dgm:pt modelId="{F4DC951F-1144-4762-83F6-7DD6E306F6BC}" type="pres">
      <dgm:prSet presAssocID="{EE89AF15-0E51-4AB5-8DFF-69BE805D73C3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7001D-CABE-438C-A0F4-F47A51D13F23}" type="pres">
      <dgm:prSet presAssocID="{EE89AF15-0E51-4AB5-8DFF-69BE805D73C3}" presName="accent_4" presStyleCnt="0"/>
      <dgm:spPr/>
    </dgm:pt>
    <dgm:pt modelId="{6398A4D3-2583-4774-A882-F3AF3F3140AB}" type="pres">
      <dgm:prSet presAssocID="{EE89AF15-0E51-4AB5-8DFF-69BE805D73C3}" presName="accentRepeatNode" presStyleLbl="solidFgAcc1" presStyleIdx="3" presStyleCnt="5"/>
      <dgm:spPr/>
    </dgm:pt>
    <dgm:pt modelId="{E1D403EA-6969-416A-8BF3-8E5D3C3BF3A6}" type="pres">
      <dgm:prSet presAssocID="{57CA3198-0401-4628-9A90-D6DA6CC47998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5C7AF-F4B1-4260-9A1E-566A92852700}" type="pres">
      <dgm:prSet presAssocID="{57CA3198-0401-4628-9A90-D6DA6CC47998}" presName="accent_5" presStyleCnt="0"/>
      <dgm:spPr/>
    </dgm:pt>
    <dgm:pt modelId="{12AD34F4-1493-44D1-8A35-75BB0697BA4D}" type="pres">
      <dgm:prSet presAssocID="{57CA3198-0401-4628-9A90-D6DA6CC47998}" presName="accentRepeatNode" presStyleLbl="solidFgAcc1" presStyleIdx="4" presStyleCnt="5"/>
      <dgm:spPr/>
    </dgm:pt>
  </dgm:ptLst>
  <dgm:cxnLst>
    <dgm:cxn modelId="{72873DFD-7311-4D02-8218-011DD3BE5A38}" type="presOf" srcId="{6D3278CD-7C88-4730-8C7E-E0B60A5C374C}" destId="{214A6E76-6836-41ED-917C-0636569ADC6B}" srcOrd="0" destOrd="0" presId="urn:microsoft.com/office/officeart/2008/layout/VerticalCurvedList"/>
    <dgm:cxn modelId="{0E4B0409-045D-4C15-A718-1C0D464B37CC}" type="presOf" srcId="{E72024A8-EC35-4CD7-969A-24BFC5FD9831}" destId="{8F19D98C-E322-4DF7-8089-83E30F85BDD3}" srcOrd="0" destOrd="0" presId="urn:microsoft.com/office/officeart/2008/layout/VerticalCurvedList"/>
    <dgm:cxn modelId="{9540CE22-91E1-40A1-B249-155CA877114A}" type="presOf" srcId="{EE89AF15-0E51-4AB5-8DFF-69BE805D73C3}" destId="{F4DC951F-1144-4762-83F6-7DD6E306F6BC}" srcOrd="0" destOrd="0" presId="urn:microsoft.com/office/officeart/2008/layout/VerticalCurvedList"/>
    <dgm:cxn modelId="{A363181F-0C8B-4D53-A182-D1639D297878}" type="presOf" srcId="{57CA3198-0401-4628-9A90-D6DA6CC47998}" destId="{E1D403EA-6969-416A-8BF3-8E5D3C3BF3A6}" srcOrd="0" destOrd="0" presId="urn:microsoft.com/office/officeart/2008/layout/VerticalCurvedList"/>
    <dgm:cxn modelId="{591F772C-6135-4FA6-87C4-6A4728423072}" srcId="{C67CC527-E356-4030-AC3B-92E6624C126A}" destId="{9889CDAC-9705-495C-BED7-40D693947CA0}" srcOrd="2" destOrd="0" parTransId="{279FD99E-34DB-42E6-AC58-A296C0A6615B}" sibTransId="{AB7DF79C-F811-4DCC-BB9D-A97C925FABE9}"/>
    <dgm:cxn modelId="{708C457B-B690-47E2-AD5C-2AD2BB156187}" type="presOf" srcId="{7C8B051F-6998-4C41-915A-4A603A609B5E}" destId="{F661428C-02C0-4131-AD62-5AA77AE83306}" srcOrd="0" destOrd="0" presId="urn:microsoft.com/office/officeart/2008/layout/VerticalCurvedList"/>
    <dgm:cxn modelId="{2A58861E-842C-4DEB-9EF1-8E94C5281CB8}" srcId="{C67CC527-E356-4030-AC3B-92E6624C126A}" destId="{E72024A8-EC35-4CD7-969A-24BFC5FD9831}" srcOrd="0" destOrd="0" parTransId="{27800950-5A81-4EAA-BC33-2F65FE54A36B}" sibTransId="{6D3278CD-7C88-4730-8C7E-E0B60A5C374C}"/>
    <dgm:cxn modelId="{A7EDF206-3A3C-4E58-A7A3-8092639AF5D8}" type="presOf" srcId="{C67CC527-E356-4030-AC3B-92E6624C126A}" destId="{A90ECF14-C5DF-45F0-B815-DCF136AEC878}" srcOrd="0" destOrd="0" presId="urn:microsoft.com/office/officeart/2008/layout/VerticalCurvedList"/>
    <dgm:cxn modelId="{F8C30963-0DCD-486A-A2AA-7710E096FD95}" srcId="{C67CC527-E356-4030-AC3B-92E6624C126A}" destId="{EE89AF15-0E51-4AB5-8DFF-69BE805D73C3}" srcOrd="3" destOrd="0" parTransId="{8E6A0E29-BA7A-431B-AFA9-F31E15F89E67}" sibTransId="{227CAC10-68EC-49EA-95E8-B77281D2EA2B}"/>
    <dgm:cxn modelId="{F9369304-E8E2-437F-972F-BB54120DCE58}" srcId="{C67CC527-E356-4030-AC3B-92E6624C126A}" destId="{57CA3198-0401-4628-9A90-D6DA6CC47998}" srcOrd="4" destOrd="0" parTransId="{7E3BA118-F44B-4C3C-9F30-35822F398358}" sibTransId="{CC6DE563-938F-4E08-ADEC-A23319B9B482}"/>
    <dgm:cxn modelId="{5A7DA0ED-3E65-41B1-9EEE-3D55D5244021}" srcId="{C67CC527-E356-4030-AC3B-92E6624C126A}" destId="{7C8B051F-6998-4C41-915A-4A603A609B5E}" srcOrd="1" destOrd="0" parTransId="{85244D44-99AA-4CC4-A1BB-EEEF24856DC2}" sibTransId="{1B283AA1-43B3-4BC8-B7D7-8284D663D55E}"/>
    <dgm:cxn modelId="{CE4955C0-DE05-4024-8666-B0C8620150BC}" type="presOf" srcId="{9889CDAC-9705-495C-BED7-40D693947CA0}" destId="{092CEB87-437C-4B7E-BDBD-C342A6F0E9D4}" srcOrd="0" destOrd="0" presId="urn:microsoft.com/office/officeart/2008/layout/VerticalCurvedList"/>
    <dgm:cxn modelId="{E5165394-C1E4-4C50-B0E6-D83B6BE1E9EC}" type="presParOf" srcId="{A90ECF14-C5DF-45F0-B815-DCF136AEC878}" destId="{2761B325-9BC6-42E3-AA2A-4CF075212C10}" srcOrd="0" destOrd="0" presId="urn:microsoft.com/office/officeart/2008/layout/VerticalCurvedList"/>
    <dgm:cxn modelId="{C2F5FEDB-2424-4A5D-A297-F21426591721}" type="presParOf" srcId="{2761B325-9BC6-42E3-AA2A-4CF075212C10}" destId="{553F3012-FAAC-4272-A7A3-84567D3A1980}" srcOrd="0" destOrd="0" presId="urn:microsoft.com/office/officeart/2008/layout/VerticalCurvedList"/>
    <dgm:cxn modelId="{727747E2-75C6-41E8-9251-88BD8E18897C}" type="presParOf" srcId="{553F3012-FAAC-4272-A7A3-84567D3A1980}" destId="{CF173F39-08EF-49FE-B76A-19989E337D44}" srcOrd="0" destOrd="0" presId="urn:microsoft.com/office/officeart/2008/layout/VerticalCurvedList"/>
    <dgm:cxn modelId="{4B6EAF2B-5EE9-4520-B93F-63A2B5B16775}" type="presParOf" srcId="{553F3012-FAAC-4272-A7A3-84567D3A1980}" destId="{214A6E76-6836-41ED-917C-0636569ADC6B}" srcOrd="1" destOrd="0" presId="urn:microsoft.com/office/officeart/2008/layout/VerticalCurvedList"/>
    <dgm:cxn modelId="{0D0543F4-F4CB-4300-9F12-C61F80468E8F}" type="presParOf" srcId="{553F3012-FAAC-4272-A7A3-84567D3A1980}" destId="{EABE7238-86CE-4575-88B8-F13735761BEB}" srcOrd="2" destOrd="0" presId="urn:microsoft.com/office/officeart/2008/layout/VerticalCurvedList"/>
    <dgm:cxn modelId="{454DE3CA-A31C-43A8-AD78-1FFCF119BAF2}" type="presParOf" srcId="{553F3012-FAAC-4272-A7A3-84567D3A1980}" destId="{928B31BF-F302-4197-A995-41AD065B823B}" srcOrd="3" destOrd="0" presId="urn:microsoft.com/office/officeart/2008/layout/VerticalCurvedList"/>
    <dgm:cxn modelId="{24F96EA1-8BDD-4B22-982E-6120ABEEFC8C}" type="presParOf" srcId="{2761B325-9BC6-42E3-AA2A-4CF075212C10}" destId="{8F19D98C-E322-4DF7-8089-83E30F85BDD3}" srcOrd="1" destOrd="0" presId="urn:microsoft.com/office/officeart/2008/layout/VerticalCurvedList"/>
    <dgm:cxn modelId="{681C3F54-FF39-4FFB-B243-DB9E38337AE7}" type="presParOf" srcId="{2761B325-9BC6-42E3-AA2A-4CF075212C10}" destId="{8DDABDD7-A34E-4C03-919E-1DDF21BDF336}" srcOrd="2" destOrd="0" presId="urn:microsoft.com/office/officeart/2008/layout/VerticalCurvedList"/>
    <dgm:cxn modelId="{9B4DD369-F712-4A22-AD55-F8929005FE2D}" type="presParOf" srcId="{8DDABDD7-A34E-4C03-919E-1DDF21BDF336}" destId="{BF88E282-9FEE-4639-B49C-4A5DC3DFC557}" srcOrd="0" destOrd="0" presId="urn:microsoft.com/office/officeart/2008/layout/VerticalCurvedList"/>
    <dgm:cxn modelId="{F1D5DD1D-8F4F-4D9E-B436-4017C118000A}" type="presParOf" srcId="{2761B325-9BC6-42E3-AA2A-4CF075212C10}" destId="{F661428C-02C0-4131-AD62-5AA77AE83306}" srcOrd="3" destOrd="0" presId="urn:microsoft.com/office/officeart/2008/layout/VerticalCurvedList"/>
    <dgm:cxn modelId="{C1A46BBB-28D1-4C6E-944B-C4796A00977C}" type="presParOf" srcId="{2761B325-9BC6-42E3-AA2A-4CF075212C10}" destId="{AF5B9D55-04AB-4F79-A0A7-BE47CB4BCDDE}" srcOrd="4" destOrd="0" presId="urn:microsoft.com/office/officeart/2008/layout/VerticalCurvedList"/>
    <dgm:cxn modelId="{775FDC9F-1AC0-4E35-9D07-CD7B065268C7}" type="presParOf" srcId="{AF5B9D55-04AB-4F79-A0A7-BE47CB4BCDDE}" destId="{62CCE82B-3CF8-4496-9B25-E69AC31512D9}" srcOrd="0" destOrd="0" presId="urn:microsoft.com/office/officeart/2008/layout/VerticalCurvedList"/>
    <dgm:cxn modelId="{F2842802-CE50-4D79-9E04-0CAFC7159219}" type="presParOf" srcId="{2761B325-9BC6-42E3-AA2A-4CF075212C10}" destId="{092CEB87-437C-4B7E-BDBD-C342A6F0E9D4}" srcOrd="5" destOrd="0" presId="urn:microsoft.com/office/officeart/2008/layout/VerticalCurvedList"/>
    <dgm:cxn modelId="{8BF39667-6BEC-4506-AAC8-E773F6FC5E7B}" type="presParOf" srcId="{2761B325-9BC6-42E3-AA2A-4CF075212C10}" destId="{A47A1DF2-82B0-4E18-8232-B9CAEBEFE892}" srcOrd="6" destOrd="0" presId="urn:microsoft.com/office/officeart/2008/layout/VerticalCurvedList"/>
    <dgm:cxn modelId="{F8EFD77E-A51B-4FA6-8430-EA001BCB30C9}" type="presParOf" srcId="{A47A1DF2-82B0-4E18-8232-B9CAEBEFE892}" destId="{4F3AA4FB-CD30-4963-ADEB-5DC20D02F1E5}" srcOrd="0" destOrd="0" presId="urn:microsoft.com/office/officeart/2008/layout/VerticalCurvedList"/>
    <dgm:cxn modelId="{E6360151-DE96-42EA-9950-5D08D6C7B166}" type="presParOf" srcId="{2761B325-9BC6-42E3-AA2A-4CF075212C10}" destId="{F4DC951F-1144-4762-83F6-7DD6E306F6BC}" srcOrd="7" destOrd="0" presId="urn:microsoft.com/office/officeart/2008/layout/VerticalCurvedList"/>
    <dgm:cxn modelId="{1FA18BBC-3229-4281-B85B-0E1C6EFA18B4}" type="presParOf" srcId="{2761B325-9BC6-42E3-AA2A-4CF075212C10}" destId="{E2D7001D-CABE-438C-A0F4-F47A51D13F23}" srcOrd="8" destOrd="0" presId="urn:microsoft.com/office/officeart/2008/layout/VerticalCurvedList"/>
    <dgm:cxn modelId="{DAC81F5F-FD38-4384-BCC3-DBCC983704E5}" type="presParOf" srcId="{E2D7001D-CABE-438C-A0F4-F47A51D13F23}" destId="{6398A4D3-2583-4774-A882-F3AF3F3140AB}" srcOrd="0" destOrd="0" presId="urn:microsoft.com/office/officeart/2008/layout/VerticalCurvedList"/>
    <dgm:cxn modelId="{309D9525-0020-4F31-B8D4-2191C541FF38}" type="presParOf" srcId="{2761B325-9BC6-42E3-AA2A-4CF075212C10}" destId="{E1D403EA-6969-416A-8BF3-8E5D3C3BF3A6}" srcOrd="9" destOrd="0" presId="urn:microsoft.com/office/officeart/2008/layout/VerticalCurvedList"/>
    <dgm:cxn modelId="{438159BF-C428-490D-B8D8-4188B1DF540F}" type="presParOf" srcId="{2761B325-9BC6-42E3-AA2A-4CF075212C10}" destId="{17C5C7AF-F4B1-4260-9A1E-566A92852700}" srcOrd="10" destOrd="0" presId="urn:microsoft.com/office/officeart/2008/layout/VerticalCurvedList"/>
    <dgm:cxn modelId="{05B79CED-0066-49AF-A79A-5B3FFCC716A7}" type="presParOf" srcId="{17C5C7AF-F4B1-4260-9A1E-566A92852700}" destId="{12AD34F4-1493-44D1-8A35-75BB0697BA4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E983E8-3A2D-4A75-87E3-3354D2CFD29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362D09-77A2-4C05-8E88-9F252F65C2EC}">
      <dgm:prSet phldrT="[Текст]"/>
      <dgm:spPr/>
      <dgm:t>
        <a:bodyPr/>
        <a:lstStyle/>
        <a:p>
          <a:pPr algn="just"/>
          <a:r>
            <a:rPr lang="uk-UA" b="1" dirty="0" smtClean="0"/>
            <a:t>З вестибулярної сторони в</a:t>
          </a:r>
          <a:r>
            <a:rPr lang="en-US" b="1" dirty="0" smtClean="0"/>
            <a:t>/</a:t>
          </a:r>
          <a:r>
            <a:rPr lang="uk-UA" b="1" dirty="0" smtClean="0"/>
            <a:t>щ та н</a:t>
          </a:r>
          <a:r>
            <a:rPr lang="en-US" b="1" dirty="0" smtClean="0"/>
            <a:t>/</a:t>
          </a:r>
          <a:r>
            <a:rPr lang="uk-UA" b="1" dirty="0" smtClean="0"/>
            <a:t>щ не доходить до перехідної складки на 2-3; оминає тяжі та вуздечки.</a:t>
          </a:r>
          <a:endParaRPr lang="ru-RU" b="1" dirty="0"/>
        </a:p>
      </dgm:t>
    </dgm:pt>
    <dgm:pt modelId="{78B6C575-6A35-4C18-956D-E9C1666D7E1E}" type="parTrans" cxnId="{CA106EA2-412F-45FE-84E8-58395E868947}">
      <dgm:prSet/>
      <dgm:spPr/>
      <dgm:t>
        <a:bodyPr/>
        <a:lstStyle/>
        <a:p>
          <a:endParaRPr lang="ru-RU"/>
        </a:p>
      </dgm:t>
    </dgm:pt>
    <dgm:pt modelId="{1F9B3AFF-C4AE-4C66-8C6A-ACDB232560C1}" type="sibTrans" cxnId="{CA106EA2-412F-45FE-84E8-58395E868947}">
      <dgm:prSet/>
      <dgm:spPr/>
      <dgm:t>
        <a:bodyPr/>
        <a:lstStyle/>
        <a:p>
          <a:endParaRPr lang="ru-RU"/>
        </a:p>
      </dgm:t>
    </dgm:pt>
    <dgm:pt modelId="{42659A57-779A-4A02-AB0A-FD5B3CD25124}">
      <dgm:prSet phldrT="[Текст]"/>
      <dgm:spPr/>
      <dgm:t>
        <a:bodyPr/>
        <a:lstStyle/>
        <a:p>
          <a:pPr algn="just"/>
          <a:r>
            <a:rPr lang="uk-UA" b="1" dirty="0" smtClean="0"/>
            <a:t>Дистальна межа на </a:t>
          </a:r>
          <a:r>
            <a:rPr lang="uk-UA" b="1" dirty="0" smtClean="0"/>
            <a:t>в</a:t>
          </a:r>
          <a:r>
            <a:rPr lang="en-US" b="1" dirty="0" smtClean="0"/>
            <a:t>/</a:t>
          </a:r>
          <a:r>
            <a:rPr lang="uk-UA" b="1" dirty="0" smtClean="0"/>
            <a:t>щ перекриває верхньощелепні горби і заходить за лінію А на 2-3 мм </a:t>
          </a:r>
          <a:r>
            <a:rPr lang="uk-UA" b="1" dirty="0" smtClean="0"/>
            <a:t> </a:t>
          </a:r>
          <a:endParaRPr lang="ru-RU" b="1" dirty="0"/>
        </a:p>
      </dgm:t>
    </dgm:pt>
    <dgm:pt modelId="{9035B46F-34FB-4C1D-8CC9-B74DA7A7DCD9}" type="parTrans" cxnId="{6D79A47B-0429-4912-9E17-651DC107249C}">
      <dgm:prSet/>
      <dgm:spPr/>
      <dgm:t>
        <a:bodyPr/>
        <a:lstStyle/>
        <a:p>
          <a:endParaRPr lang="ru-RU"/>
        </a:p>
      </dgm:t>
    </dgm:pt>
    <dgm:pt modelId="{487B94D6-E208-4A5A-A01E-3FA798A94557}" type="sibTrans" cxnId="{6D79A47B-0429-4912-9E17-651DC107249C}">
      <dgm:prSet/>
      <dgm:spPr/>
      <dgm:t>
        <a:bodyPr/>
        <a:lstStyle/>
        <a:p>
          <a:endParaRPr lang="ru-RU"/>
        </a:p>
      </dgm:t>
    </dgm:pt>
    <dgm:pt modelId="{4A20E1CD-F80A-4B90-90FE-5A657D7ECEF7}">
      <dgm:prSet phldrT="[Текст]" custT="1"/>
      <dgm:spPr/>
      <dgm:t>
        <a:bodyPr/>
        <a:lstStyle/>
        <a:p>
          <a:pPr algn="just"/>
          <a:r>
            <a:rPr lang="uk-UA" sz="2000" b="1" dirty="0" smtClean="0"/>
            <a:t>Дистальна </a:t>
          </a:r>
          <a:r>
            <a:rPr lang="uk-UA" sz="2000" b="1" dirty="0" err="1" smtClean="0"/>
            <a:t>межна</a:t>
          </a:r>
          <a:r>
            <a:rPr lang="uk-UA" sz="2000" b="1" dirty="0" smtClean="0"/>
            <a:t> на </a:t>
          </a:r>
          <a:r>
            <a:rPr lang="uk-UA" sz="2000" b="1" dirty="0" smtClean="0"/>
            <a:t>н</a:t>
          </a:r>
          <a:r>
            <a:rPr lang="en-US" sz="2000" b="1" dirty="0" smtClean="0"/>
            <a:t>/</a:t>
          </a:r>
          <a:r>
            <a:rPr lang="uk-UA" sz="2000" b="1" dirty="0" smtClean="0"/>
            <a:t>щ перекриває </a:t>
          </a:r>
          <a:r>
            <a:rPr lang="uk-UA" sz="2000" b="1" dirty="0" err="1" smtClean="0"/>
            <a:t>ретромолярну</a:t>
          </a:r>
          <a:r>
            <a:rPr lang="uk-UA" sz="2000" b="1" dirty="0" smtClean="0"/>
            <a:t> ділянку, не доходить до під</a:t>
          </a:r>
          <a:r>
            <a:rPr lang="en-US" sz="2000" b="1" dirty="0" smtClean="0"/>
            <a:t>’</a:t>
          </a:r>
          <a:r>
            <a:rPr lang="uk-UA" sz="2000" b="1" dirty="0" smtClean="0"/>
            <a:t>язикового простору на 2-3 мм; обходить вуздечку язика</a:t>
          </a:r>
          <a:r>
            <a:rPr lang="uk-UA" sz="2000" b="1" dirty="0" smtClean="0"/>
            <a:t> </a:t>
          </a:r>
          <a:endParaRPr lang="ru-RU" sz="2000" b="1" dirty="0"/>
        </a:p>
      </dgm:t>
    </dgm:pt>
    <dgm:pt modelId="{3BCA3F1A-0122-4690-8153-5474708FE836}" type="parTrans" cxnId="{EE07A9EC-8C67-4D5C-B3BC-C17FFFE89A9B}">
      <dgm:prSet/>
      <dgm:spPr/>
      <dgm:t>
        <a:bodyPr/>
        <a:lstStyle/>
        <a:p>
          <a:endParaRPr lang="ru-RU"/>
        </a:p>
      </dgm:t>
    </dgm:pt>
    <dgm:pt modelId="{9ED2686B-E22D-4E94-B8C8-E24F234369C4}" type="sibTrans" cxnId="{EE07A9EC-8C67-4D5C-B3BC-C17FFFE89A9B}">
      <dgm:prSet/>
      <dgm:spPr/>
      <dgm:t>
        <a:bodyPr/>
        <a:lstStyle/>
        <a:p>
          <a:endParaRPr lang="ru-RU"/>
        </a:p>
      </dgm:t>
    </dgm:pt>
    <dgm:pt modelId="{D52CF149-2E3E-437F-AEDB-1B5B7D850353}" type="pres">
      <dgm:prSet presAssocID="{FCE983E8-3A2D-4A75-87E3-3354D2CFD29D}" presName="Name0" presStyleCnt="0">
        <dgm:presLayoutVars>
          <dgm:chMax val="7"/>
          <dgm:chPref val="7"/>
          <dgm:dir/>
        </dgm:presLayoutVars>
      </dgm:prSet>
      <dgm:spPr/>
    </dgm:pt>
    <dgm:pt modelId="{5B4064F8-F5C6-4DD8-8391-D2F925C1E562}" type="pres">
      <dgm:prSet presAssocID="{FCE983E8-3A2D-4A75-87E3-3354D2CFD29D}" presName="Name1" presStyleCnt="0"/>
      <dgm:spPr/>
    </dgm:pt>
    <dgm:pt modelId="{58DB88F3-CDF8-4D96-9FF1-DC71654F27B5}" type="pres">
      <dgm:prSet presAssocID="{FCE983E8-3A2D-4A75-87E3-3354D2CFD29D}" presName="cycle" presStyleCnt="0"/>
      <dgm:spPr/>
    </dgm:pt>
    <dgm:pt modelId="{ECC34F46-5406-4708-8362-213F9AC272B8}" type="pres">
      <dgm:prSet presAssocID="{FCE983E8-3A2D-4A75-87E3-3354D2CFD29D}" presName="srcNode" presStyleLbl="node1" presStyleIdx="0" presStyleCnt="3"/>
      <dgm:spPr/>
    </dgm:pt>
    <dgm:pt modelId="{8777F8D5-D19A-46A8-A75B-A22A045566D9}" type="pres">
      <dgm:prSet presAssocID="{FCE983E8-3A2D-4A75-87E3-3354D2CFD29D}" presName="conn" presStyleLbl="parChTrans1D2" presStyleIdx="0" presStyleCnt="1"/>
      <dgm:spPr/>
    </dgm:pt>
    <dgm:pt modelId="{72EC7E0B-D28C-4BBF-9561-BF56D1D87865}" type="pres">
      <dgm:prSet presAssocID="{FCE983E8-3A2D-4A75-87E3-3354D2CFD29D}" presName="extraNode" presStyleLbl="node1" presStyleIdx="0" presStyleCnt="3"/>
      <dgm:spPr/>
    </dgm:pt>
    <dgm:pt modelId="{D51254D2-89DD-4368-A2C3-AF1430F9109F}" type="pres">
      <dgm:prSet presAssocID="{FCE983E8-3A2D-4A75-87E3-3354D2CFD29D}" presName="dstNode" presStyleLbl="node1" presStyleIdx="0" presStyleCnt="3"/>
      <dgm:spPr/>
    </dgm:pt>
    <dgm:pt modelId="{8F13E2AD-0BEE-46EC-BB3F-C50CECCB6656}" type="pres">
      <dgm:prSet presAssocID="{E5362D09-77A2-4C05-8E88-9F252F65C2EC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3C0F7-D0AA-47A9-BECD-CECD94218A03}" type="pres">
      <dgm:prSet presAssocID="{E5362D09-77A2-4C05-8E88-9F252F65C2EC}" presName="accent_1" presStyleCnt="0"/>
      <dgm:spPr/>
    </dgm:pt>
    <dgm:pt modelId="{2965C8B2-FB47-4068-8D15-3E658E6EC0E7}" type="pres">
      <dgm:prSet presAssocID="{E5362D09-77A2-4C05-8E88-9F252F65C2EC}" presName="accentRepeatNode" presStyleLbl="solidFgAcc1" presStyleIdx="0" presStyleCnt="3"/>
      <dgm:spPr/>
    </dgm:pt>
    <dgm:pt modelId="{0AF94815-6403-43FD-A242-36CD173ABBDE}" type="pres">
      <dgm:prSet presAssocID="{42659A57-779A-4A02-AB0A-FD5B3CD2512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4EA06-FD72-4D72-8517-252CD44762B0}" type="pres">
      <dgm:prSet presAssocID="{42659A57-779A-4A02-AB0A-FD5B3CD25124}" presName="accent_2" presStyleCnt="0"/>
      <dgm:spPr/>
    </dgm:pt>
    <dgm:pt modelId="{8C65FBEF-9C4D-46D8-8DD4-3CDDB3E5D0FF}" type="pres">
      <dgm:prSet presAssocID="{42659A57-779A-4A02-AB0A-FD5B3CD25124}" presName="accentRepeatNode" presStyleLbl="solidFgAcc1" presStyleIdx="1" presStyleCnt="3"/>
      <dgm:spPr/>
    </dgm:pt>
    <dgm:pt modelId="{B4AA6B28-68A8-4E40-9107-F4023E50A916}" type="pres">
      <dgm:prSet presAssocID="{4A20E1CD-F80A-4B90-90FE-5A657D7ECEF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B63363-009F-4BB6-B7DA-91CAC356D09B}" type="pres">
      <dgm:prSet presAssocID="{4A20E1CD-F80A-4B90-90FE-5A657D7ECEF7}" presName="accent_3" presStyleCnt="0"/>
      <dgm:spPr/>
    </dgm:pt>
    <dgm:pt modelId="{D2440935-251E-4E63-A1B8-83D2B249E786}" type="pres">
      <dgm:prSet presAssocID="{4A20E1CD-F80A-4B90-90FE-5A657D7ECEF7}" presName="accentRepeatNode" presStyleLbl="solidFgAcc1" presStyleIdx="2" presStyleCnt="3"/>
      <dgm:spPr/>
    </dgm:pt>
  </dgm:ptLst>
  <dgm:cxnLst>
    <dgm:cxn modelId="{EE07A9EC-8C67-4D5C-B3BC-C17FFFE89A9B}" srcId="{FCE983E8-3A2D-4A75-87E3-3354D2CFD29D}" destId="{4A20E1CD-F80A-4B90-90FE-5A657D7ECEF7}" srcOrd="2" destOrd="0" parTransId="{3BCA3F1A-0122-4690-8153-5474708FE836}" sibTransId="{9ED2686B-E22D-4E94-B8C8-E24F234369C4}"/>
    <dgm:cxn modelId="{55331F72-52CC-4ED1-83E8-D4E989F1D5F8}" type="presOf" srcId="{FCE983E8-3A2D-4A75-87E3-3354D2CFD29D}" destId="{D52CF149-2E3E-437F-AEDB-1B5B7D850353}" srcOrd="0" destOrd="0" presId="urn:microsoft.com/office/officeart/2008/layout/VerticalCurvedList"/>
    <dgm:cxn modelId="{6D79A47B-0429-4912-9E17-651DC107249C}" srcId="{FCE983E8-3A2D-4A75-87E3-3354D2CFD29D}" destId="{42659A57-779A-4A02-AB0A-FD5B3CD25124}" srcOrd="1" destOrd="0" parTransId="{9035B46F-34FB-4C1D-8CC9-B74DA7A7DCD9}" sibTransId="{487B94D6-E208-4A5A-A01E-3FA798A94557}"/>
    <dgm:cxn modelId="{C209E535-2D06-489C-AA61-5216EBE0BEDF}" type="presOf" srcId="{42659A57-779A-4A02-AB0A-FD5B3CD25124}" destId="{0AF94815-6403-43FD-A242-36CD173ABBDE}" srcOrd="0" destOrd="0" presId="urn:microsoft.com/office/officeart/2008/layout/VerticalCurvedList"/>
    <dgm:cxn modelId="{CA106EA2-412F-45FE-84E8-58395E868947}" srcId="{FCE983E8-3A2D-4A75-87E3-3354D2CFD29D}" destId="{E5362D09-77A2-4C05-8E88-9F252F65C2EC}" srcOrd="0" destOrd="0" parTransId="{78B6C575-6A35-4C18-956D-E9C1666D7E1E}" sibTransId="{1F9B3AFF-C4AE-4C66-8C6A-ACDB232560C1}"/>
    <dgm:cxn modelId="{EEE495F2-2EDE-4B43-9950-65A8AA429870}" type="presOf" srcId="{4A20E1CD-F80A-4B90-90FE-5A657D7ECEF7}" destId="{B4AA6B28-68A8-4E40-9107-F4023E50A916}" srcOrd="0" destOrd="0" presId="urn:microsoft.com/office/officeart/2008/layout/VerticalCurvedList"/>
    <dgm:cxn modelId="{B853E250-3313-4403-8180-DE6B57319847}" type="presOf" srcId="{1F9B3AFF-C4AE-4C66-8C6A-ACDB232560C1}" destId="{8777F8D5-D19A-46A8-A75B-A22A045566D9}" srcOrd="0" destOrd="0" presId="urn:microsoft.com/office/officeart/2008/layout/VerticalCurvedList"/>
    <dgm:cxn modelId="{8651BA27-87F3-4950-9722-FB84BDB9511E}" type="presOf" srcId="{E5362D09-77A2-4C05-8E88-9F252F65C2EC}" destId="{8F13E2AD-0BEE-46EC-BB3F-C50CECCB6656}" srcOrd="0" destOrd="0" presId="urn:microsoft.com/office/officeart/2008/layout/VerticalCurvedList"/>
    <dgm:cxn modelId="{94F73524-7B2D-4093-B09E-068CDD17C973}" type="presParOf" srcId="{D52CF149-2E3E-437F-AEDB-1B5B7D850353}" destId="{5B4064F8-F5C6-4DD8-8391-D2F925C1E562}" srcOrd="0" destOrd="0" presId="urn:microsoft.com/office/officeart/2008/layout/VerticalCurvedList"/>
    <dgm:cxn modelId="{5FE98C75-94C8-4A4D-9847-CB385B03AA18}" type="presParOf" srcId="{5B4064F8-F5C6-4DD8-8391-D2F925C1E562}" destId="{58DB88F3-CDF8-4D96-9FF1-DC71654F27B5}" srcOrd="0" destOrd="0" presId="urn:microsoft.com/office/officeart/2008/layout/VerticalCurvedList"/>
    <dgm:cxn modelId="{CA8F7F1F-D8A3-415E-85A3-05E4895E3A25}" type="presParOf" srcId="{58DB88F3-CDF8-4D96-9FF1-DC71654F27B5}" destId="{ECC34F46-5406-4708-8362-213F9AC272B8}" srcOrd="0" destOrd="0" presId="urn:microsoft.com/office/officeart/2008/layout/VerticalCurvedList"/>
    <dgm:cxn modelId="{034670E2-4BE0-4649-84E5-85D880D0607C}" type="presParOf" srcId="{58DB88F3-CDF8-4D96-9FF1-DC71654F27B5}" destId="{8777F8D5-D19A-46A8-A75B-A22A045566D9}" srcOrd="1" destOrd="0" presId="urn:microsoft.com/office/officeart/2008/layout/VerticalCurvedList"/>
    <dgm:cxn modelId="{8A6FA1C9-219B-44D2-A7AD-DB0C29EF2E15}" type="presParOf" srcId="{58DB88F3-CDF8-4D96-9FF1-DC71654F27B5}" destId="{72EC7E0B-D28C-4BBF-9561-BF56D1D87865}" srcOrd="2" destOrd="0" presId="urn:microsoft.com/office/officeart/2008/layout/VerticalCurvedList"/>
    <dgm:cxn modelId="{85CF010F-2741-4018-AC18-231BBDE06D49}" type="presParOf" srcId="{58DB88F3-CDF8-4D96-9FF1-DC71654F27B5}" destId="{D51254D2-89DD-4368-A2C3-AF1430F9109F}" srcOrd="3" destOrd="0" presId="urn:microsoft.com/office/officeart/2008/layout/VerticalCurvedList"/>
    <dgm:cxn modelId="{EB7AC4C7-E952-4DB8-951C-3598C49464A2}" type="presParOf" srcId="{5B4064F8-F5C6-4DD8-8391-D2F925C1E562}" destId="{8F13E2AD-0BEE-46EC-BB3F-C50CECCB6656}" srcOrd="1" destOrd="0" presId="urn:microsoft.com/office/officeart/2008/layout/VerticalCurvedList"/>
    <dgm:cxn modelId="{EEF21D6A-A2D3-4FAB-8779-3629F4807D6D}" type="presParOf" srcId="{5B4064F8-F5C6-4DD8-8391-D2F925C1E562}" destId="{7A53C0F7-D0AA-47A9-BECD-CECD94218A03}" srcOrd="2" destOrd="0" presId="urn:microsoft.com/office/officeart/2008/layout/VerticalCurvedList"/>
    <dgm:cxn modelId="{946EF738-2F21-4E4D-A0FB-949CCBBA28AB}" type="presParOf" srcId="{7A53C0F7-D0AA-47A9-BECD-CECD94218A03}" destId="{2965C8B2-FB47-4068-8D15-3E658E6EC0E7}" srcOrd="0" destOrd="0" presId="urn:microsoft.com/office/officeart/2008/layout/VerticalCurvedList"/>
    <dgm:cxn modelId="{54E5D5E7-BB94-4049-9B48-1E0FCCB30DC3}" type="presParOf" srcId="{5B4064F8-F5C6-4DD8-8391-D2F925C1E562}" destId="{0AF94815-6403-43FD-A242-36CD173ABBDE}" srcOrd="3" destOrd="0" presId="urn:microsoft.com/office/officeart/2008/layout/VerticalCurvedList"/>
    <dgm:cxn modelId="{9039457E-A183-4586-87B9-BFAA8DA8C4C3}" type="presParOf" srcId="{5B4064F8-F5C6-4DD8-8391-D2F925C1E562}" destId="{1354EA06-FD72-4D72-8517-252CD44762B0}" srcOrd="4" destOrd="0" presId="urn:microsoft.com/office/officeart/2008/layout/VerticalCurvedList"/>
    <dgm:cxn modelId="{81CBF4C1-C88C-44FD-91CD-8F6F1674EB36}" type="presParOf" srcId="{1354EA06-FD72-4D72-8517-252CD44762B0}" destId="{8C65FBEF-9C4D-46D8-8DD4-3CDDB3E5D0FF}" srcOrd="0" destOrd="0" presId="urn:microsoft.com/office/officeart/2008/layout/VerticalCurvedList"/>
    <dgm:cxn modelId="{4886A179-A6BC-4106-AEF9-6CA75129D24E}" type="presParOf" srcId="{5B4064F8-F5C6-4DD8-8391-D2F925C1E562}" destId="{B4AA6B28-68A8-4E40-9107-F4023E50A916}" srcOrd="5" destOrd="0" presId="urn:microsoft.com/office/officeart/2008/layout/VerticalCurvedList"/>
    <dgm:cxn modelId="{1441E57E-9F3B-425C-BC03-6678703AF4E2}" type="presParOf" srcId="{5B4064F8-F5C6-4DD8-8391-D2F925C1E562}" destId="{29B63363-009F-4BB6-B7DA-91CAC356D09B}" srcOrd="6" destOrd="0" presId="urn:microsoft.com/office/officeart/2008/layout/VerticalCurvedList"/>
    <dgm:cxn modelId="{9F2AD1B6-95C9-47BE-ADAD-5DD4A6B0936A}" type="presParOf" srcId="{29B63363-009F-4BB6-B7DA-91CAC356D09B}" destId="{D2440935-251E-4E63-A1B8-83D2B249E78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C93630-67B6-4F92-A8DA-AC685C7538B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2B08EB-B524-4B34-9737-70F821986C9B}">
      <dgm:prSet phldrT="[Текст]"/>
      <dgm:spPr/>
      <dgm:t>
        <a:bodyPr/>
        <a:lstStyle/>
        <a:p>
          <a:r>
            <a:rPr lang="uk-UA" dirty="0" smtClean="0"/>
            <a:t>Серединна лінія</a:t>
          </a:r>
          <a:endParaRPr lang="ru-RU" dirty="0"/>
        </a:p>
      </dgm:t>
    </dgm:pt>
    <dgm:pt modelId="{48B4FB48-CEE0-4A17-930A-216369FBA7F6}" type="parTrans" cxnId="{571A75B1-EF06-4A49-AF55-E4780AAB4DC2}">
      <dgm:prSet/>
      <dgm:spPr/>
      <dgm:t>
        <a:bodyPr/>
        <a:lstStyle/>
        <a:p>
          <a:endParaRPr lang="ru-RU"/>
        </a:p>
      </dgm:t>
    </dgm:pt>
    <dgm:pt modelId="{21B0D760-D3C9-4E27-AC40-DAC118CF7DAD}" type="sibTrans" cxnId="{571A75B1-EF06-4A49-AF55-E4780AAB4DC2}">
      <dgm:prSet/>
      <dgm:spPr/>
      <dgm:t>
        <a:bodyPr/>
        <a:lstStyle/>
        <a:p>
          <a:endParaRPr lang="ru-RU"/>
        </a:p>
      </dgm:t>
    </dgm:pt>
    <dgm:pt modelId="{9B6303A9-948B-440F-94BA-C759147137DD}">
      <dgm:prSet phldrT="[Текст]"/>
      <dgm:spPr/>
      <dgm:t>
        <a:bodyPr/>
        <a:lstStyle/>
        <a:p>
          <a:r>
            <a:rPr lang="uk-UA" dirty="0" smtClean="0"/>
            <a:t>Положення іклів</a:t>
          </a:r>
          <a:endParaRPr lang="ru-RU" dirty="0"/>
        </a:p>
      </dgm:t>
    </dgm:pt>
    <dgm:pt modelId="{7D1E4880-15C4-4D28-B2D7-1596774BDCCC}" type="parTrans" cxnId="{4C21F81B-97F3-41FA-9E11-CE594387DF4E}">
      <dgm:prSet/>
      <dgm:spPr/>
      <dgm:t>
        <a:bodyPr/>
        <a:lstStyle/>
        <a:p>
          <a:endParaRPr lang="ru-RU"/>
        </a:p>
      </dgm:t>
    </dgm:pt>
    <dgm:pt modelId="{48EE7BC9-E8DA-40E3-BAD8-E686A614A990}" type="sibTrans" cxnId="{4C21F81B-97F3-41FA-9E11-CE594387DF4E}">
      <dgm:prSet/>
      <dgm:spPr/>
      <dgm:t>
        <a:bodyPr/>
        <a:lstStyle/>
        <a:p>
          <a:endParaRPr lang="ru-RU"/>
        </a:p>
      </dgm:t>
    </dgm:pt>
    <dgm:pt modelId="{03DF3182-2709-4402-8177-170319AF4421}">
      <dgm:prSet phldrT="[Текст]"/>
      <dgm:spPr/>
      <dgm:t>
        <a:bodyPr/>
        <a:lstStyle/>
        <a:p>
          <a:r>
            <a:rPr lang="uk-UA" dirty="0" smtClean="0"/>
            <a:t>Лінія нижньої дистальної ділянки</a:t>
          </a:r>
          <a:endParaRPr lang="ru-RU" dirty="0"/>
        </a:p>
      </dgm:t>
    </dgm:pt>
    <dgm:pt modelId="{D6FFC71A-1012-4E13-B655-1C6A53B102B5}" type="parTrans" cxnId="{6646F041-8F8A-4DB8-917D-D2802622D905}">
      <dgm:prSet/>
      <dgm:spPr/>
      <dgm:t>
        <a:bodyPr/>
        <a:lstStyle/>
        <a:p>
          <a:endParaRPr lang="ru-RU"/>
        </a:p>
      </dgm:t>
    </dgm:pt>
    <dgm:pt modelId="{1786D623-94A6-4227-9086-A57049A59F16}" type="sibTrans" cxnId="{6646F041-8F8A-4DB8-917D-D2802622D905}">
      <dgm:prSet/>
      <dgm:spPr/>
      <dgm:t>
        <a:bodyPr/>
        <a:lstStyle/>
        <a:p>
          <a:endParaRPr lang="ru-RU"/>
        </a:p>
      </dgm:t>
    </dgm:pt>
    <dgm:pt modelId="{DB147968-5E92-4507-82CB-1BE8EA9F7222}">
      <dgm:prSet phldrT="[Текст]"/>
      <dgm:spPr/>
      <dgm:t>
        <a:bodyPr/>
        <a:lstStyle/>
        <a:p>
          <a:r>
            <a:rPr lang="uk-UA" dirty="0" smtClean="0"/>
            <a:t>Положення першого нижнього моляра</a:t>
          </a:r>
          <a:endParaRPr lang="ru-RU" dirty="0"/>
        </a:p>
      </dgm:t>
    </dgm:pt>
    <dgm:pt modelId="{2EFD0766-542F-4734-8AF8-CE5DE94EB1A3}" type="parTrans" cxnId="{75BBD24C-1B8D-48EF-9339-2646861305DB}">
      <dgm:prSet/>
      <dgm:spPr/>
      <dgm:t>
        <a:bodyPr/>
        <a:lstStyle/>
        <a:p>
          <a:endParaRPr lang="ru-RU"/>
        </a:p>
      </dgm:t>
    </dgm:pt>
    <dgm:pt modelId="{A942CE30-CCF2-4849-AEA4-B5759C7B923B}" type="sibTrans" cxnId="{75BBD24C-1B8D-48EF-9339-2646861305DB}">
      <dgm:prSet/>
      <dgm:spPr/>
      <dgm:t>
        <a:bodyPr/>
        <a:lstStyle/>
        <a:p>
          <a:endParaRPr lang="ru-RU"/>
        </a:p>
      </dgm:t>
    </dgm:pt>
    <dgm:pt modelId="{C06BFCB9-CFA8-4AD6-B2FC-6E8DD57DD095}">
      <dgm:prSet phldrT="[Текст]"/>
      <dgm:spPr/>
      <dgm:t>
        <a:bodyPr/>
        <a:lstStyle/>
        <a:p>
          <a:r>
            <a:rPr lang="uk-UA" dirty="0" smtClean="0"/>
            <a:t>Щелепний гребінь в ділянці молярів</a:t>
          </a:r>
          <a:endParaRPr lang="ru-RU" dirty="0"/>
        </a:p>
      </dgm:t>
    </dgm:pt>
    <dgm:pt modelId="{457A49B7-2842-494B-89C8-0748CFDDEF12}" type="parTrans" cxnId="{C94DD5FE-9145-4616-8774-2D0A4591C630}">
      <dgm:prSet/>
      <dgm:spPr/>
      <dgm:t>
        <a:bodyPr/>
        <a:lstStyle/>
        <a:p>
          <a:endParaRPr lang="ru-RU"/>
        </a:p>
      </dgm:t>
    </dgm:pt>
    <dgm:pt modelId="{F6B3D63B-7057-44BE-BFBC-513764957515}" type="sibTrans" cxnId="{C94DD5FE-9145-4616-8774-2D0A4591C630}">
      <dgm:prSet/>
      <dgm:spPr/>
      <dgm:t>
        <a:bodyPr/>
        <a:lstStyle/>
        <a:p>
          <a:endParaRPr lang="ru-RU"/>
        </a:p>
      </dgm:t>
    </dgm:pt>
    <dgm:pt modelId="{144008FE-240D-4FDD-A467-5CCC2C2E06AD}" type="pres">
      <dgm:prSet presAssocID="{1EC93630-67B6-4F92-A8DA-AC685C7538B9}" presName="Name0" presStyleCnt="0">
        <dgm:presLayoutVars>
          <dgm:chMax val="7"/>
          <dgm:chPref val="7"/>
          <dgm:dir/>
        </dgm:presLayoutVars>
      </dgm:prSet>
      <dgm:spPr/>
    </dgm:pt>
    <dgm:pt modelId="{7207DADE-422C-4C8A-9945-9A30FC707497}" type="pres">
      <dgm:prSet presAssocID="{1EC93630-67B6-4F92-A8DA-AC685C7538B9}" presName="Name1" presStyleCnt="0"/>
      <dgm:spPr/>
    </dgm:pt>
    <dgm:pt modelId="{B763CB76-9FC3-4AFA-AAA5-75BAB8AF6E00}" type="pres">
      <dgm:prSet presAssocID="{1EC93630-67B6-4F92-A8DA-AC685C7538B9}" presName="cycle" presStyleCnt="0"/>
      <dgm:spPr/>
    </dgm:pt>
    <dgm:pt modelId="{95532F7D-1E84-4C11-9436-F54FEF2F2A1D}" type="pres">
      <dgm:prSet presAssocID="{1EC93630-67B6-4F92-A8DA-AC685C7538B9}" presName="srcNode" presStyleLbl="node1" presStyleIdx="0" presStyleCnt="5"/>
      <dgm:spPr/>
    </dgm:pt>
    <dgm:pt modelId="{66809C4D-CFBF-44EF-BBB0-52E6A059321C}" type="pres">
      <dgm:prSet presAssocID="{1EC93630-67B6-4F92-A8DA-AC685C7538B9}" presName="conn" presStyleLbl="parChTrans1D2" presStyleIdx="0" presStyleCnt="1"/>
      <dgm:spPr/>
    </dgm:pt>
    <dgm:pt modelId="{5786C5CE-0B0D-499A-96F5-E4C0B622A75F}" type="pres">
      <dgm:prSet presAssocID="{1EC93630-67B6-4F92-A8DA-AC685C7538B9}" presName="extraNode" presStyleLbl="node1" presStyleIdx="0" presStyleCnt="5"/>
      <dgm:spPr/>
    </dgm:pt>
    <dgm:pt modelId="{2AC98A47-79DF-4E96-9D64-AB90AC27B074}" type="pres">
      <dgm:prSet presAssocID="{1EC93630-67B6-4F92-A8DA-AC685C7538B9}" presName="dstNode" presStyleLbl="node1" presStyleIdx="0" presStyleCnt="5"/>
      <dgm:spPr/>
    </dgm:pt>
    <dgm:pt modelId="{ACE6C403-2D65-452A-B489-B4F21A2ABDC5}" type="pres">
      <dgm:prSet presAssocID="{DF2B08EB-B524-4B34-9737-70F821986C9B}" presName="text_1" presStyleLbl="node1" presStyleIdx="0" presStyleCnt="5">
        <dgm:presLayoutVars>
          <dgm:bulletEnabled val="1"/>
        </dgm:presLayoutVars>
      </dgm:prSet>
      <dgm:spPr/>
    </dgm:pt>
    <dgm:pt modelId="{4EBF9854-EEF3-4EE7-A66B-E425D19046B6}" type="pres">
      <dgm:prSet presAssocID="{DF2B08EB-B524-4B34-9737-70F821986C9B}" presName="accent_1" presStyleCnt="0"/>
      <dgm:spPr/>
    </dgm:pt>
    <dgm:pt modelId="{4B6D0EC3-5907-4B25-8297-3D5747AA49E6}" type="pres">
      <dgm:prSet presAssocID="{DF2B08EB-B524-4B34-9737-70F821986C9B}" presName="accentRepeatNode" presStyleLbl="solidFgAcc1" presStyleIdx="0" presStyleCnt="5"/>
      <dgm:spPr/>
    </dgm:pt>
    <dgm:pt modelId="{B895385C-A567-4825-871D-B9C114118950}" type="pres">
      <dgm:prSet presAssocID="{9B6303A9-948B-440F-94BA-C759147137DD}" presName="text_2" presStyleLbl="node1" presStyleIdx="1" presStyleCnt="5">
        <dgm:presLayoutVars>
          <dgm:bulletEnabled val="1"/>
        </dgm:presLayoutVars>
      </dgm:prSet>
      <dgm:spPr/>
    </dgm:pt>
    <dgm:pt modelId="{032850E0-AF92-46D5-990E-70F654DC6B69}" type="pres">
      <dgm:prSet presAssocID="{9B6303A9-948B-440F-94BA-C759147137DD}" presName="accent_2" presStyleCnt="0"/>
      <dgm:spPr/>
    </dgm:pt>
    <dgm:pt modelId="{DE3B316C-41E5-456A-ADD8-0E3F80AA4052}" type="pres">
      <dgm:prSet presAssocID="{9B6303A9-948B-440F-94BA-C759147137DD}" presName="accentRepeatNode" presStyleLbl="solidFgAcc1" presStyleIdx="1" presStyleCnt="5"/>
      <dgm:spPr/>
    </dgm:pt>
    <dgm:pt modelId="{CFA923A5-CF0A-41ED-BAF4-5D21B7FF6219}" type="pres">
      <dgm:prSet presAssocID="{03DF3182-2709-4402-8177-170319AF4421}" presName="text_3" presStyleLbl="node1" presStyleIdx="2" presStyleCnt="5">
        <dgm:presLayoutVars>
          <dgm:bulletEnabled val="1"/>
        </dgm:presLayoutVars>
      </dgm:prSet>
      <dgm:spPr/>
    </dgm:pt>
    <dgm:pt modelId="{57C303D2-E2E6-484D-B6AD-E230AC5DA9A1}" type="pres">
      <dgm:prSet presAssocID="{03DF3182-2709-4402-8177-170319AF4421}" presName="accent_3" presStyleCnt="0"/>
      <dgm:spPr/>
    </dgm:pt>
    <dgm:pt modelId="{C72A4A2F-5C4D-4247-B346-4C16DC42289F}" type="pres">
      <dgm:prSet presAssocID="{03DF3182-2709-4402-8177-170319AF4421}" presName="accentRepeatNode" presStyleLbl="solidFgAcc1" presStyleIdx="2" presStyleCnt="5"/>
      <dgm:spPr/>
    </dgm:pt>
    <dgm:pt modelId="{48DCB77E-46D7-4435-9C34-AB7C6404B8A4}" type="pres">
      <dgm:prSet presAssocID="{C06BFCB9-CFA8-4AD6-B2FC-6E8DD57DD095}" presName="text_4" presStyleLbl="node1" presStyleIdx="3" presStyleCnt="5">
        <dgm:presLayoutVars>
          <dgm:bulletEnabled val="1"/>
        </dgm:presLayoutVars>
      </dgm:prSet>
      <dgm:spPr/>
    </dgm:pt>
    <dgm:pt modelId="{7BBAD1F0-6BA6-44D5-9977-1F7E17FEEB2D}" type="pres">
      <dgm:prSet presAssocID="{C06BFCB9-CFA8-4AD6-B2FC-6E8DD57DD095}" presName="accent_4" presStyleCnt="0"/>
      <dgm:spPr/>
    </dgm:pt>
    <dgm:pt modelId="{7EFD266D-03D4-415D-9CEB-7F97889A269C}" type="pres">
      <dgm:prSet presAssocID="{C06BFCB9-CFA8-4AD6-B2FC-6E8DD57DD095}" presName="accentRepeatNode" presStyleLbl="solidFgAcc1" presStyleIdx="3" presStyleCnt="5"/>
      <dgm:spPr/>
    </dgm:pt>
    <dgm:pt modelId="{FE01C20F-4CBA-4342-9A7A-99D2C59579D4}" type="pres">
      <dgm:prSet presAssocID="{DB147968-5E92-4507-82CB-1BE8EA9F7222}" presName="text_5" presStyleLbl="node1" presStyleIdx="4" presStyleCnt="5">
        <dgm:presLayoutVars>
          <dgm:bulletEnabled val="1"/>
        </dgm:presLayoutVars>
      </dgm:prSet>
      <dgm:spPr/>
    </dgm:pt>
    <dgm:pt modelId="{805FC4CD-7989-439F-9497-844BF839F203}" type="pres">
      <dgm:prSet presAssocID="{DB147968-5E92-4507-82CB-1BE8EA9F7222}" presName="accent_5" presStyleCnt="0"/>
      <dgm:spPr/>
    </dgm:pt>
    <dgm:pt modelId="{67A2B89B-D4B8-4165-9EF4-CAE45DC21C23}" type="pres">
      <dgm:prSet presAssocID="{DB147968-5E92-4507-82CB-1BE8EA9F7222}" presName="accentRepeatNode" presStyleLbl="solidFgAcc1" presStyleIdx="4" presStyleCnt="5"/>
      <dgm:spPr/>
    </dgm:pt>
  </dgm:ptLst>
  <dgm:cxnLst>
    <dgm:cxn modelId="{4C21F81B-97F3-41FA-9E11-CE594387DF4E}" srcId="{1EC93630-67B6-4F92-A8DA-AC685C7538B9}" destId="{9B6303A9-948B-440F-94BA-C759147137DD}" srcOrd="1" destOrd="0" parTransId="{7D1E4880-15C4-4D28-B2D7-1596774BDCCC}" sibTransId="{48EE7BC9-E8DA-40E3-BAD8-E686A614A990}"/>
    <dgm:cxn modelId="{50ED8E6A-4004-4E49-A19F-7BAB068862CA}" type="presOf" srcId="{9B6303A9-948B-440F-94BA-C759147137DD}" destId="{B895385C-A567-4825-871D-B9C114118950}" srcOrd="0" destOrd="0" presId="urn:microsoft.com/office/officeart/2008/layout/VerticalCurvedList"/>
    <dgm:cxn modelId="{EB0F8977-12D8-4713-91F1-B28275F1A22F}" type="presOf" srcId="{DF2B08EB-B524-4B34-9737-70F821986C9B}" destId="{ACE6C403-2D65-452A-B489-B4F21A2ABDC5}" srcOrd="0" destOrd="0" presId="urn:microsoft.com/office/officeart/2008/layout/VerticalCurvedList"/>
    <dgm:cxn modelId="{1DC4C2F2-1823-4116-B5B2-2EF6F63C926A}" type="presOf" srcId="{DB147968-5E92-4507-82CB-1BE8EA9F7222}" destId="{FE01C20F-4CBA-4342-9A7A-99D2C59579D4}" srcOrd="0" destOrd="0" presId="urn:microsoft.com/office/officeart/2008/layout/VerticalCurvedList"/>
    <dgm:cxn modelId="{FE38D089-6C1E-40FD-B20F-39F683EEC502}" type="presOf" srcId="{03DF3182-2709-4402-8177-170319AF4421}" destId="{CFA923A5-CF0A-41ED-BAF4-5D21B7FF6219}" srcOrd="0" destOrd="0" presId="urn:microsoft.com/office/officeart/2008/layout/VerticalCurvedList"/>
    <dgm:cxn modelId="{888F61B1-377E-47AA-BEE0-6E35667BBA43}" type="presOf" srcId="{1EC93630-67B6-4F92-A8DA-AC685C7538B9}" destId="{144008FE-240D-4FDD-A467-5CCC2C2E06AD}" srcOrd="0" destOrd="0" presId="urn:microsoft.com/office/officeart/2008/layout/VerticalCurvedList"/>
    <dgm:cxn modelId="{75BBD24C-1B8D-48EF-9339-2646861305DB}" srcId="{1EC93630-67B6-4F92-A8DA-AC685C7538B9}" destId="{DB147968-5E92-4507-82CB-1BE8EA9F7222}" srcOrd="4" destOrd="0" parTransId="{2EFD0766-542F-4734-8AF8-CE5DE94EB1A3}" sibTransId="{A942CE30-CCF2-4849-AEA4-B5759C7B923B}"/>
    <dgm:cxn modelId="{C94DD5FE-9145-4616-8774-2D0A4591C630}" srcId="{1EC93630-67B6-4F92-A8DA-AC685C7538B9}" destId="{C06BFCB9-CFA8-4AD6-B2FC-6E8DD57DD095}" srcOrd="3" destOrd="0" parTransId="{457A49B7-2842-494B-89C8-0748CFDDEF12}" sibTransId="{F6B3D63B-7057-44BE-BFBC-513764957515}"/>
    <dgm:cxn modelId="{F272F720-CEBC-49D1-B802-948587A4FEDA}" type="presOf" srcId="{21B0D760-D3C9-4E27-AC40-DAC118CF7DAD}" destId="{66809C4D-CFBF-44EF-BBB0-52E6A059321C}" srcOrd="0" destOrd="0" presId="urn:microsoft.com/office/officeart/2008/layout/VerticalCurvedList"/>
    <dgm:cxn modelId="{6646F041-8F8A-4DB8-917D-D2802622D905}" srcId="{1EC93630-67B6-4F92-A8DA-AC685C7538B9}" destId="{03DF3182-2709-4402-8177-170319AF4421}" srcOrd="2" destOrd="0" parTransId="{D6FFC71A-1012-4E13-B655-1C6A53B102B5}" sibTransId="{1786D623-94A6-4227-9086-A57049A59F16}"/>
    <dgm:cxn modelId="{5D13871E-26BA-42EA-8F3B-D0472623C59D}" type="presOf" srcId="{C06BFCB9-CFA8-4AD6-B2FC-6E8DD57DD095}" destId="{48DCB77E-46D7-4435-9C34-AB7C6404B8A4}" srcOrd="0" destOrd="0" presId="urn:microsoft.com/office/officeart/2008/layout/VerticalCurvedList"/>
    <dgm:cxn modelId="{571A75B1-EF06-4A49-AF55-E4780AAB4DC2}" srcId="{1EC93630-67B6-4F92-A8DA-AC685C7538B9}" destId="{DF2B08EB-B524-4B34-9737-70F821986C9B}" srcOrd="0" destOrd="0" parTransId="{48B4FB48-CEE0-4A17-930A-216369FBA7F6}" sibTransId="{21B0D760-D3C9-4E27-AC40-DAC118CF7DAD}"/>
    <dgm:cxn modelId="{28A51A57-D0AD-4D00-8178-568AD178B3E6}" type="presParOf" srcId="{144008FE-240D-4FDD-A467-5CCC2C2E06AD}" destId="{7207DADE-422C-4C8A-9945-9A30FC707497}" srcOrd="0" destOrd="0" presId="urn:microsoft.com/office/officeart/2008/layout/VerticalCurvedList"/>
    <dgm:cxn modelId="{828AE5E4-9796-4322-8DE7-B3DC0570E425}" type="presParOf" srcId="{7207DADE-422C-4C8A-9945-9A30FC707497}" destId="{B763CB76-9FC3-4AFA-AAA5-75BAB8AF6E00}" srcOrd="0" destOrd="0" presId="urn:microsoft.com/office/officeart/2008/layout/VerticalCurvedList"/>
    <dgm:cxn modelId="{46C8B2AF-5440-4C25-BD9E-8F02EE969556}" type="presParOf" srcId="{B763CB76-9FC3-4AFA-AAA5-75BAB8AF6E00}" destId="{95532F7D-1E84-4C11-9436-F54FEF2F2A1D}" srcOrd="0" destOrd="0" presId="urn:microsoft.com/office/officeart/2008/layout/VerticalCurvedList"/>
    <dgm:cxn modelId="{BC95652F-4AF0-4E11-AB04-FCBEB7A491E5}" type="presParOf" srcId="{B763CB76-9FC3-4AFA-AAA5-75BAB8AF6E00}" destId="{66809C4D-CFBF-44EF-BBB0-52E6A059321C}" srcOrd="1" destOrd="0" presId="urn:microsoft.com/office/officeart/2008/layout/VerticalCurvedList"/>
    <dgm:cxn modelId="{3B704B51-6124-4BDE-9464-683811E1A06B}" type="presParOf" srcId="{B763CB76-9FC3-4AFA-AAA5-75BAB8AF6E00}" destId="{5786C5CE-0B0D-499A-96F5-E4C0B622A75F}" srcOrd="2" destOrd="0" presId="urn:microsoft.com/office/officeart/2008/layout/VerticalCurvedList"/>
    <dgm:cxn modelId="{F747A014-45D0-4041-8229-AD5242D3BB3B}" type="presParOf" srcId="{B763CB76-9FC3-4AFA-AAA5-75BAB8AF6E00}" destId="{2AC98A47-79DF-4E96-9D64-AB90AC27B074}" srcOrd="3" destOrd="0" presId="urn:microsoft.com/office/officeart/2008/layout/VerticalCurvedList"/>
    <dgm:cxn modelId="{6B862425-A2A9-4A2C-9B8F-F8F9AEDCE11A}" type="presParOf" srcId="{7207DADE-422C-4C8A-9945-9A30FC707497}" destId="{ACE6C403-2D65-452A-B489-B4F21A2ABDC5}" srcOrd="1" destOrd="0" presId="urn:microsoft.com/office/officeart/2008/layout/VerticalCurvedList"/>
    <dgm:cxn modelId="{50BA3371-D01E-4454-936C-19B16D3447D8}" type="presParOf" srcId="{7207DADE-422C-4C8A-9945-9A30FC707497}" destId="{4EBF9854-EEF3-4EE7-A66B-E425D19046B6}" srcOrd="2" destOrd="0" presId="urn:microsoft.com/office/officeart/2008/layout/VerticalCurvedList"/>
    <dgm:cxn modelId="{4825D50B-BF8D-49CE-AD68-14802D8BEC0B}" type="presParOf" srcId="{4EBF9854-EEF3-4EE7-A66B-E425D19046B6}" destId="{4B6D0EC3-5907-4B25-8297-3D5747AA49E6}" srcOrd="0" destOrd="0" presId="urn:microsoft.com/office/officeart/2008/layout/VerticalCurvedList"/>
    <dgm:cxn modelId="{DB00C8F4-7F71-42BF-BAEE-59857C4C3887}" type="presParOf" srcId="{7207DADE-422C-4C8A-9945-9A30FC707497}" destId="{B895385C-A567-4825-871D-B9C114118950}" srcOrd="3" destOrd="0" presId="urn:microsoft.com/office/officeart/2008/layout/VerticalCurvedList"/>
    <dgm:cxn modelId="{52E19D36-2405-424E-A163-9FB59041963D}" type="presParOf" srcId="{7207DADE-422C-4C8A-9945-9A30FC707497}" destId="{032850E0-AF92-46D5-990E-70F654DC6B69}" srcOrd="4" destOrd="0" presId="urn:microsoft.com/office/officeart/2008/layout/VerticalCurvedList"/>
    <dgm:cxn modelId="{FD354F5D-09B7-4C0E-89F1-6B7762B301FF}" type="presParOf" srcId="{032850E0-AF92-46D5-990E-70F654DC6B69}" destId="{DE3B316C-41E5-456A-ADD8-0E3F80AA4052}" srcOrd="0" destOrd="0" presId="urn:microsoft.com/office/officeart/2008/layout/VerticalCurvedList"/>
    <dgm:cxn modelId="{60217E85-B284-4677-9CE9-BE53E7A2CF0A}" type="presParOf" srcId="{7207DADE-422C-4C8A-9945-9A30FC707497}" destId="{CFA923A5-CF0A-41ED-BAF4-5D21B7FF6219}" srcOrd="5" destOrd="0" presId="urn:microsoft.com/office/officeart/2008/layout/VerticalCurvedList"/>
    <dgm:cxn modelId="{1CBC8928-FC5D-4F8E-AD96-309046F7E006}" type="presParOf" srcId="{7207DADE-422C-4C8A-9945-9A30FC707497}" destId="{57C303D2-E2E6-484D-B6AD-E230AC5DA9A1}" srcOrd="6" destOrd="0" presId="urn:microsoft.com/office/officeart/2008/layout/VerticalCurvedList"/>
    <dgm:cxn modelId="{2C306C1F-EC0F-459B-AB6F-96F1249CC032}" type="presParOf" srcId="{57C303D2-E2E6-484D-B6AD-E230AC5DA9A1}" destId="{C72A4A2F-5C4D-4247-B346-4C16DC42289F}" srcOrd="0" destOrd="0" presId="urn:microsoft.com/office/officeart/2008/layout/VerticalCurvedList"/>
    <dgm:cxn modelId="{5CEBC47F-42B7-4274-8482-EA2102C867BD}" type="presParOf" srcId="{7207DADE-422C-4C8A-9945-9A30FC707497}" destId="{48DCB77E-46D7-4435-9C34-AB7C6404B8A4}" srcOrd="7" destOrd="0" presId="urn:microsoft.com/office/officeart/2008/layout/VerticalCurvedList"/>
    <dgm:cxn modelId="{3D384D8B-7C5D-4B85-A387-CEE4AEB7675A}" type="presParOf" srcId="{7207DADE-422C-4C8A-9945-9A30FC707497}" destId="{7BBAD1F0-6BA6-44D5-9977-1F7E17FEEB2D}" srcOrd="8" destOrd="0" presId="urn:microsoft.com/office/officeart/2008/layout/VerticalCurvedList"/>
    <dgm:cxn modelId="{92F29353-7A8E-4CC7-A3C0-B59BD10B871B}" type="presParOf" srcId="{7BBAD1F0-6BA6-44D5-9977-1F7E17FEEB2D}" destId="{7EFD266D-03D4-415D-9CEB-7F97889A269C}" srcOrd="0" destOrd="0" presId="urn:microsoft.com/office/officeart/2008/layout/VerticalCurvedList"/>
    <dgm:cxn modelId="{4118F55F-5674-49C3-9AEC-15E84B0C2C71}" type="presParOf" srcId="{7207DADE-422C-4C8A-9945-9A30FC707497}" destId="{FE01C20F-4CBA-4342-9A7A-99D2C59579D4}" srcOrd="9" destOrd="0" presId="urn:microsoft.com/office/officeart/2008/layout/VerticalCurvedList"/>
    <dgm:cxn modelId="{0E2644EE-5892-450A-A04E-FAE3D1746D2B}" type="presParOf" srcId="{7207DADE-422C-4C8A-9945-9A30FC707497}" destId="{805FC4CD-7989-439F-9497-844BF839F203}" srcOrd="10" destOrd="0" presId="urn:microsoft.com/office/officeart/2008/layout/VerticalCurvedList"/>
    <dgm:cxn modelId="{FC229D24-9AE8-4FED-A42A-54F34150DC7F}" type="presParOf" srcId="{805FC4CD-7989-439F-9497-844BF839F203}" destId="{67A2B89B-D4B8-4165-9EF4-CAE45DC21C2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EB28DB-F194-4A1C-B453-68B93B33177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824719-8EE1-4F84-9A34-04B779DDB060}">
      <dgm:prSet phldrT="[Текст]" phldr="1"/>
      <dgm:spPr/>
      <dgm:t>
        <a:bodyPr/>
        <a:lstStyle/>
        <a:p>
          <a:endParaRPr lang="ru-RU" dirty="0"/>
        </a:p>
      </dgm:t>
    </dgm:pt>
    <dgm:pt modelId="{4D995B20-3642-46A1-9650-7FC49AAC6177}" type="parTrans" cxnId="{9C14976A-8F4B-4F2E-ABEE-B379DA1AA825}">
      <dgm:prSet/>
      <dgm:spPr/>
      <dgm:t>
        <a:bodyPr/>
        <a:lstStyle/>
        <a:p>
          <a:endParaRPr lang="ru-RU"/>
        </a:p>
      </dgm:t>
    </dgm:pt>
    <dgm:pt modelId="{24DEBD2C-A796-4754-8667-04EF4688E480}" type="sibTrans" cxnId="{9C14976A-8F4B-4F2E-ABEE-B379DA1AA825}">
      <dgm:prSet/>
      <dgm:spPr/>
      <dgm:t>
        <a:bodyPr/>
        <a:lstStyle/>
        <a:p>
          <a:endParaRPr lang="ru-RU"/>
        </a:p>
      </dgm:t>
    </dgm:pt>
    <dgm:pt modelId="{74B32F04-A511-47B0-BCB0-1BC208B38A76}">
      <dgm:prSet phldrT="[Текст]" custT="1"/>
      <dgm:spPr/>
      <dgm:t>
        <a:bodyPr/>
        <a:lstStyle/>
        <a:p>
          <a:r>
            <a:rPr lang="uk-UA" sz="1800" dirty="0" smtClean="0"/>
            <a:t>Центральні різці торкаються скла</a:t>
          </a:r>
          <a:endParaRPr lang="ru-RU" sz="1800" dirty="0"/>
        </a:p>
      </dgm:t>
    </dgm:pt>
    <dgm:pt modelId="{BF101082-34DC-492C-A4FC-273152306EC9}" type="parTrans" cxnId="{9B14B53A-7D56-4AB7-8A46-3FAF0BEE929E}">
      <dgm:prSet/>
      <dgm:spPr/>
      <dgm:t>
        <a:bodyPr/>
        <a:lstStyle/>
        <a:p>
          <a:endParaRPr lang="ru-RU"/>
        </a:p>
      </dgm:t>
    </dgm:pt>
    <dgm:pt modelId="{0991F198-5754-4A48-875B-0924B9400289}" type="sibTrans" cxnId="{9B14B53A-7D56-4AB7-8A46-3FAF0BEE929E}">
      <dgm:prSet/>
      <dgm:spPr/>
      <dgm:t>
        <a:bodyPr/>
        <a:lstStyle/>
        <a:p>
          <a:endParaRPr lang="ru-RU"/>
        </a:p>
      </dgm:t>
    </dgm:pt>
    <dgm:pt modelId="{8BC6348B-A678-42D0-807B-756DF4E277DA}">
      <dgm:prSet phldrT="[Текст]" phldr="1"/>
      <dgm:spPr/>
      <dgm:t>
        <a:bodyPr/>
        <a:lstStyle/>
        <a:p>
          <a:endParaRPr lang="ru-RU" dirty="0"/>
        </a:p>
      </dgm:t>
    </dgm:pt>
    <dgm:pt modelId="{9D264797-E162-465E-B959-B05F49F79076}" type="parTrans" cxnId="{EF4EC1C9-3373-47DE-8D6B-348091B86C11}">
      <dgm:prSet/>
      <dgm:spPr/>
      <dgm:t>
        <a:bodyPr/>
        <a:lstStyle/>
        <a:p>
          <a:endParaRPr lang="ru-RU"/>
        </a:p>
      </dgm:t>
    </dgm:pt>
    <dgm:pt modelId="{137F9989-6B63-49F8-8028-4771FF013ED7}" type="sibTrans" cxnId="{EF4EC1C9-3373-47DE-8D6B-348091B86C11}">
      <dgm:prSet/>
      <dgm:spPr/>
      <dgm:t>
        <a:bodyPr/>
        <a:lstStyle/>
        <a:p>
          <a:endParaRPr lang="ru-RU"/>
        </a:p>
      </dgm:t>
    </dgm:pt>
    <dgm:pt modelId="{7202B527-94D7-481E-9E89-8F48B3F919EB}">
      <dgm:prSet phldrT="[Текст]" custT="1"/>
      <dgm:spPr/>
      <dgm:t>
        <a:bodyPr/>
        <a:lstStyle/>
        <a:p>
          <a:r>
            <a:rPr lang="uk-UA" sz="1800" dirty="0" smtClean="0"/>
            <a:t>Латеральні різці не доходять на 0,5 мм</a:t>
          </a:r>
          <a:endParaRPr lang="ru-RU" sz="1800" dirty="0"/>
        </a:p>
      </dgm:t>
    </dgm:pt>
    <dgm:pt modelId="{D2F3EAF3-D05A-4BD3-8851-DA9A8F6C0AF1}" type="parTrans" cxnId="{313A7278-002F-4F94-B0E7-FA0DD62355B7}">
      <dgm:prSet/>
      <dgm:spPr/>
      <dgm:t>
        <a:bodyPr/>
        <a:lstStyle/>
        <a:p>
          <a:endParaRPr lang="ru-RU"/>
        </a:p>
      </dgm:t>
    </dgm:pt>
    <dgm:pt modelId="{AE2A4D32-B47A-4C6A-8DDF-811863EB3FF1}" type="sibTrans" cxnId="{313A7278-002F-4F94-B0E7-FA0DD62355B7}">
      <dgm:prSet/>
      <dgm:spPr/>
      <dgm:t>
        <a:bodyPr/>
        <a:lstStyle/>
        <a:p>
          <a:endParaRPr lang="ru-RU"/>
        </a:p>
      </dgm:t>
    </dgm:pt>
    <dgm:pt modelId="{6642FECF-3B3A-4868-84F3-3BBF94BF2DCA}">
      <dgm:prSet phldrT="[Текст]" phldr="1"/>
      <dgm:spPr/>
      <dgm:t>
        <a:bodyPr/>
        <a:lstStyle/>
        <a:p>
          <a:endParaRPr lang="ru-RU" dirty="0"/>
        </a:p>
      </dgm:t>
    </dgm:pt>
    <dgm:pt modelId="{607F29E8-1F5A-415A-9586-2E48A344E70E}" type="parTrans" cxnId="{A07BA502-60A9-45DF-B864-350F9FD0921B}">
      <dgm:prSet/>
      <dgm:spPr/>
      <dgm:t>
        <a:bodyPr/>
        <a:lstStyle/>
        <a:p>
          <a:endParaRPr lang="ru-RU"/>
        </a:p>
      </dgm:t>
    </dgm:pt>
    <dgm:pt modelId="{666469EB-6605-4054-A366-75C2B7880340}" type="sibTrans" cxnId="{A07BA502-60A9-45DF-B864-350F9FD0921B}">
      <dgm:prSet/>
      <dgm:spPr/>
      <dgm:t>
        <a:bodyPr/>
        <a:lstStyle/>
        <a:p>
          <a:endParaRPr lang="ru-RU"/>
        </a:p>
      </dgm:t>
    </dgm:pt>
    <dgm:pt modelId="{ED5FD9E3-D39C-4D07-8C49-420E609A4C04}">
      <dgm:prSet phldrT="[Текст]"/>
      <dgm:spPr/>
      <dgm:t>
        <a:bodyPr/>
        <a:lstStyle/>
        <a:p>
          <a:endParaRPr lang="ru-RU" dirty="0"/>
        </a:p>
      </dgm:t>
    </dgm:pt>
    <dgm:pt modelId="{2FDDD36D-B85B-4555-8F88-0A6D213B49C6}" type="parTrans" cxnId="{24AEB51E-722D-46F1-952D-E7C1DAEED926}">
      <dgm:prSet/>
      <dgm:spPr/>
      <dgm:t>
        <a:bodyPr/>
        <a:lstStyle/>
        <a:p>
          <a:endParaRPr lang="ru-RU"/>
        </a:p>
      </dgm:t>
    </dgm:pt>
    <dgm:pt modelId="{4E0070D3-EF64-4722-8FAC-C9F7F350C641}" type="sibTrans" cxnId="{24AEB51E-722D-46F1-952D-E7C1DAEED926}">
      <dgm:prSet/>
      <dgm:spPr/>
      <dgm:t>
        <a:bodyPr/>
        <a:lstStyle/>
        <a:p>
          <a:endParaRPr lang="ru-RU"/>
        </a:p>
      </dgm:t>
    </dgm:pt>
    <dgm:pt modelId="{77C4E0E1-F4EA-4327-8498-B1FE4535ABFA}">
      <dgm:prSet phldrT="[Текст]"/>
      <dgm:spPr/>
      <dgm:t>
        <a:bodyPr/>
        <a:lstStyle/>
        <a:p>
          <a:endParaRPr lang="ru-RU" dirty="0"/>
        </a:p>
      </dgm:t>
    </dgm:pt>
    <dgm:pt modelId="{4F5FA8A9-BBA1-4D0C-9BFD-17C566834055}" type="parTrans" cxnId="{2FBF5CE7-06C1-4149-9050-E101F4C3532C}">
      <dgm:prSet/>
      <dgm:spPr/>
      <dgm:t>
        <a:bodyPr/>
        <a:lstStyle/>
        <a:p>
          <a:endParaRPr lang="ru-RU"/>
        </a:p>
      </dgm:t>
    </dgm:pt>
    <dgm:pt modelId="{44AA131D-20FA-4D72-91AE-9B14171F784F}" type="sibTrans" cxnId="{2FBF5CE7-06C1-4149-9050-E101F4C3532C}">
      <dgm:prSet/>
      <dgm:spPr/>
      <dgm:t>
        <a:bodyPr/>
        <a:lstStyle/>
        <a:p>
          <a:endParaRPr lang="ru-RU"/>
        </a:p>
      </dgm:t>
    </dgm:pt>
    <dgm:pt modelId="{6695DF4D-982C-4513-9AAC-0D988CEC10D3}">
      <dgm:prSet custT="1"/>
      <dgm:spPr/>
      <dgm:t>
        <a:bodyPr/>
        <a:lstStyle/>
        <a:p>
          <a:r>
            <a:rPr lang="uk-UA" sz="1800" dirty="0" smtClean="0"/>
            <a:t>Ікла торкаються скла</a:t>
          </a:r>
          <a:endParaRPr lang="ru-RU" sz="1800" dirty="0"/>
        </a:p>
      </dgm:t>
    </dgm:pt>
    <dgm:pt modelId="{4D1BB7B9-9706-4879-A5D0-E42053487CF0}" type="parTrans" cxnId="{2E88DD11-2231-4733-B1DF-8EAB454F0EEC}">
      <dgm:prSet/>
      <dgm:spPr/>
      <dgm:t>
        <a:bodyPr/>
        <a:lstStyle/>
        <a:p>
          <a:endParaRPr lang="ru-RU"/>
        </a:p>
      </dgm:t>
    </dgm:pt>
    <dgm:pt modelId="{A3E488BE-77E4-465C-8250-535ADF417F6F}" type="sibTrans" cxnId="{2E88DD11-2231-4733-B1DF-8EAB454F0EEC}">
      <dgm:prSet/>
      <dgm:spPr/>
      <dgm:t>
        <a:bodyPr/>
        <a:lstStyle/>
        <a:p>
          <a:endParaRPr lang="ru-RU"/>
        </a:p>
      </dgm:t>
    </dgm:pt>
    <dgm:pt modelId="{1763350E-BE05-4067-BEED-7A34D245C653}">
      <dgm:prSet custT="1"/>
      <dgm:spPr/>
      <dgm:t>
        <a:bodyPr/>
        <a:lstStyle/>
        <a:p>
          <a:r>
            <a:rPr lang="uk-UA" sz="1800" dirty="0" smtClean="0"/>
            <a:t>Перші </a:t>
          </a:r>
          <a:r>
            <a:rPr lang="uk-UA" sz="1800" dirty="0" err="1" smtClean="0"/>
            <a:t>премоляри</a:t>
          </a:r>
          <a:r>
            <a:rPr lang="uk-UA" sz="1800" dirty="0" smtClean="0"/>
            <a:t> торкаються скла щічними горбиками, але язичні не доходять на 1 мм</a:t>
          </a:r>
          <a:endParaRPr lang="ru-RU" sz="1800" dirty="0"/>
        </a:p>
      </dgm:t>
    </dgm:pt>
    <dgm:pt modelId="{53548E41-6773-4BC9-A6A8-C68DBB75C23B}" type="parTrans" cxnId="{37D30F6C-2EA4-4093-B048-07255D16CA38}">
      <dgm:prSet/>
      <dgm:spPr/>
      <dgm:t>
        <a:bodyPr/>
        <a:lstStyle/>
        <a:p>
          <a:endParaRPr lang="ru-RU"/>
        </a:p>
      </dgm:t>
    </dgm:pt>
    <dgm:pt modelId="{7B08F10B-3A91-4138-B821-EA0C1CC9B44D}" type="sibTrans" cxnId="{37D30F6C-2EA4-4093-B048-07255D16CA38}">
      <dgm:prSet/>
      <dgm:spPr/>
      <dgm:t>
        <a:bodyPr/>
        <a:lstStyle/>
        <a:p>
          <a:endParaRPr lang="ru-RU"/>
        </a:p>
      </dgm:t>
    </dgm:pt>
    <dgm:pt modelId="{7B68B056-DA7D-49CD-A846-8CB276B297F9}">
      <dgm:prSet phldrT="[Текст]"/>
      <dgm:spPr/>
      <dgm:t>
        <a:bodyPr/>
        <a:lstStyle/>
        <a:p>
          <a:endParaRPr lang="ru-RU" dirty="0"/>
        </a:p>
      </dgm:t>
    </dgm:pt>
    <dgm:pt modelId="{8C2188FA-5916-4E95-8CF4-7A853765C046}" type="parTrans" cxnId="{3591A617-004B-42C4-8F2F-B54628E1CE61}">
      <dgm:prSet/>
      <dgm:spPr/>
      <dgm:t>
        <a:bodyPr/>
        <a:lstStyle/>
        <a:p>
          <a:endParaRPr lang="ru-RU"/>
        </a:p>
      </dgm:t>
    </dgm:pt>
    <dgm:pt modelId="{2BBBC657-A723-4256-B68F-6D8DB85B5EB6}" type="sibTrans" cxnId="{3591A617-004B-42C4-8F2F-B54628E1CE61}">
      <dgm:prSet/>
      <dgm:spPr/>
      <dgm:t>
        <a:bodyPr/>
        <a:lstStyle/>
        <a:p>
          <a:endParaRPr lang="ru-RU"/>
        </a:p>
      </dgm:t>
    </dgm:pt>
    <dgm:pt modelId="{EFE2D46B-D65E-481B-B657-B9E46DAB2773}">
      <dgm:prSet phldrT="[Текст]"/>
      <dgm:spPr/>
      <dgm:t>
        <a:bodyPr/>
        <a:lstStyle/>
        <a:p>
          <a:endParaRPr lang="ru-RU" dirty="0"/>
        </a:p>
      </dgm:t>
    </dgm:pt>
    <dgm:pt modelId="{AAB6471E-946F-426F-BB38-6D186A4C85D0}" type="parTrans" cxnId="{1EEEEE23-2DF3-47C3-A95F-D0B3665C0DE0}">
      <dgm:prSet/>
      <dgm:spPr/>
      <dgm:t>
        <a:bodyPr/>
        <a:lstStyle/>
        <a:p>
          <a:endParaRPr lang="ru-RU"/>
        </a:p>
      </dgm:t>
    </dgm:pt>
    <dgm:pt modelId="{8DB0EA3D-84CB-436C-BF40-070130955481}" type="sibTrans" cxnId="{1EEEEE23-2DF3-47C3-A95F-D0B3665C0DE0}">
      <dgm:prSet/>
      <dgm:spPr/>
      <dgm:t>
        <a:bodyPr/>
        <a:lstStyle/>
        <a:p>
          <a:endParaRPr lang="ru-RU"/>
        </a:p>
      </dgm:t>
    </dgm:pt>
    <dgm:pt modelId="{B932BBB9-7460-4DA1-8955-BF46B2D498A0}">
      <dgm:prSet custT="1"/>
      <dgm:spPr/>
      <dgm:t>
        <a:bodyPr/>
        <a:lstStyle/>
        <a:p>
          <a:r>
            <a:rPr lang="uk-UA" sz="1800" dirty="0" smtClean="0"/>
            <a:t>Другі </a:t>
          </a:r>
          <a:r>
            <a:rPr lang="uk-UA" sz="1800" dirty="0" err="1" smtClean="0"/>
            <a:t>премоляри</a:t>
          </a:r>
          <a:r>
            <a:rPr lang="uk-UA" sz="1800" dirty="0" smtClean="0"/>
            <a:t> торкаються скла обома горбиками</a:t>
          </a:r>
          <a:endParaRPr lang="ru-RU" sz="1800" dirty="0"/>
        </a:p>
      </dgm:t>
    </dgm:pt>
    <dgm:pt modelId="{3F7912C4-DFFE-447A-B17A-91E8354DD552}" type="parTrans" cxnId="{A450A2E4-C2D8-4F0E-AE2B-62CA6BE5697F}">
      <dgm:prSet/>
      <dgm:spPr/>
      <dgm:t>
        <a:bodyPr/>
        <a:lstStyle/>
        <a:p>
          <a:endParaRPr lang="ru-RU"/>
        </a:p>
      </dgm:t>
    </dgm:pt>
    <dgm:pt modelId="{E724B511-26BB-461E-B49A-A8275DD0FB98}" type="sibTrans" cxnId="{A450A2E4-C2D8-4F0E-AE2B-62CA6BE5697F}">
      <dgm:prSet/>
      <dgm:spPr/>
      <dgm:t>
        <a:bodyPr/>
        <a:lstStyle/>
        <a:p>
          <a:endParaRPr lang="ru-RU"/>
        </a:p>
      </dgm:t>
    </dgm:pt>
    <dgm:pt modelId="{C4C3B5C9-A35E-454C-BBA7-2042BE4C5BE9}">
      <dgm:prSet custT="1"/>
      <dgm:spPr/>
      <dgm:t>
        <a:bodyPr/>
        <a:lstStyle/>
        <a:p>
          <a:pPr algn="just"/>
          <a:r>
            <a:rPr lang="uk-UA" sz="1800" dirty="0" smtClean="0"/>
            <a:t>Перші моляри торкаються </a:t>
          </a:r>
          <a:r>
            <a:rPr lang="uk-UA" sz="1800" dirty="0" err="1" smtClean="0"/>
            <a:t>мезіально-піднебінним</a:t>
          </a:r>
          <a:r>
            <a:rPr lang="uk-UA" sz="1800" dirty="0" smtClean="0"/>
            <a:t> </a:t>
          </a:r>
          <a:r>
            <a:rPr lang="uk-UA" sz="1800" dirty="0" err="1" smtClean="0"/>
            <a:t>грбиком</a:t>
          </a:r>
          <a:r>
            <a:rPr lang="uk-UA" sz="1800" dirty="0" smtClean="0"/>
            <a:t>, </a:t>
          </a:r>
          <a:r>
            <a:rPr lang="uk-UA" sz="1800" dirty="0" err="1" smtClean="0"/>
            <a:t>мезіально-щічний</a:t>
          </a:r>
          <a:r>
            <a:rPr lang="uk-UA" sz="1800" dirty="0" smtClean="0"/>
            <a:t> не доходить на 0,5 мм, </a:t>
          </a:r>
          <a:r>
            <a:rPr lang="uk-UA" sz="1800" dirty="0" err="1" smtClean="0"/>
            <a:t>дистально</a:t>
          </a:r>
          <a:r>
            <a:rPr lang="uk-UA" sz="1800" dirty="0" smtClean="0"/>
            <a:t> піднебінний на 1 мм, а дистально-щічний на 1,5 мм</a:t>
          </a:r>
          <a:endParaRPr lang="ru-RU" sz="1800" dirty="0"/>
        </a:p>
      </dgm:t>
    </dgm:pt>
    <dgm:pt modelId="{9678451C-15D7-4431-86CA-ED48751EC250}" type="parTrans" cxnId="{14DC1D93-6C95-4917-8593-BE89BF9E8137}">
      <dgm:prSet/>
      <dgm:spPr/>
      <dgm:t>
        <a:bodyPr/>
        <a:lstStyle/>
        <a:p>
          <a:endParaRPr lang="ru-RU"/>
        </a:p>
      </dgm:t>
    </dgm:pt>
    <dgm:pt modelId="{DDA2C2A8-D8B5-43C0-A092-E23C2765516A}" type="sibTrans" cxnId="{14DC1D93-6C95-4917-8593-BE89BF9E8137}">
      <dgm:prSet/>
      <dgm:spPr/>
      <dgm:t>
        <a:bodyPr/>
        <a:lstStyle/>
        <a:p>
          <a:endParaRPr lang="ru-RU"/>
        </a:p>
      </dgm:t>
    </dgm:pt>
    <dgm:pt modelId="{0388B118-F36E-4BCA-97A5-E990D028153A}">
      <dgm:prSet custT="1"/>
      <dgm:spPr/>
      <dgm:t>
        <a:bodyPr/>
        <a:lstStyle/>
        <a:p>
          <a:r>
            <a:rPr lang="uk-UA" sz="1800" dirty="0" smtClean="0"/>
            <a:t>Другі моляри не торкаються скла: </a:t>
          </a:r>
          <a:r>
            <a:rPr lang="uk-UA" sz="1800" dirty="0" err="1" smtClean="0"/>
            <a:t>мезіально-піднебінним</a:t>
          </a:r>
          <a:r>
            <a:rPr lang="uk-UA" sz="1800" dirty="0" smtClean="0"/>
            <a:t> на 1 мм, </a:t>
          </a:r>
          <a:r>
            <a:rPr lang="uk-UA" sz="1800" dirty="0" smtClean="0"/>
            <a:t> </a:t>
          </a:r>
          <a:r>
            <a:rPr lang="uk-UA" sz="1800" dirty="0" err="1" smtClean="0"/>
            <a:t>мезіально-щічний</a:t>
          </a:r>
          <a:r>
            <a:rPr lang="uk-UA" sz="1800" dirty="0" smtClean="0"/>
            <a:t> на 1,5 мм, інші на 2-2,5 мм</a:t>
          </a:r>
          <a:endParaRPr lang="ru-RU" sz="1800" dirty="0"/>
        </a:p>
      </dgm:t>
    </dgm:pt>
    <dgm:pt modelId="{24CBF636-6757-4D9F-BCBF-DB2C3605428D}" type="parTrans" cxnId="{C57C0A65-CFA6-442E-A4A9-98665180C55D}">
      <dgm:prSet/>
      <dgm:spPr/>
      <dgm:t>
        <a:bodyPr/>
        <a:lstStyle/>
        <a:p>
          <a:endParaRPr lang="ru-RU"/>
        </a:p>
      </dgm:t>
    </dgm:pt>
    <dgm:pt modelId="{F26E61AB-EA04-430B-9BE2-A8DF704B82C2}" type="sibTrans" cxnId="{C57C0A65-CFA6-442E-A4A9-98665180C55D}">
      <dgm:prSet/>
      <dgm:spPr/>
      <dgm:t>
        <a:bodyPr/>
        <a:lstStyle/>
        <a:p>
          <a:endParaRPr lang="ru-RU"/>
        </a:p>
      </dgm:t>
    </dgm:pt>
    <dgm:pt modelId="{FDF71DF1-6D60-498D-B0A4-DD1870D2AE65}" type="pres">
      <dgm:prSet presAssocID="{AFEB28DB-F194-4A1C-B453-68B93B33177E}" presName="linearFlow" presStyleCnt="0">
        <dgm:presLayoutVars>
          <dgm:dir/>
          <dgm:animLvl val="lvl"/>
          <dgm:resizeHandles val="exact"/>
        </dgm:presLayoutVars>
      </dgm:prSet>
      <dgm:spPr/>
    </dgm:pt>
    <dgm:pt modelId="{1555A070-C8C5-4F0F-825B-148838A14BE9}" type="pres">
      <dgm:prSet presAssocID="{18824719-8EE1-4F84-9A34-04B779DDB060}" presName="composite" presStyleCnt="0"/>
      <dgm:spPr/>
    </dgm:pt>
    <dgm:pt modelId="{3DC3D787-9CAC-4289-9968-ECFB55BD126F}" type="pres">
      <dgm:prSet presAssocID="{18824719-8EE1-4F84-9A34-04B779DDB060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A4D7AD84-86E7-4577-9933-1A33BBC196D8}" type="pres">
      <dgm:prSet presAssocID="{18824719-8EE1-4F84-9A34-04B779DDB060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C3B023-05C2-46F4-AF47-926040D6B7F7}" type="pres">
      <dgm:prSet presAssocID="{24DEBD2C-A796-4754-8667-04EF4688E480}" presName="sp" presStyleCnt="0"/>
      <dgm:spPr/>
    </dgm:pt>
    <dgm:pt modelId="{36BAF6A9-F78B-4425-B0D5-CF635CD345BA}" type="pres">
      <dgm:prSet presAssocID="{8BC6348B-A678-42D0-807B-756DF4E277DA}" presName="composite" presStyleCnt="0"/>
      <dgm:spPr/>
    </dgm:pt>
    <dgm:pt modelId="{B2DC1393-4592-4C28-8297-6D8D52CD066A}" type="pres">
      <dgm:prSet presAssocID="{8BC6348B-A678-42D0-807B-756DF4E277DA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0822403B-BAFB-43F8-9E60-37AB03E7201B}" type="pres">
      <dgm:prSet presAssocID="{8BC6348B-A678-42D0-807B-756DF4E277DA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30F4B2-3DBF-44E7-9D04-6E9A9046C14C}" type="pres">
      <dgm:prSet presAssocID="{137F9989-6B63-49F8-8028-4771FF013ED7}" presName="sp" presStyleCnt="0"/>
      <dgm:spPr/>
    </dgm:pt>
    <dgm:pt modelId="{EDE1532C-1BDB-474C-94AD-E525D5AD7579}" type="pres">
      <dgm:prSet presAssocID="{6642FECF-3B3A-4868-84F3-3BBF94BF2DCA}" presName="composite" presStyleCnt="0"/>
      <dgm:spPr/>
    </dgm:pt>
    <dgm:pt modelId="{5E7D65FC-3DF1-448C-AEA6-A0375C467D9A}" type="pres">
      <dgm:prSet presAssocID="{6642FECF-3B3A-4868-84F3-3BBF94BF2DCA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1D6C09CE-3185-4150-B97E-B162BB961EFA}" type="pres">
      <dgm:prSet presAssocID="{6642FECF-3B3A-4868-84F3-3BBF94BF2DCA}" presName="descendantText" presStyleLbl="alignAcc1" presStyleIdx="2" presStyleCnt="7">
        <dgm:presLayoutVars>
          <dgm:bulletEnabled val="1"/>
        </dgm:presLayoutVars>
      </dgm:prSet>
      <dgm:spPr/>
    </dgm:pt>
    <dgm:pt modelId="{FE721F06-3F7B-4A7B-BEB6-F650F2994ED7}" type="pres">
      <dgm:prSet presAssocID="{666469EB-6605-4054-A366-75C2B7880340}" presName="sp" presStyleCnt="0"/>
      <dgm:spPr/>
    </dgm:pt>
    <dgm:pt modelId="{FCD9C588-692E-45D3-A443-44648BA5DB93}" type="pres">
      <dgm:prSet presAssocID="{77C4E0E1-F4EA-4327-8498-B1FE4535ABFA}" presName="composite" presStyleCnt="0"/>
      <dgm:spPr/>
    </dgm:pt>
    <dgm:pt modelId="{B1B2BF4E-3046-4580-A087-BD242C6CB2E7}" type="pres">
      <dgm:prSet presAssocID="{77C4E0E1-F4EA-4327-8498-B1FE4535ABFA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02DCA45E-FFB9-474D-9FD9-BEC40C56DEE0}" type="pres">
      <dgm:prSet presAssocID="{77C4E0E1-F4EA-4327-8498-B1FE4535ABFA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1BE948-38FD-4FE0-91BC-F5A3B3AD3A46}" type="pres">
      <dgm:prSet presAssocID="{44AA131D-20FA-4D72-91AE-9B14171F784F}" presName="sp" presStyleCnt="0"/>
      <dgm:spPr/>
    </dgm:pt>
    <dgm:pt modelId="{86B7029D-A8A4-4604-B372-6E009898DCA6}" type="pres">
      <dgm:prSet presAssocID="{7B68B056-DA7D-49CD-A846-8CB276B297F9}" presName="composite" presStyleCnt="0"/>
      <dgm:spPr/>
    </dgm:pt>
    <dgm:pt modelId="{D967308B-9C7D-4468-AA27-DB9D873FCCA3}" type="pres">
      <dgm:prSet presAssocID="{7B68B056-DA7D-49CD-A846-8CB276B297F9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C15A5C88-D574-459E-A49E-133C9ADCBCF7}" type="pres">
      <dgm:prSet presAssocID="{7B68B056-DA7D-49CD-A846-8CB276B297F9}" presName="descendantText" presStyleLbl="alignAcc1" presStyleIdx="4" presStyleCnt="7">
        <dgm:presLayoutVars>
          <dgm:bulletEnabled val="1"/>
        </dgm:presLayoutVars>
      </dgm:prSet>
      <dgm:spPr/>
    </dgm:pt>
    <dgm:pt modelId="{827BE121-0C7D-476A-8D1E-58CA2278A4CA}" type="pres">
      <dgm:prSet presAssocID="{2BBBC657-A723-4256-B68F-6D8DB85B5EB6}" presName="sp" presStyleCnt="0"/>
      <dgm:spPr/>
    </dgm:pt>
    <dgm:pt modelId="{E7B93B3A-6DDA-4A34-920B-16E2B5B8FF5C}" type="pres">
      <dgm:prSet presAssocID="{EFE2D46B-D65E-481B-B657-B9E46DAB2773}" presName="composite" presStyleCnt="0"/>
      <dgm:spPr/>
    </dgm:pt>
    <dgm:pt modelId="{9D45063D-D2FD-481E-983A-C5BBC9AA65B0}" type="pres">
      <dgm:prSet presAssocID="{EFE2D46B-D65E-481B-B657-B9E46DAB2773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7890096A-64F2-46DC-A946-0B5A69F9E97E}" type="pres">
      <dgm:prSet presAssocID="{EFE2D46B-D65E-481B-B657-B9E46DAB2773}" presName="descendantText" presStyleLbl="alignAcc1" presStyleIdx="5" presStyleCnt="7" custScaleY="140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B96C7-3D8B-41C1-B3EA-A50B41797078}" type="pres">
      <dgm:prSet presAssocID="{8DB0EA3D-84CB-436C-BF40-070130955481}" presName="sp" presStyleCnt="0"/>
      <dgm:spPr/>
    </dgm:pt>
    <dgm:pt modelId="{1308E1EE-3E04-4BCE-9C28-0C7602D5588E}" type="pres">
      <dgm:prSet presAssocID="{ED5FD9E3-D39C-4D07-8C49-420E609A4C04}" presName="composite" presStyleCnt="0"/>
      <dgm:spPr/>
    </dgm:pt>
    <dgm:pt modelId="{8B332DCB-8A3A-495A-8622-91B97CF2944F}" type="pres">
      <dgm:prSet presAssocID="{ED5FD9E3-D39C-4D07-8C49-420E609A4C04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0BA5722D-2C04-4745-A18F-8BCCECEC0A4E}" type="pres">
      <dgm:prSet presAssocID="{ED5FD9E3-D39C-4D07-8C49-420E609A4C04}" presName="descendantText" presStyleLbl="alignAcc1" presStyleIdx="6" presStyleCnt="7" custScaleY="132033" custLinFactNeighborY="7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0DBE19-135A-43C9-857A-08B6F39582CD}" type="presOf" srcId="{0388B118-F36E-4BCA-97A5-E990D028153A}" destId="{0BA5722D-2C04-4745-A18F-8BCCECEC0A4E}" srcOrd="0" destOrd="0" presId="urn:microsoft.com/office/officeart/2005/8/layout/chevron2"/>
    <dgm:cxn modelId="{42A14D33-C0BD-4369-88DB-36D1C164F632}" type="presOf" srcId="{18824719-8EE1-4F84-9A34-04B779DDB060}" destId="{3DC3D787-9CAC-4289-9968-ECFB55BD126F}" srcOrd="0" destOrd="0" presId="urn:microsoft.com/office/officeart/2005/8/layout/chevron2"/>
    <dgm:cxn modelId="{77B78647-85D0-4EEA-8F7A-A380005B0A2A}" type="presOf" srcId="{AFEB28DB-F194-4A1C-B453-68B93B33177E}" destId="{FDF71DF1-6D60-498D-B0A4-DD1870D2AE65}" srcOrd="0" destOrd="0" presId="urn:microsoft.com/office/officeart/2005/8/layout/chevron2"/>
    <dgm:cxn modelId="{2EED5A92-E25C-4EE2-82D9-F24F980CA0B8}" type="presOf" srcId="{7202B527-94D7-481E-9E89-8F48B3F919EB}" destId="{0822403B-BAFB-43F8-9E60-37AB03E7201B}" srcOrd="0" destOrd="0" presId="urn:microsoft.com/office/officeart/2005/8/layout/chevron2"/>
    <dgm:cxn modelId="{1EEEEE23-2DF3-47C3-A95F-D0B3665C0DE0}" srcId="{AFEB28DB-F194-4A1C-B453-68B93B33177E}" destId="{EFE2D46B-D65E-481B-B657-B9E46DAB2773}" srcOrd="5" destOrd="0" parTransId="{AAB6471E-946F-426F-BB38-6D186A4C85D0}" sibTransId="{8DB0EA3D-84CB-436C-BF40-070130955481}"/>
    <dgm:cxn modelId="{313A7278-002F-4F94-B0E7-FA0DD62355B7}" srcId="{8BC6348B-A678-42D0-807B-756DF4E277DA}" destId="{7202B527-94D7-481E-9E89-8F48B3F919EB}" srcOrd="0" destOrd="0" parTransId="{D2F3EAF3-D05A-4BD3-8851-DA9A8F6C0AF1}" sibTransId="{AE2A4D32-B47A-4C6A-8DDF-811863EB3FF1}"/>
    <dgm:cxn modelId="{AAD33C06-59A9-48E7-91EF-51EDD72D9089}" type="presOf" srcId="{6695DF4D-982C-4513-9AAC-0D988CEC10D3}" destId="{1D6C09CE-3185-4150-B97E-B162BB961EFA}" srcOrd="0" destOrd="0" presId="urn:microsoft.com/office/officeart/2005/8/layout/chevron2"/>
    <dgm:cxn modelId="{9C14976A-8F4B-4F2E-ABEE-B379DA1AA825}" srcId="{AFEB28DB-F194-4A1C-B453-68B93B33177E}" destId="{18824719-8EE1-4F84-9A34-04B779DDB060}" srcOrd="0" destOrd="0" parTransId="{4D995B20-3642-46A1-9650-7FC49AAC6177}" sibTransId="{24DEBD2C-A796-4754-8667-04EF4688E480}"/>
    <dgm:cxn modelId="{EF4EC1C9-3373-47DE-8D6B-348091B86C11}" srcId="{AFEB28DB-F194-4A1C-B453-68B93B33177E}" destId="{8BC6348B-A678-42D0-807B-756DF4E277DA}" srcOrd="1" destOrd="0" parTransId="{9D264797-E162-465E-B959-B05F49F79076}" sibTransId="{137F9989-6B63-49F8-8028-4771FF013ED7}"/>
    <dgm:cxn modelId="{AE60B566-5DE0-4128-BB67-D7D7186EF2B0}" type="presOf" srcId="{ED5FD9E3-D39C-4D07-8C49-420E609A4C04}" destId="{8B332DCB-8A3A-495A-8622-91B97CF2944F}" srcOrd="0" destOrd="0" presId="urn:microsoft.com/office/officeart/2005/8/layout/chevron2"/>
    <dgm:cxn modelId="{14DC1D93-6C95-4917-8593-BE89BF9E8137}" srcId="{EFE2D46B-D65E-481B-B657-B9E46DAB2773}" destId="{C4C3B5C9-A35E-454C-BBA7-2042BE4C5BE9}" srcOrd="0" destOrd="0" parTransId="{9678451C-15D7-4431-86CA-ED48751EC250}" sibTransId="{DDA2C2A8-D8B5-43C0-A092-E23C2765516A}"/>
    <dgm:cxn modelId="{3591A617-004B-42C4-8F2F-B54628E1CE61}" srcId="{AFEB28DB-F194-4A1C-B453-68B93B33177E}" destId="{7B68B056-DA7D-49CD-A846-8CB276B297F9}" srcOrd="4" destOrd="0" parTransId="{8C2188FA-5916-4E95-8CF4-7A853765C046}" sibTransId="{2BBBC657-A723-4256-B68F-6D8DB85B5EB6}"/>
    <dgm:cxn modelId="{9E96F877-FB57-4B53-A9C0-E1C0838DB3F8}" type="presOf" srcId="{1763350E-BE05-4067-BEED-7A34D245C653}" destId="{02DCA45E-FFB9-474D-9FD9-BEC40C56DEE0}" srcOrd="0" destOrd="0" presId="urn:microsoft.com/office/officeart/2005/8/layout/chevron2"/>
    <dgm:cxn modelId="{7F247EC1-F3E4-4B28-9E68-1009B4546256}" type="presOf" srcId="{C4C3B5C9-A35E-454C-BBA7-2042BE4C5BE9}" destId="{7890096A-64F2-46DC-A946-0B5A69F9E97E}" srcOrd="0" destOrd="0" presId="urn:microsoft.com/office/officeart/2005/8/layout/chevron2"/>
    <dgm:cxn modelId="{2E88DD11-2231-4733-B1DF-8EAB454F0EEC}" srcId="{6642FECF-3B3A-4868-84F3-3BBF94BF2DCA}" destId="{6695DF4D-982C-4513-9AAC-0D988CEC10D3}" srcOrd="0" destOrd="0" parTransId="{4D1BB7B9-9706-4879-A5D0-E42053487CF0}" sibTransId="{A3E488BE-77E4-465C-8250-535ADF417F6F}"/>
    <dgm:cxn modelId="{2FBF5CE7-06C1-4149-9050-E101F4C3532C}" srcId="{AFEB28DB-F194-4A1C-B453-68B93B33177E}" destId="{77C4E0E1-F4EA-4327-8498-B1FE4535ABFA}" srcOrd="3" destOrd="0" parTransId="{4F5FA8A9-BBA1-4D0C-9BFD-17C566834055}" sibTransId="{44AA131D-20FA-4D72-91AE-9B14171F784F}"/>
    <dgm:cxn modelId="{3ED57CC0-CFBC-41A2-9296-EFE04FCF0E8C}" type="presOf" srcId="{77C4E0E1-F4EA-4327-8498-B1FE4535ABFA}" destId="{B1B2BF4E-3046-4580-A087-BD242C6CB2E7}" srcOrd="0" destOrd="0" presId="urn:microsoft.com/office/officeart/2005/8/layout/chevron2"/>
    <dgm:cxn modelId="{37D30F6C-2EA4-4093-B048-07255D16CA38}" srcId="{77C4E0E1-F4EA-4327-8498-B1FE4535ABFA}" destId="{1763350E-BE05-4067-BEED-7A34D245C653}" srcOrd="0" destOrd="0" parTransId="{53548E41-6773-4BC9-A6A8-C68DBB75C23B}" sibTransId="{7B08F10B-3A91-4138-B821-EA0C1CC9B44D}"/>
    <dgm:cxn modelId="{C57C0A65-CFA6-442E-A4A9-98665180C55D}" srcId="{ED5FD9E3-D39C-4D07-8C49-420E609A4C04}" destId="{0388B118-F36E-4BCA-97A5-E990D028153A}" srcOrd="0" destOrd="0" parTransId="{24CBF636-6757-4D9F-BCBF-DB2C3605428D}" sibTransId="{F26E61AB-EA04-430B-9BE2-A8DF704B82C2}"/>
    <dgm:cxn modelId="{A450A2E4-C2D8-4F0E-AE2B-62CA6BE5697F}" srcId="{7B68B056-DA7D-49CD-A846-8CB276B297F9}" destId="{B932BBB9-7460-4DA1-8955-BF46B2D498A0}" srcOrd="0" destOrd="0" parTransId="{3F7912C4-DFFE-447A-B17A-91E8354DD552}" sibTransId="{E724B511-26BB-461E-B49A-A8275DD0FB98}"/>
    <dgm:cxn modelId="{B19EBEEE-2A79-4651-8865-EC4024FAD4CB}" type="presOf" srcId="{EFE2D46B-D65E-481B-B657-B9E46DAB2773}" destId="{9D45063D-D2FD-481E-983A-C5BBC9AA65B0}" srcOrd="0" destOrd="0" presId="urn:microsoft.com/office/officeart/2005/8/layout/chevron2"/>
    <dgm:cxn modelId="{84ACFDF0-3B75-4606-A55D-7200E104A84D}" type="presOf" srcId="{74B32F04-A511-47B0-BCB0-1BC208B38A76}" destId="{A4D7AD84-86E7-4577-9933-1A33BBC196D8}" srcOrd="0" destOrd="0" presId="urn:microsoft.com/office/officeart/2005/8/layout/chevron2"/>
    <dgm:cxn modelId="{1654B71F-FC12-40F6-82BC-3FE33D59BB78}" type="presOf" srcId="{B932BBB9-7460-4DA1-8955-BF46B2D498A0}" destId="{C15A5C88-D574-459E-A49E-133C9ADCBCF7}" srcOrd="0" destOrd="0" presId="urn:microsoft.com/office/officeart/2005/8/layout/chevron2"/>
    <dgm:cxn modelId="{24AEB51E-722D-46F1-952D-E7C1DAEED926}" srcId="{AFEB28DB-F194-4A1C-B453-68B93B33177E}" destId="{ED5FD9E3-D39C-4D07-8C49-420E609A4C04}" srcOrd="6" destOrd="0" parTransId="{2FDDD36D-B85B-4555-8F88-0A6D213B49C6}" sibTransId="{4E0070D3-EF64-4722-8FAC-C9F7F350C641}"/>
    <dgm:cxn modelId="{5EDEF016-7479-4533-B39C-26D489B355B2}" type="presOf" srcId="{6642FECF-3B3A-4868-84F3-3BBF94BF2DCA}" destId="{5E7D65FC-3DF1-448C-AEA6-A0375C467D9A}" srcOrd="0" destOrd="0" presId="urn:microsoft.com/office/officeart/2005/8/layout/chevron2"/>
    <dgm:cxn modelId="{A07BA502-60A9-45DF-B864-350F9FD0921B}" srcId="{AFEB28DB-F194-4A1C-B453-68B93B33177E}" destId="{6642FECF-3B3A-4868-84F3-3BBF94BF2DCA}" srcOrd="2" destOrd="0" parTransId="{607F29E8-1F5A-415A-9586-2E48A344E70E}" sibTransId="{666469EB-6605-4054-A366-75C2B7880340}"/>
    <dgm:cxn modelId="{9B14B53A-7D56-4AB7-8A46-3FAF0BEE929E}" srcId="{18824719-8EE1-4F84-9A34-04B779DDB060}" destId="{74B32F04-A511-47B0-BCB0-1BC208B38A76}" srcOrd="0" destOrd="0" parTransId="{BF101082-34DC-492C-A4FC-273152306EC9}" sibTransId="{0991F198-5754-4A48-875B-0924B9400289}"/>
    <dgm:cxn modelId="{B87D7406-64E3-4CF4-B560-1EF14AA2E4A0}" type="presOf" srcId="{8BC6348B-A678-42D0-807B-756DF4E277DA}" destId="{B2DC1393-4592-4C28-8297-6D8D52CD066A}" srcOrd="0" destOrd="0" presId="urn:microsoft.com/office/officeart/2005/8/layout/chevron2"/>
    <dgm:cxn modelId="{CDDDAC44-6E13-4283-B73B-ACBBD232F49E}" type="presOf" srcId="{7B68B056-DA7D-49CD-A846-8CB276B297F9}" destId="{D967308B-9C7D-4468-AA27-DB9D873FCCA3}" srcOrd="0" destOrd="0" presId="urn:microsoft.com/office/officeart/2005/8/layout/chevron2"/>
    <dgm:cxn modelId="{90B9AAF2-41E0-4EE9-B910-BA7E2E375028}" type="presParOf" srcId="{FDF71DF1-6D60-498D-B0A4-DD1870D2AE65}" destId="{1555A070-C8C5-4F0F-825B-148838A14BE9}" srcOrd="0" destOrd="0" presId="urn:microsoft.com/office/officeart/2005/8/layout/chevron2"/>
    <dgm:cxn modelId="{07C4C57B-3FCC-4CDA-9AE2-10EC24CF5DE4}" type="presParOf" srcId="{1555A070-C8C5-4F0F-825B-148838A14BE9}" destId="{3DC3D787-9CAC-4289-9968-ECFB55BD126F}" srcOrd="0" destOrd="0" presId="urn:microsoft.com/office/officeart/2005/8/layout/chevron2"/>
    <dgm:cxn modelId="{70C0DFBA-A126-4855-9D86-8B29121FA708}" type="presParOf" srcId="{1555A070-C8C5-4F0F-825B-148838A14BE9}" destId="{A4D7AD84-86E7-4577-9933-1A33BBC196D8}" srcOrd="1" destOrd="0" presId="urn:microsoft.com/office/officeart/2005/8/layout/chevron2"/>
    <dgm:cxn modelId="{F819190B-250C-4CEC-93FD-83427E52D13A}" type="presParOf" srcId="{FDF71DF1-6D60-498D-B0A4-DD1870D2AE65}" destId="{E5C3B023-05C2-46F4-AF47-926040D6B7F7}" srcOrd="1" destOrd="0" presId="urn:microsoft.com/office/officeart/2005/8/layout/chevron2"/>
    <dgm:cxn modelId="{89AFAA7D-7AA3-4EB2-8534-EDF51E325F4A}" type="presParOf" srcId="{FDF71DF1-6D60-498D-B0A4-DD1870D2AE65}" destId="{36BAF6A9-F78B-4425-B0D5-CF635CD345BA}" srcOrd="2" destOrd="0" presId="urn:microsoft.com/office/officeart/2005/8/layout/chevron2"/>
    <dgm:cxn modelId="{3EFD7889-A8D1-4A71-919C-000B783E5F16}" type="presParOf" srcId="{36BAF6A9-F78B-4425-B0D5-CF635CD345BA}" destId="{B2DC1393-4592-4C28-8297-6D8D52CD066A}" srcOrd="0" destOrd="0" presId="urn:microsoft.com/office/officeart/2005/8/layout/chevron2"/>
    <dgm:cxn modelId="{7F0B8F52-610E-44B4-A0C9-6B1DB6C52866}" type="presParOf" srcId="{36BAF6A9-F78B-4425-B0D5-CF635CD345BA}" destId="{0822403B-BAFB-43F8-9E60-37AB03E7201B}" srcOrd="1" destOrd="0" presId="urn:microsoft.com/office/officeart/2005/8/layout/chevron2"/>
    <dgm:cxn modelId="{9BB42364-8697-49A0-A218-ED3C36B2D66E}" type="presParOf" srcId="{FDF71DF1-6D60-498D-B0A4-DD1870D2AE65}" destId="{1F30F4B2-3DBF-44E7-9D04-6E9A9046C14C}" srcOrd="3" destOrd="0" presId="urn:microsoft.com/office/officeart/2005/8/layout/chevron2"/>
    <dgm:cxn modelId="{9E5C879B-F40C-426F-8526-432934E25E2C}" type="presParOf" srcId="{FDF71DF1-6D60-498D-B0A4-DD1870D2AE65}" destId="{EDE1532C-1BDB-474C-94AD-E525D5AD7579}" srcOrd="4" destOrd="0" presId="urn:microsoft.com/office/officeart/2005/8/layout/chevron2"/>
    <dgm:cxn modelId="{11F19351-CC82-4AB2-ACAB-138A66E6CBD7}" type="presParOf" srcId="{EDE1532C-1BDB-474C-94AD-E525D5AD7579}" destId="{5E7D65FC-3DF1-448C-AEA6-A0375C467D9A}" srcOrd="0" destOrd="0" presId="urn:microsoft.com/office/officeart/2005/8/layout/chevron2"/>
    <dgm:cxn modelId="{FAAC2E29-B703-4A3D-AC9F-7FD30F1FED0B}" type="presParOf" srcId="{EDE1532C-1BDB-474C-94AD-E525D5AD7579}" destId="{1D6C09CE-3185-4150-B97E-B162BB961EFA}" srcOrd="1" destOrd="0" presId="urn:microsoft.com/office/officeart/2005/8/layout/chevron2"/>
    <dgm:cxn modelId="{74DEB35F-0D2E-4A26-986C-9D113EE46AC6}" type="presParOf" srcId="{FDF71DF1-6D60-498D-B0A4-DD1870D2AE65}" destId="{FE721F06-3F7B-4A7B-BEB6-F650F2994ED7}" srcOrd="5" destOrd="0" presId="urn:microsoft.com/office/officeart/2005/8/layout/chevron2"/>
    <dgm:cxn modelId="{FE35E66C-2870-4DD3-BD8D-6DB49CBBE7E7}" type="presParOf" srcId="{FDF71DF1-6D60-498D-B0A4-DD1870D2AE65}" destId="{FCD9C588-692E-45D3-A443-44648BA5DB93}" srcOrd="6" destOrd="0" presId="urn:microsoft.com/office/officeart/2005/8/layout/chevron2"/>
    <dgm:cxn modelId="{3A361B8A-BD4A-45A5-A366-0E7E33868287}" type="presParOf" srcId="{FCD9C588-692E-45D3-A443-44648BA5DB93}" destId="{B1B2BF4E-3046-4580-A087-BD242C6CB2E7}" srcOrd="0" destOrd="0" presId="urn:microsoft.com/office/officeart/2005/8/layout/chevron2"/>
    <dgm:cxn modelId="{0E9F90DB-8F97-4AF8-BD59-6B0ED3944607}" type="presParOf" srcId="{FCD9C588-692E-45D3-A443-44648BA5DB93}" destId="{02DCA45E-FFB9-474D-9FD9-BEC40C56DEE0}" srcOrd="1" destOrd="0" presId="urn:microsoft.com/office/officeart/2005/8/layout/chevron2"/>
    <dgm:cxn modelId="{335074CA-6168-4E1A-9964-EF981E197571}" type="presParOf" srcId="{FDF71DF1-6D60-498D-B0A4-DD1870D2AE65}" destId="{B11BE948-38FD-4FE0-91BC-F5A3B3AD3A46}" srcOrd="7" destOrd="0" presId="urn:microsoft.com/office/officeart/2005/8/layout/chevron2"/>
    <dgm:cxn modelId="{637F0E5A-BC73-4BCF-AFBF-5B40222FCA4F}" type="presParOf" srcId="{FDF71DF1-6D60-498D-B0A4-DD1870D2AE65}" destId="{86B7029D-A8A4-4604-B372-6E009898DCA6}" srcOrd="8" destOrd="0" presId="urn:microsoft.com/office/officeart/2005/8/layout/chevron2"/>
    <dgm:cxn modelId="{14CBEF98-A67B-4546-AC0E-86DB10940CA6}" type="presParOf" srcId="{86B7029D-A8A4-4604-B372-6E009898DCA6}" destId="{D967308B-9C7D-4468-AA27-DB9D873FCCA3}" srcOrd="0" destOrd="0" presId="urn:microsoft.com/office/officeart/2005/8/layout/chevron2"/>
    <dgm:cxn modelId="{25AA0893-6AD0-42F5-8ABB-A9DC7F22E5DC}" type="presParOf" srcId="{86B7029D-A8A4-4604-B372-6E009898DCA6}" destId="{C15A5C88-D574-459E-A49E-133C9ADCBCF7}" srcOrd="1" destOrd="0" presId="urn:microsoft.com/office/officeart/2005/8/layout/chevron2"/>
    <dgm:cxn modelId="{CAAA2D74-CFB2-44EE-94C9-3979EBF129BA}" type="presParOf" srcId="{FDF71DF1-6D60-498D-B0A4-DD1870D2AE65}" destId="{827BE121-0C7D-476A-8D1E-58CA2278A4CA}" srcOrd="9" destOrd="0" presId="urn:microsoft.com/office/officeart/2005/8/layout/chevron2"/>
    <dgm:cxn modelId="{7939F88D-B072-4097-8C41-301DD7432F7A}" type="presParOf" srcId="{FDF71DF1-6D60-498D-B0A4-DD1870D2AE65}" destId="{E7B93B3A-6DDA-4A34-920B-16E2B5B8FF5C}" srcOrd="10" destOrd="0" presId="urn:microsoft.com/office/officeart/2005/8/layout/chevron2"/>
    <dgm:cxn modelId="{61F3C312-98FA-4D2E-B889-FE5B2EFF3CEE}" type="presParOf" srcId="{E7B93B3A-6DDA-4A34-920B-16E2B5B8FF5C}" destId="{9D45063D-D2FD-481E-983A-C5BBC9AA65B0}" srcOrd="0" destOrd="0" presId="urn:microsoft.com/office/officeart/2005/8/layout/chevron2"/>
    <dgm:cxn modelId="{DEDCA337-B56F-44AB-8757-BF0D19F5B3E3}" type="presParOf" srcId="{E7B93B3A-6DDA-4A34-920B-16E2B5B8FF5C}" destId="{7890096A-64F2-46DC-A946-0B5A69F9E97E}" srcOrd="1" destOrd="0" presId="urn:microsoft.com/office/officeart/2005/8/layout/chevron2"/>
    <dgm:cxn modelId="{5C50A1E0-8AEC-47D5-A2B2-F32E8455AD71}" type="presParOf" srcId="{FDF71DF1-6D60-498D-B0A4-DD1870D2AE65}" destId="{F22B96C7-3D8B-41C1-B3EA-A50B41797078}" srcOrd="11" destOrd="0" presId="urn:microsoft.com/office/officeart/2005/8/layout/chevron2"/>
    <dgm:cxn modelId="{00F6438F-C4ED-422B-AC0F-98445A5A635E}" type="presParOf" srcId="{FDF71DF1-6D60-498D-B0A4-DD1870D2AE65}" destId="{1308E1EE-3E04-4BCE-9C28-0C7602D5588E}" srcOrd="12" destOrd="0" presId="urn:microsoft.com/office/officeart/2005/8/layout/chevron2"/>
    <dgm:cxn modelId="{6446CEBA-9429-4620-932A-426017B39D8A}" type="presParOf" srcId="{1308E1EE-3E04-4BCE-9C28-0C7602D5588E}" destId="{8B332DCB-8A3A-495A-8622-91B97CF2944F}" srcOrd="0" destOrd="0" presId="urn:microsoft.com/office/officeart/2005/8/layout/chevron2"/>
    <dgm:cxn modelId="{A9BA4AAD-BCEE-4F1A-80EB-964B6CB60331}" type="presParOf" srcId="{1308E1EE-3E04-4BCE-9C28-0C7602D5588E}" destId="{0BA5722D-2C04-4745-A18F-8BCCECEC0A4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EB28DB-F194-4A1C-B453-68B93B33177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824719-8EE1-4F84-9A34-04B779DDB060}">
      <dgm:prSet phldrT="[Текст]" phldr="1" custT="1"/>
      <dgm:spPr/>
      <dgm:t>
        <a:bodyPr/>
        <a:lstStyle/>
        <a:p>
          <a:endParaRPr lang="ru-RU" sz="2400" dirty="0"/>
        </a:p>
      </dgm:t>
    </dgm:pt>
    <dgm:pt modelId="{4D995B20-3642-46A1-9650-7FC49AAC6177}" type="parTrans" cxnId="{9C14976A-8F4B-4F2E-ABEE-B379DA1AA825}">
      <dgm:prSet/>
      <dgm:spPr/>
      <dgm:t>
        <a:bodyPr/>
        <a:lstStyle/>
        <a:p>
          <a:endParaRPr lang="ru-RU"/>
        </a:p>
      </dgm:t>
    </dgm:pt>
    <dgm:pt modelId="{24DEBD2C-A796-4754-8667-04EF4688E480}" type="sibTrans" cxnId="{9C14976A-8F4B-4F2E-ABEE-B379DA1AA825}">
      <dgm:prSet/>
      <dgm:spPr/>
      <dgm:t>
        <a:bodyPr/>
        <a:lstStyle/>
        <a:p>
          <a:endParaRPr lang="ru-RU"/>
        </a:p>
      </dgm:t>
    </dgm:pt>
    <dgm:pt modelId="{74B32F04-A511-47B0-BCB0-1BC208B38A76}">
      <dgm:prSet phldrT="[Текст]" custT="1"/>
      <dgm:spPr/>
      <dgm:t>
        <a:bodyPr/>
        <a:lstStyle/>
        <a:p>
          <a:r>
            <a:rPr lang="uk-UA" sz="2400" dirty="0" smtClean="0"/>
            <a:t>Центральні різці</a:t>
          </a:r>
          <a:endParaRPr lang="ru-RU" sz="2400" dirty="0"/>
        </a:p>
      </dgm:t>
    </dgm:pt>
    <dgm:pt modelId="{BF101082-34DC-492C-A4FC-273152306EC9}" type="parTrans" cxnId="{9B14B53A-7D56-4AB7-8A46-3FAF0BEE929E}">
      <dgm:prSet/>
      <dgm:spPr/>
      <dgm:t>
        <a:bodyPr/>
        <a:lstStyle/>
        <a:p>
          <a:endParaRPr lang="ru-RU"/>
        </a:p>
      </dgm:t>
    </dgm:pt>
    <dgm:pt modelId="{0991F198-5754-4A48-875B-0924B9400289}" type="sibTrans" cxnId="{9B14B53A-7D56-4AB7-8A46-3FAF0BEE929E}">
      <dgm:prSet/>
      <dgm:spPr/>
      <dgm:t>
        <a:bodyPr/>
        <a:lstStyle/>
        <a:p>
          <a:endParaRPr lang="ru-RU"/>
        </a:p>
      </dgm:t>
    </dgm:pt>
    <dgm:pt modelId="{8BC6348B-A678-42D0-807B-756DF4E277DA}">
      <dgm:prSet phldrT="[Текст]" phldr="1" custT="1"/>
      <dgm:spPr/>
      <dgm:t>
        <a:bodyPr/>
        <a:lstStyle/>
        <a:p>
          <a:endParaRPr lang="ru-RU" sz="2400" dirty="0"/>
        </a:p>
      </dgm:t>
    </dgm:pt>
    <dgm:pt modelId="{9D264797-E162-465E-B959-B05F49F79076}" type="parTrans" cxnId="{EF4EC1C9-3373-47DE-8D6B-348091B86C11}">
      <dgm:prSet/>
      <dgm:spPr/>
      <dgm:t>
        <a:bodyPr/>
        <a:lstStyle/>
        <a:p>
          <a:endParaRPr lang="ru-RU"/>
        </a:p>
      </dgm:t>
    </dgm:pt>
    <dgm:pt modelId="{137F9989-6B63-49F8-8028-4771FF013ED7}" type="sibTrans" cxnId="{EF4EC1C9-3373-47DE-8D6B-348091B86C11}">
      <dgm:prSet/>
      <dgm:spPr/>
      <dgm:t>
        <a:bodyPr/>
        <a:lstStyle/>
        <a:p>
          <a:endParaRPr lang="ru-RU"/>
        </a:p>
      </dgm:t>
    </dgm:pt>
    <dgm:pt modelId="{7202B527-94D7-481E-9E89-8F48B3F919EB}">
      <dgm:prSet phldrT="[Текст]" custT="1"/>
      <dgm:spPr/>
      <dgm:t>
        <a:bodyPr/>
        <a:lstStyle/>
        <a:p>
          <a:r>
            <a:rPr lang="uk-UA" sz="2400" dirty="0" smtClean="0"/>
            <a:t>Латеральні різці</a:t>
          </a:r>
          <a:endParaRPr lang="ru-RU" sz="2400" dirty="0"/>
        </a:p>
      </dgm:t>
    </dgm:pt>
    <dgm:pt modelId="{D2F3EAF3-D05A-4BD3-8851-DA9A8F6C0AF1}" type="parTrans" cxnId="{313A7278-002F-4F94-B0E7-FA0DD62355B7}">
      <dgm:prSet/>
      <dgm:spPr/>
      <dgm:t>
        <a:bodyPr/>
        <a:lstStyle/>
        <a:p>
          <a:endParaRPr lang="ru-RU"/>
        </a:p>
      </dgm:t>
    </dgm:pt>
    <dgm:pt modelId="{AE2A4D32-B47A-4C6A-8DDF-811863EB3FF1}" type="sibTrans" cxnId="{313A7278-002F-4F94-B0E7-FA0DD62355B7}">
      <dgm:prSet/>
      <dgm:spPr/>
      <dgm:t>
        <a:bodyPr/>
        <a:lstStyle/>
        <a:p>
          <a:endParaRPr lang="ru-RU"/>
        </a:p>
      </dgm:t>
    </dgm:pt>
    <dgm:pt modelId="{6642FECF-3B3A-4868-84F3-3BBF94BF2DCA}">
      <dgm:prSet phldrT="[Текст]" phldr="1" custT="1"/>
      <dgm:spPr/>
      <dgm:t>
        <a:bodyPr/>
        <a:lstStyle/>
        <a:p>
          <a:endParaRPr lang="ru-RU" sz="2400" dirty="0"/>
        </a:p>
      </dgm:t>
    </dgm:pt>
    <dgm:pt modelId="{607F29E8-1F5A-415A-9586-2E48A344E70E}" type="parTrans" cxnId="{A07BA502-60A9-45DF-B864-350F9FD0921B}">
      <dgm:prSet/>
      <dgm:spPr/>
      <dgm:t>
        <a:bodyPr/>
        <a:lstStyle/>
        <a:p>
          <a:endParaRPr lang="ru-RU"/>
        </a:p>
      </dgm:t>
    </dgm:pt>
    <dgm:pt modelId="{666469EB-6605-4054-A366-75C2B7880340}" type="sibTrans" cxnId="{A07BA502-60A9-45DF-B864-350F9FD0921B}">
      <dgm:prSet/>
      <dgm:spPr/>
      <dgm:t>
        <a:bodyPr/>
        <a:lstStyle/>
        <a:p>
          <a:endParaRPr lang="ru-RU"/>
        </a:p>
      </dgm:t>
    </dgm:pt>
    <dgm:pt modelId="{ED5FD9E3-D39C-4D07-8C49-420E609A4C04}">
      <dgm:prSet phldrT="[Текст]" custT="1"/>
      <dgm:spPr/>
      <dgm:t>
        <a:bodyPr/>
        <a:lstStyle/>
        <a:p>
          <a:endParaRPr lang="ru-RU" sz="2800" dirty="0"/>
        </a:p>
      </dgm:t>
    </dgm:pt>
    <dgm:pt modelId="{2FDDD36D-B85B-4555-8F88-0A6D213B49C6}" type="parTrans" cxnId="{24AEB51E-722D-46F1-952D-E7C1DAEED926}">
      <dgm:prSet/>
      <dgm:spPr/>
      <dgm:t>
        <a:bodyPr/>
        <a:lstStyle/>
        <a:p>
          <a:endParaRPr lang="ru-RU"/>
        </a:p>
      </dgm:t>
    </dgm:pt>
    <dgm:pt modelId="{4E0070D3-EF64-4722-8FAC-C9F7F350C641}" type="sibTrans" cxnId="{24AEB51E-722D-46F1-952D-E7C1DAEED926}">
      <dgm:prSet/>
      <dgm:spPr/>
      <dgm:t>
        <a:bodyPr/>
        <a:lstStyle/>
        <a:p>
          <a:endParaRPr lang="ru-RU"/>
        </a:p>
      </dgm:t>
    </dgm:pt>
    <dgm:pt modelId="{77C4E0E1-F4EA-4327-8498-B1FE4535ABFA}">
      <dgm:prSet phldrT="[Текст]" custT="1"/>
      <dgm:spPr/>
      <dgm:t>
        <a:bodyPr/>
        <a:lstStyle/>
        <a:p>
          <a:endParaRPr lang="ru-RU" sz="2800" dirty="0"/>
        </a:p>
      </dgm:t>
    </dgm:pt>
    <dgm:pt modelId="{4F5FA8A9-BBA1-4D0C-9BFD-17C566834055}" type="parTrans" cxnId="{2FBF5CE7-06C1-4149-9050-E101F4C3532C}">
      <dgm:prSet/>
      <dgm:spPr/>
      <dgm:t>
        <a:bodyPr/>
        <a:lstStyle/>
        <a:p>
          <a:endParaRPr lang="ru-RU"/>
        </a:p>
      </dgm:t>
    </dgm:pt>
    <dgm:pt modelId="{44AA131D-20FA-4D72-91AE-9B14171F784F}" type="sibTrans" cxnId="{2FBF5CE7-06C1-4149-9050-E101F4C3532C}">
      <dgm:prSet/>
      <dgm:spPr/>
      <dgm:t>
        <a:bodyPr/>
        <a:lstStyle/>
        <a:p>
          <a:endParaRPr lang="ru-RU"/>
        </a:p>
      </dgm:t>
    </dgm:pt>
    <dgm:pt modelId="{6695DF4D-982C-4513-9AAC-0D988CEC10D3}">
      <dgm:prSet custT="1"/>
      <dgm:spPr/>
      <dgm:t>
        <a:bodyPr/>
        <a:lstStyle/>
        <a:p>
          <a:r>
            <a:rPr lang="uk-UA" sz="2400" dirty="0" smtClean="0"/>
            <a:t>Ікла</a:t>
          </a:r>
          <a:endParaRPr lang="ru-RU" sz="2400" dirty="0"/>
        </a:p>
      </dgm:t>
    </dgm:pt>
    <dgm:pt modelId="{4D1BB7B9-9706-4879-A5D0-E42053487CF0}" type="parTrans" cxnId="{2E88DD11-2231-4733-B1DF-8EAB454F0EEC}">
      <dgm:prSet/>
      <dgm:spPr/>
      <dgm:t>
        <a:bodyPr/>
        <a:lstStyle/>
        <a:p>
          <a:endParaRPr lang="ru-RU"/>
        </a:p>
      </dgm:t>
    </dgm:pt>
    <dgm:pt modelId="{A3E488BE-77E4-465C-8250-535ADF417F6F}" type="sibTrans" cxnId="{2E88DD11-2231-4733-B1DF-8EAB454F0EEC}">
      <dgm:prSet/>
      <dgm:spPr/>
      <dgm:t>
        <a:bodyPr/>
        <a:lstStyle/>
        <a:p>
          <a:endParaRPr lang="ru-RU"/>
        </a:p>
      </dgm:t>
    </dgm:pt>
    <dgm:pt modelId="{1763350E-BE05-4067-BEED-7A34D245C653}">
      <dgm:prSet custT="1"/>
      <dgm:spPr/>
      <dgm:t>
        <a:bodyPr/>
        <a:lstStyle/>
        <a:p>
          <a:r>
            <a:rPr lang="uk-UA" sz="2400" dirty="0" smtClean="0"/>
            <a:t>Перші </a:t>
          </a:r>
          <a:r>
            <a:rPr lang="uk-UA" sz="2400" dirty="0" err="1" smtClean="0"/>
            <a:t>премоляри</a:t>
          </a:r>
          <a:endParaRPr lang="ru-RU" sz="2400" dirty="0"/>
        </a:p>
      </dgm:t>
    </dgm:pt>
    <dgm:pt modelId="{53548E41-6773-4BC9-A6A8-C68DBB75C23B}" type="parTrans" cxnId="{37D30F6C-2EA4-4093-B048-07255D16CA38}">
      <dgm:prSet/>
      <dgm:spPr/>
      <dgm:t>
        <a:bodyPr/>
        <a:lstStyle/>
        <a:p>
          <a:endParaRPr lang="ru-RU"/>
        </a:p>
      </dgm:t>
    </dgm:pt>
    <dgm:pt modelId="{7B08F10B-3A91-4138-B821-EA0C1CC9B44D}" type="sibTrans" cxnId="{37D30F6C-2EA4-4093-B048-07255D16CA38}">
      <dgm:prSet/>
      <dgm:spPr/>
      <dgm:t>
        <a:bodyPr/>
        <a:lstStyle/>
        <a:p>
          <a:endParaRPr lang="ru-RU"/>
        </a:p>
      </dgm:t>
    </dgm:pt>
    <dgm:pt modelId="{7B68B056-DA7D-49CD-A846-8CB276B297F9}">
      <dgm:prSet phldrT="[Текст]" custT="1"/>
      <dgm:spPr/>
      <dgm:t>
        <a:bodyPr/>
        <a:lstStyle/>
        <a:p>
          <a:endParaRPr lang="ru-RU" sz="2800" dirty="0"/>
        </a:p>
      </dgm:t>
    </dgm:pt>
    <dgm:pt modelId="{8C2188FA-5916-4E95-8CF4-7A853765C046}" type="parTrans" cxnId="{3591A617-004B-42C4-8F2F-B54628E1CE61}">
      <dgm:prSet/>
      <dgm:spPr/>
      <dgm:t>
        <a:bodyPr/>
        <a:lstStyle/>
        <a:p>
          <a:endParaRPr lang="ru-RU"/>
        </a:p>
      </dgm:t>
    </dgm:pt>
    <dgm:pt modelId="{2BBBC657-A723-4256-B68F-6D8DB85B5EB6}" type="sibTrans" cxnId="{3591A617-004B-42C4-8F2F-B54628E1CE61}">
      <dgm:prSet/>
      <dgm:spPr/>
      <dgm:t>
        <a:bodyPr/>
        <a:lstStyle/>
        <a:p>
          <a:endParaRPr lang="ru-RU"/>
        </a:p>
      </dgm:t>
    </dgm:pt>
    <dgm:pt modelId="{EFE2D46B-D65E-481B-B657-B9E46DAB2773}">
      <dgm:prSet phldrT="[Текст]" custT="1"/>
      <dgm:spPr/>
      <dgm:t>
        <a:bodyPr/>
        <a:lstStyle/>
        <a:p>
          <a:endParaRPr lang="ru-RU" sz="2800" dirty="0"/>
        </a:p>
      </dgm:t>
    </dgm:pt>
    <dgm:pt modelId="{AAB6471E-946F-426F-BB38-6D186A4C85D0}" type="parTrans" cxnId="{1EEEEE23-2DF3-47C3-A95F-D0B3665C0DE0}">
      <dgm:prSet/>
      <dgm:spPr/>
      <dgm:t>
        <a:bodyPr/>
        <a:lstStyle/>
        <a:p>
          <a:endParaRPr lang="ru-RU"/>
        </a:p>
      </dgm:t>
    </dgm:pt>
    <dgm:pt modelId="{8DB0EA3D-84CB-436C-BF40-070130955481}" type="sibTrans" cxnId="{1EEEEE23-2DF3-47C3-A95F-D0B3665C0DE0}">
      <dgm:prSet/>
      <dgm:spPr/>
      <dgm:t>
        <a:bodyPr/>
        <a:lstStyle/>
        <a:p>
          <a:endParaRPr lang="ru-RU"/>
        </a:p>
      </dgm:t>
    </dgm:pt>
    <dgm:pt modelId="{B932BBB9-7460-4DA1-8955-BF46B2D498A0}">
      <dgm:prSet custT="1"/>
      <dgm:spPr/>
      <dgm:t>
        <a:bodyPr/>
        <a:lstStyle/>
        <a:p>
          <a:r>
            <a:rPr lang="uk-UA" sz="2400" dirty="0" smtClean="0"/>
            <a:t>Другі </a:t>
          </a:r>
          <a:r>
            <a:rPr lang="uk-UA" sz="2400" dirty="0" err="1" smtClean="0"/>
            <a:t>премоляри</a:t>
          </a:r>
          <a:endParaRPr lang="ru-RU" sz="2400" dirty="0"/>
        </a:p>
      </dgm:t>
    </dgm:pt>
    <dgm:pt modelId="{3F7912C4-DFFE-447A-B17A-91E8354DD552}" type="parTrans" cxnId="{A450A2E4-C2D8-4F0E-AE2B-62CA6BE5697F}">
      <dgm:prSet/>
      <dgm:spPr/>
      <dgm:t>
        <a:bodyPr/>
        <a:lstStyle/>
        <a:p>
          <a:endParaRPr lang="ru-RU"/>
        </a:p>
      </dgm:t>
    </dgm:pt>
    <dgm:pt modelId="{E724B511-26BB-461E-B49A-A8275DD0FB98}" type="sibTrans" cxnId="{A450A2E4-C2D8-4F0E-AE2B-62CA6BE5697F}">
      <dgm:prSet/>
      <dgm:spPr/>
      <dgm:t>
        <a:bodyPr/>
        <a:lstStyle/>
        <a:p>
          <a:endParaRPr lang="ru-RU"/>
        </a:p>
      </dgm:t>
    </dgm:pt>
    <dgm:pt modelId="{C4C3B5C9-A35E-454C-BBA7-2042BE4C5BE9}">
      <dgm:prSet custT="1"/>
      <dgm:spPr/>
      <dgm:t>
        <a:bodyPr/>
        <a:lstStyle/>
        <a:p>
          <a:pPr algn="just"/>
          <a:r>
            <a:rPr lang="uk-UA" sz="2400" dirty="0" smtClean="0"/>
            <a:t>Перші моляри</a:t>
          </a:r>
          <a:endParaRPr lang="ru-RU" sz="2400" dirty="0"/>
        </a:p>
      </dgm:t>
    </dgm:pt>
    <dgm:pt modelId="{9678451C-15D7-4431-86CA-ED48751EC250}" type="parTrans" cxnId="{14DC1D93-6C95-4917-8593-BE89BF9E8137}">
      <dgm:prSet/>
      <dgm:spPr/>
      <dgm:t>
        <a:bodyPr/>
        <a:lstStyle/>
        <a:p>
          <a:endParaRPr lang="ru-RU"/>
        </a:p>
      </dgm:t>
    </dgm:pt>
    <dgm:pt modelId="{DDA2C2A8-D8B5-43C0-A092-E23C2765516A}" type="sibTrans" cxnId="{14DC1D93-6C95-4917-8593-BE89BF9E8137}">
      <dgm:prSet/>
      <dgm:spPr/>
      <dgm:t>
        <a:bodyPr/>
        <a:lstStyle/>
        <a:p>
          <a:endParaRPr lang="ru-RU"/>
        </a:p>
      </dgm:t>
    </dgm:pt>
    <dgm:pt modelId="{0388B118-F36E-4BCA-97A5-E990D028153A}">
      <dgm:prSet custT="1"/>
      <dgm:spPr/>
      <dgm:t>
        <a:bodyPr/>
        <a:lstStyle/>
        <a:p>
          <a:r>
            <a:rPr lang="uk-UA" sz="2400" dirty="0" smtClean="0"/>
            <a:t>Другі моляри</a:t>
          </a:r>
          <a:endParaRPr lang="ru-RU" sz="2400" dirty="0"/>
        </a:p>
      </dgm:t>
    </dgm:pt>
    <dgm:pt modelId="{24CBF636-6757-4D9F-BCBF-DB2C3605428D}" type="parTrans" cxnId="{C57C0A65-CFA6-442E-A4A9-98665180C55D}">
      <dgm:prSet/>
      <dgm:spPr/>
      <dgm:t>
        <a:bodyPr/>
        <a:lstStyle/>
        <a:p>
          <a:endParaRPr lang="ru-RU"/>
        </a:p>
      </dgm:t>
    </dgm:pt>
    <dgm:pt modelId="{F26E61AB-EA04-430B-9BE2-A8DF704B82C2}" type="sibTrans" cxnId="{C57C0A65-CFA6-442E-A4A9-98665180C55D}">
      <dgm:prSet/>
      <dgm:spPr/>
      <dgm:t>
        <a:bodyPr/>
        <a:lstStyle/>
        <a:p>
          <a:endParaRPr lang="ru-RU"/>
        </a:p>
      </dgm:t>
    </dgm:pt>
    <dgm:pt modelId="{FDF71DF1-6D60-498D-B0A4-DD1870D2AE65}" type="pres">
      <dgm:prSet presAssocID="{AFEB28DB-F194-4A1C-B453-68B93B33177E}" presName="linearFlow" presStyleCnt="0">
        <dgm:presLayoutVars>
          <dgm:dir/>
          <dgm:animLvl val="lvl"/>
          <dgm:resizeHandles val="exact"/>
        </dgm:presLayoutVars>
      </dgm:prSet>
      <dgm:spPr/>
    </dgm:pt>
    <dgm:pt modelId="{1555A070-C8C5-4F0F-825B-148838A14BE9}" type="pres">
      <dgm:prSet presAssocID="{18824719-8EE1-4F84-9A34-04B779DDB060}" presName="composite" presStyleCnt="0"/>
      <dgm:spPr/>
    </dgm:pt>
    <dgm:pt modelId="{3DC3D787-9CAC-4289-9968-ECFB55BD126F}" type="pres">
      <dgm:prSet presAssocID="{18824719-8EE1-4F84-9A34-04B779DDB060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A4D7AD84-86E7-4577-9933-1A33BBC196D8}" type="pres">
      <dgm:prSet presAssocID="{18824719-8EE1-4F84-9A34-04B779DDB060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C3B023-05C2-46F4-AF47-926040D6B7F7}" type="pres">
      <dgm:prSet presAssocID="{24DEBD2C-A796-4754-8667-04EF4688E480}" presName="sp" presStyleCnt="0"/>
      <dgm:spPr/>
    </dgm:pt>
    <dgm:pt modelId="{36BAF6A9-F78B-4425-B0D5-CF635CD345BA}" type="pres">
      <dgm:prSet presAssocID="{8BC6348B-A678-42D0-807B-756DF4E277DA}" presName="composite" presStyleCnt="0"/>
      <dgm:spPr/>
    </dgm:pt>
    <dgm:pt modelId="{B2DC1393-4592-4C28-8297-6D8D52CD066A}" type="pres">
      <dgm:prSet presAssocID="{8BC6348B-A678-42D0-807B-756DF4E277DA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0822403B-BAFB-43F8-9E60-37AB03E7201B}" type="pres">
      <dgm:prSet presAssocID="{8BC6348B-A678-42D0-807B-756DF4E277DA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30F4B2-3DBF-44E7-9D04-6E9A9046C14C}" type="pres">
      <dgm:prSet presAssocID="{137F9989-6B63-49F8-8028-4771FF013ED7}" presName="sp" presStyleCnt="0"/>
      <dgm:spPr/>
    </dgm:pt>
    <dgm:pt modelId="{EDE1532C-1BDB-474C-94AD-E525D5AD7579}" type="pres">
      <dgm:prSet presAssocID="{6642FECF-3B3A-4868-84F3-3BBF94BF2DCA}" presName="composite" presStyleCnt="0"/>
      <dgm:spPr/>
    </dgm:pt>
    <dgm:pt modelId="{5E7D65FC-3DF1-448C-AEA6-A0375C467D9A}" type="pres">
      <dgm:prSet presAssocID="{6642FECF-3B3A-4868-84F3-3BBF94BF2DCA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1D6C09CE-3185-4150-B97E-B162BB961EFA}" type="pres">
      <dgm:prSet presAssocID="{6642FECF-3B3A-4868-84F3-3BBF94BF2DCA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21F06-3F7B-4A7B-BEB6-F650F2994ED7}" type="pres">
      <dgm:prSet presAssocID="{666469EB-6605-4054-A366-75C2B7880340}" presName="sp" presStyleCnt="0"/>
      <dgm:spPr/>
    </dgm:pt>
    <dgm:pt modelId="{FCD9C588-692E-45D3-A443-44648BA5DB93}" type="pres">
      <dgm:prSet presAssocID="{77C4E0E1-F4EA-4327-8498-B1FE4535ABFA}" presName="composite" presStyleCnt="0"/>
      <dgm:spPr/>
    </dgm:pt>
    <dgm:pt modelId="{B1B2BF4E-3046-4580-A087-BD242C6CB2E7}" type="pres">
      <dgm:prSet presAssocID="{77C4E0E1-F4EA-4327-8498-B1FE4535ABFA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02DCA45E-FFB9-474D-9FD9-BEC40C56DEE0}" type="pres">
      <dgm:prSet presAssocID="{77C4E0E1-F4EA-4327-8498-B1FE4535ABFA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1BE948-38FD-4FE0-91BC-F5A3B3AD3A46}" type="pres">
      <dgm:prSet presAssocID="{44AA131D-20FA-4D72-91AE-9B14171F784F}" presName="sp" presStyleCnt="0"/>
      <dgm:spPr/>
    </dgm:pt>
    <dgm:pt modelId="{86B7029D-A8A4-4604-B372-6E009898DCA6}" type="pres">
      <dgm:prSet presAssocID="{7B68B056-DA7D-49CD-A846-8CB276B297F9}" presName="composite" presStyleCnt="0"/>
      <dgm:spPr/>
    </dgm:pt>
    <dgm:pt modelId="{D967308B-9C7D-4468-AA27-DB9D873FCCA3}" type="pres">
      <dgm:prSet presAssocID="{7B68B056-DA7D-49CD-A846-8CB276B297F9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C15A5C88-D574-459E-A49E-133C9ADCBCF7}" type="pres">
      <dgm:prSet presAssocID="{7B68B056-DA7D-49CD-A846-8CB276B297F9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7BE121-0C7D-476A-8D1E-58CA2278A4CA}" type="pres">
      <dgm:prSet presAssocID="{2BBBC657-A723-4256-B68F-6D8DB85B5EB6}" presName="sp" presStyleCnt="0"/>
      <dgm:spPr/>
    </dgm:pt>
    <dgm:pt modelId="{E7B93B3A-6DDA-4A34-920B-16E2B5B8FF5C}" type="pres">
      <dgm:prSet presAssocID="{EFE2D46B-D65E-481B-B657-B9E46DAB2773}" presName="composite" presStyleCnt="0"/>
      <dgm:spPr/>
    </dgm:pt>
    <dgm:pt modelId="{9D45063D-D2FD-481E-983A-C5BBC9AA65B0}" type="pres">
      <dgm:prSet presAssocID="{EFE2D46B-D65E-481B-B657-B9E46DAB2773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7890096A-64F2-46DC-A946-0B5A69F9E97E}" type="pres">
      <dgm:prSet presAssocID="{EFE2D46B-D65E-481B-B657-B9E46DAB2773}" presName="descendantText" presStyleLbl="alignAcc1" presStyleIdx="5" presStyleCnt="7" custScaleY="140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B96C7-3D8B-41C1-B3EA-A50B41797078}" type="pres">
      <dgm:prSet presAssocID="{8DB0EA3D-84CB-436C-BF40-070130955481}" presName="sp" presStyleCnt="0"/>
      <dgm:spPr/>
    </dgm:pt>
    <dgm:pt modelId="{1308E1EE-3E04-4BCE-9C28-0C7602D5588E}" type="pres">
      <dgm:prSet presAssocID="{ED5FD9E3-D39C-4D07-8C49-420E609A4C04}" presName="composite" presStyleCnt="0"/>
      <dgm:spPr/>
    </dgm:pt>
    <dgm:pt modelId="{8B332DCB-8A3A-495A-8622-91B97CF2944F}" type="pres">
      <dgm:prSet presAssocID="{ED5FD9E3-D39C-4D07-8C49-420E609A4C04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0BA5722D-2C04-4745-A18F-8BCCECEC0A4E}" type="pres">
      <dgm:prSet presAssocID="{ED5FD9E3-D39C-4D07-8C49-420E609A4C04}" presName="descendantText" presStyleLbl="alignAcc1" presStyleIdx="6" presStyleCnt="7" custScaleY="132033" custLinFactNeighborY="7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4EC1C9-3373-47DE-8D6B-348091B86C11}" srcId="{AFEB28DB-F194-4A1C-B453-68B93B33177E}" destId="{8BC6348B-A678-42D0-807B-756DF4E277DA}" srcOrd="1" destOrd="0" parTransId="{9D264797-E162-465E-B959-B05F49F79076}" sibTransId="{137F9989-6B63-49F8-8028-4771FF013ED7}"/>
    <dgm:cxn modelId="{9B14B53A-7D56-4AB7-8A46-3FAF0BEE929E}" srcId="{18824719-8EE1-4F84-9A34-04B779DDB060}" destId="{74B32F04-A511-47B0-BCB0-1BC208B38A76}" srcOrd="0" destOrd="0" parTransId="{BF101082-34DC-492C-A4FC-273152306EC9}" sibTransId="{0991F198-5754-4A48-875B-0924B9400289}"/>
    <dgm:cxn modelId="{EEF43447-CDB2-4FFE-B13E-F3E84C6CD276}" type="presOf" srcId="{ED5FD9E3-D39C-4D07-8C49-420E609A4C04}" destId="{8B332DCB-8A3A-495A-8622-91B97CF2944F}" srcOrd="0" destOrd="0" presId="urn:microsoft.com/office/officeart/2005/8/layout/chevron2"/>
    <dgm:cxn modelId="{F46007F7-B0C5-4FCD-8993-BACB87C2C067}" type="presOf" srcId="{B932BBB9-7460-4DA1-8955-BF46B2D498A0}" destId="{C15A5C88-D574-459E-A49E-133C9ADCBCF7}" srcOrd="0" destOrd="0" presId="urn:microsoft.com/office/officeart/2005/8/layout/chevron2"/>
    <dgm:cxn modelId="{313A7278-002F-4F94-B0E7-FA0DD62355B7}" srcId="{8BC6348B-A678-42D0-807B-756DF4E277DA}" destId="{7202B527-94D7-481E-9E89-8F48B3F919EB}" srcOrd="0" destOrd="0" parTransId="{D2F3EAF3-D05A-4BD3-8851-DA9A8F6C0AF1}" sibTransId="{AE2A4D32-B47A-4C6A-8DDF-811863EB3FF1}"/>
    <dgm:cxn modelId="{63A29ACA-E1AD-434E-A752-BC466C7B732F}" type="presOf" srcId="{EFE2D46B-D65E-481B-B657-B9E46DAB2773}" destId="{9D45063D-D2FD-481E-983A-C5BBC9AA65B0}" srcOrd="0" destOrd="0" presId="urn:microsoft.com/office/officeart/2005/8/layout/chevron2"/>
    <dgm:cxn modelId="{A450A2E4-C2D8-4F0E-AE2B-62CA6BE5697F}" srcId="{7B68B056-DA7D-49CD-A846-8CB276B297F9}" destId="{B932BBB9-7460-4DA1-8955-BF46B2D498A0}" srcOrd="0" destOrd="0" parTransId="{3F7912C4-DFFE-447A-B17A-91E8354DD552}" sibTransId="{E724B511-26BB-461E-B49A-A8275DD0FB98}"/>
    <dgm:cxn modelId="{C57C0A65-CFA6-442E-A4A9-98665180C55D}" srcId="{ED5FD9E3-D39C-4D07-8C49-420E609A4C04}" destId="{0388B118-F36E-4BCA-97A5-E990D028153A}" srcOrd="0" destOrd="0" parTransId="{24CBF636-6757-4D9F-BCBF-DB2C3605428D}" sibTransId="{F26E61AB-EA04-430B-9BE2-A8DF704B82C2}"/>
    <dgm:cxn modelId="{9C14976A-8F4B-4F2E-ABEE-B379DA1AA825}" srcId="{AFEB28DB-F194-4A1C-B453-68B93B33177E}" destId="{18824719-8EE1-4F84-9A34-04B779DDB060}" srcOrd="0" destOrd="0" parTransId="{4D995B20-3642-46A1-9650-7FC49AAC6177}" sibTransId="{24DEBD2C-A796-4754-8667-04EF4688E480}"/>
    <dgm:cxn modelId="{A07BA502-60A9-45DF-B864-350F9FD0921B}" srcId="{AFEB28DB-F194-4A1C-B453-68B93B33177E}" destId="{6642FECF-3B3A-4868-84F3-3BBF94BF2DCA}" srcOrd="2" destOrd="0" parTransId="{607F29E8-1F5A-415A-9586-2E48A344E70E}" sibTransId="{666469EB-6605-4054-A366-75C2B7880340}"/>
    <dgm:cxn modelId="{3591A617-004B-42C4-8F2F-B54628E1CE61}" srcId="{AFEB28DB-F194-4A1C-B453-68B93B33177E}" destId="{7B68B056-DA7D-49CD-A846-8CB276B297F9}" srcOrd="4" destOrd="0" parTransId="{8C2188FA-5916-4E95-8CF4-7A853765C046}" sibTransId="{2BBBC657-A723-4256-B68F-6D8DB85B5EB6}"/>
    <dgm:cxn modelId="{37D30F6C-2EA4-4093-B048-07255D16CA38}" srcId="{77C4E0E1-F4EA-4327-8498-B1FE4535ABFA}" destId="{1763350E-BE05-4067-BEED-7A34D245C653}" srcOrd="0" destOrd="0" parTransId="{53548E41-6773-4BC9-A6A8-C68DBB75C23B}" sibTransId="{7B08F10B-3A91-4138-B821-EA0C1CC9B44D}"/>
    <dgm:cxn modelId="{9E546740-1372-4F5E-8F1F-4DF21F621C88}" type="presOf" srcId="{18824719-8EE1-4F84-9A34-04B779DDB060}" destId="{3DC3D787-9CAC-4289-9968-ECFB55BD126F}" srcOrd="0" destOrd="0" presId="urn:microsoft.com/office/officeart/2005/8/layout/chevron2"/>
    <dgm:cxn modelId="{3B015E8A-A49D-4D0E-91B0-0B5DD9D0548C}" type="presOf" srcId="{1763350E-BE05-4067-BEED-7A34D245C653}" destId="{02DCA45E-FFB9-474D-9FD9-BEC40C56DEE0}" srcOrd="0" destOrd="0" presId="urn:microsoft.com/office/officeart/2005/8/layout/chevron2"/>
    <dgm:cxn modelId="{767189A6-4595-46C1-93AB-C26CBBA14635}" type="presOf" srcId="{74B32F04-A511-47B0-BCB0-1BC208B38A76}" destId="{A4D7AD84-86E7-4577-9933-1A33BBC196D8}" srcOrd="0" destOrd="0" presId="urn:microsoft.com/office/officeart/2005/8/layout/chevron2"/>
    <dgm:cxn modelId="{2FBF5CE7-06C1-4149-9050-E101F4C3532C}" srcId="{AFEB28DB-F194-4A1C-B453-68B93B33177E}" destId="{77C4E0E1-F4EA-4327-8498-B1FE4535ABFA}" srcOrd="3" destOrd="0" parTransId="{4F5FA8A9-BBA1-4D0C-9BFD-17C566834055}" sibTransId="{44AA131D-20FA-4D72-91AE-9B14171F784F}"/>
    <dgm:cxn modelId="{1E819F59-9770-4FB2-9752-F7B0C229A17A}" type="presOf" srcId="{8BC6348B-A678-42D0-807B-756DF4E277DA}" destId="{B2DC1393-4592-4C28-8297-6D8D52CD066A}" srcOrd="0" destOrd="0" presId="urn:microsoft.com/office/officeart/2005/8/layout/chevron2"/>
    <dgm:cxn modelId="{27701FAF-C95A-4AAA-A19F-AF48C906FA2A}" type="presOf" srcId="{77C4E0E1-F4EA-4327-8498-B1FE4535ABFA}" destId="{B1B2BF4E-3046-4580-A087-BD242C6CB2E7}" srcOrd="0" destOrd="0" presId="urn:microsoft.com/office/officeart/2005/8/layout/chevron2"/>
    <dgm:cxn modelId="{14DC1D93-6C95-4917-8593-BE89BF9E8137}" srcId="{EFE2D46B-D65E-481B-B657-B9E46DAB2773}" destId="{C4C3B5C9-A35E-454C-BBA7-2042BE4C5BE9}" srcOrd="0" destOrd="0" parTransId="{9678451C-15D7-4431-86CA-ED48751EC250}" sibTransId="{DDA2C2A8-D8B5-43C0-A092-E23C2765516A}"/>
    <dgm:cxn modelId="{C43B766D-AD30-4014-A117-BC711BB6C17F}" type="presOf" srcId="{7B68B056-DA7D-49CD-A846-8CB276B297F9}" destId="{D967308B-9C7D-4468-AA27-DB9D873FCCA3}" srcOrd="0" destOrd="0" presId="urn:microsoft.com/office/officeart/2005/8/layout/chevron2"/>
    <dgm:cxn modelId="{24AEB51E-722D-46F1-952D-E7C1DAEED926}" srcId="{AFEB28DB-F194-4A1C-B453-68B93B33177E}" destId="{ED5FD9E3-D39C-4D07-8C49-420E609A4C04}" srcOrd="6" destOrd="0" parTransId="{2FDDD36D-B85B-4555-8F88-0A6D213B49C6}" sibTransId="{4E0070D3-EF64-4722-8FAC-C9F7F350C641}"/>
    <dgm:cxn modelId="{2E88DD11-2231-4733-B1DF-8EAB454F0EEC}" srcId="{6642FECF-3B3A-4868-84F3-3BBF94BF2DCA}" destId="{6695DF4D-982C-4513-9AAC-0D988CEC10D3}" srcOrd="0" destOrd="0" parTransId="{4D1BB7B9-9706-4879-A5D0-E42053487CF0}" sibTransId="{A3E488BE-77E4-465C-8250-535ADF417F6F}"/>
    <dgm:cxn modelId="{24392B16-EC59-4209-9FBB-CE285BC0D118}" type="presOf" srcId="{C4C3B5C9-A35E-454C-BBA7-2042BE4C5BE9}" destId="{7890096A-64F2-46DC-A946-0B5A69F9E97E}" srcOrd="0" destOrd="0" presId="urn:microsoft.com/office/officeart/2005/8/layout/chevron2"/>
    <dgm:cxn modelId="{5E0E9F0F-C6AB-46DE-AD60-42944A80531F}" type="presOf" srcId="{6642FECF-3B3A-4868-84F3-3BBF94BF2DCA}" destId="{5E7D65FC-3DF1-448C-AEA6-A0375C467D9A}" srcOrd="0" destOrd="0" presId="urn:microsoft.com/office/officeart/2005/8/layout/chevron2"/>
    <dgm:cxn modelId="{32582443-2BC3-4C9B-AC14-76EC9391337A}" type="presOf" srcId="{6695DF4D-982C-4513-9AAC-0D988CEC10D3}" destId="{1D6C09CE-3185-4150-B97E-B162BB961EFA}" srcOrd="0" destOrd="0" presId="urn:microsoft.com/office/officeart/2005/8/layout/chevron2"/>
    <dgm:cxn modelId="{6A07DC85-F114-461F-B7F6-2719B0887193}" type="presOf" srcId="{0388B118-F36E-4BCA-97A5-E990D028153A}" destId="{0BA5722D-2C04-4745-A18F-8BCCECEC0A4E}" srcOrd="0" destOrd="0" presId="urn:microsoft.com/office/officeart/2005/8/layout/chevron2"/>
    <dgm:cxn modelId="{3D371656-CE92-40C7-82D2-9132F4A2F111}" type="presOf" srcId="{AFEB28DB-F194-4A1C-B453-68B93B33177E}" destId="{FDF71DF1-6D60-498D-B0A4-DD1870D2AE65}" srcOrd="0" destOrd="0" presId="urn:microsoft.com/office/officeart/2005/8/layout/chevron2"/>
    <dgm:cxn modelId="{1EEEEE23-2DF3-47C3-A95F-D0B3665C0DE0}" srcId="{AFEB28DB-F194-4A1C-B453-68B93B33177E}" destId="{EFE2D46B-D65E-481B-B657-B9E46DAB2773}" srcOrd="5" destOrd="0" parTransId="{AAB6471E-946F-426F-BB38-6D186A4C85D0}" sibTransId="{8DB0EA3D-84CB-436C-BF40-070130955481}"/>
    <dgm:cxn modelId="{62BCF250-9A98-4B64-9820-0634EAB5D4BD}" type="presOf" srcId="{7202B527-94D7-481E-9E89-8F48B3F919EB}" destId="{0822403B-BAFB-43F8-9E60-37AB03E7201B}" srcOrd="0" destOrd="0" presId="urn:microsoft.com/office/officeart/2005/8/layout/chevron2"/>
    <dgm:cxn modelId="{AF7C1AC1-D195-4AD4-904D-FC559B194417}" type="presParOf" srcId="{FDF71DF1-6D60-498D-B0A4-DD1870D2AE65}" destId="{1555A070-C8C5-4F0F-825B-148838A14BE9}" srcOrd="0" destOrd="0" presId="urn:microsoft.com/office/officeart/2005/8/layout/chevron2"/>
    <dgm:cxn modelId="{E94CD1CB-6D6D-4C97-BAA1-B76A74B8DCC4}" type="presParOf" srcId="{1555A070-C8C5-4F0F-825B-148838A14BE9}" destId="{3DC3D787-9CAC-4289-9968-ECFB55BD126F}" srcOrd="0" destOrd="0" presId="urn:microsoft.com/office/officeart/2005/8/layout/chevron2"/>
    <dgm:cxn modelId="{0D86CB1E-8060-466A-ADAD-7DCD0CFF2F82}" type="presParOf" srcId="{1555A070-C8C5-4F0F-825B-148838A14BE9}" destId="{A4D7AD84-86E7-4577-9933-1A33BBC196D8}" srcOrd="1" destOrd="0" presId="urn:microsoft.com/office/officeart/2005/8/layout/chevron2"/>
    <dgm:cxn modelId="{E65B0ECA-A1B1-4446-8079-A3CB60510148}" type="presParOf" srcId="{FDF71DF1-6D60-498D-B0A4-DD1870D2AE65}" destId="{E5C3B023-05C2-46F4-AF47-926040D6B7F7}" srcOrd="1" destOrd="0" presId="urn:microsoft.com/office/officeart/2005/8/layout/chevron2"/>
    <dgm:cxn modelId="{BE6CDD8D-9956-4880-8D82-049245AD8737}" type="presParOf" srcId="{FDF71DF1-6D60-498D-B0A4-DD1870D2AE65}" destId="{36BAF6A9-F78B-4425-B0D5-CF635CD345BA}" srcOrd="2" destOrd="0" presId="urn:microsoft.com/office/officeart/2005/8/layout/chevron2"/>
    <dgm:cxn modelId="{49EFA16D-4CDE-4425-8ED4-317B3231A62F}" type="presParOf" srcId="{36BAF6A9-F78B-4425-B0D5-CF635CD345BA}" destId="{B2DC1393-4592-4C28-8297-6D8D52CD066A}" srcOrd="0" destOrd="0" presId="urn:microsoft.com/office/officeart/2005/8/layout/chevron2"/>
    <dgm:cxn modelId="{CD77DD81-687A-420A-AB23-704714BCFB4F}" type="presParOf" srcId="{36BAF6A9-F78B-4425-B0D5-CF635CD345BA}" destId="{0822403B-BAFB-43F8-9E60-37AB03E7201B}" srcOrd="1" destOrd="0" presId="urn:microsoft.com/office/officeart/2005/8/layout/chevron2"/>
    <dgm:cxn modelId="{699A6CF1-042F-40D3-8356-F82001CDC3E6}" type="presParOf" srcId="{FDF71DF1-6D60-498D-B0A4-DD1870D2AE65}" destId="{1F30F4B2-3DBF-44E7-9D04-6E9A9046C14C}" srcOrd="3" destOrd="0" presId="urn:microsoft.com/office/officeart/2005/8/layout/chevron2"/>
    <dgm:cxn modelId="{7F87A108-FED3-43F7-B6A1-82A0DB234256}" type="presParOf" srcId="{FDF71DF1-6D60-498D-B0A4-DD1870D2AE65}" destId="{EDE1532C-1BDB-474C-94AD-E525D5AD7579}" srcOrd="4" destOrd="0" presId="urn:microsoft.com/office/officeart/2005/8/layout/chevron2"/>
    <dgm:cxn modelId="{93DDDE1C-591B-43A2-AFF8-17607DA2CE64}" type="presParOf" srcId="{EDE1532C-1BDB-474C-94AD-E525D5AD7579}" destId="{5E7D65FC-3DF1-448C-AEA6-A0375C467D9A}" srcOrd="0" destOrd="0" presId="urn:microsoft.com/office/officeart/2005/8/layout/chevron2"/>
    <dgm:cxn modelId="{CBDD7E27-D41C-40DC-8FFC-7F0759A20625}" type="presParOf" srcId="{EDE1532C-1BDB-474C-94AD-E525D5AD7579}" destId="{1D6C09CE-3185-4150-B97E-B162BB961EFA}" srcOrd="1" destOrd="0" presId="urn:microsoft.com/office/officeart/2005/8/layout/chevron2"/>
    <dgm:cxn modelId="{D654CE7D-D18A-47BA-93F7-C11B8AC91977}" type="presParOf" srcId="{FDF71DF1-6D60-498D-B0A4-DD1870D2AE65}" destId="{FE721F06-3F7B-4A7B-BEB6-F650F2994ED7}" srcOrd="5" destOrd="0" presId="urn:microsoft.com/office/officeart/2005/8/layout/chevron2"/>
    <dgm:cxn modelId="{36A29CE9-2186-4343-A146-C4D4798BDFB0}" type="presParOf" srcId="{FDF71DF1-6D60-498D-B0A4-DD1870D2AE65}" destId="{FCD9C588-692E-45D3-A443-44648BA5DB93}" srcOrd="6" destOrd="0" presId="urn:microsoft.com/office/officeart/2005/8/layout/chevron2"/>
    <dgm:cxn modelId="{4547B75D-C5F5-4BEB-AA1B-1157B368374E}" type="presParOf" srcId="{FCD9C588-692E-45D3-A443-44648BA5DB93}" destId="{B1B2BF4E-3046-4580-A087-BD242C6CB2E7}" srcOrd="0" destOrd="0" presId="urn:microsoft.com/office/officeart/2005/8/layout/chevron2"/>
    <dgm:cxn modelId="{8FE8A5A1-B78B-499B-A28E-C40E0C006DFB}" type="presParOf" srcId="{FCD9C588-692E-45D3-A443-44648BA5DB93}" destId="{02DCA45E-FFB9-474D-9FD9-BEC40C56DEE0}" srcOrd="1" destOrd="0" presId="urn:microsoft.com/office/officeart/2005/8/layout/chevron2"/>
    <dgm:cxn modelId="{E6F626AB-CE28-40FE-8C05-D7B5B4CFEDE5}" type="presParOf" srcId="{FDF71DF1-6D60-498D-B0A4-DD1870D2AE65}" destId="{B11BE948-38FD-4FE0-91BC-F5A3B3AD3A46}" srcOrd="7" destOrd="0" presId="urn:microsoft.com/office/officeart/2005/8/layout/chevron2"/>
    <dgm:cxn modelId="{6E4D0BB8-D8C8-4AA7-81E9-1D2848B7D8E6}" type="presParOf" srcId="{FDF71DF1-6D60-498D-B0A4-DD1870D2AE65}" destId="{86B7029D-A8A4-4604-B372-6E009898DCA6}" srcOrd="8" destOrd="0" presId="urn:microsoft.com/office/officeart/2005/8/layout/chevron2"/>
    <dgm:cxn modelId="{68443C63-3D94-454D-ACB2-ED8D43EC72A0}" type="presParOf" srcId="{86B7029D-A8A4-4604-B372-6E009898DCA6}" destId="{D967308B-9C7D-4468-AA27-DB9D873FCCA3}" srcOrd="0" destOrd="0" presId="urn:microsoft.com/office/officeart/2005/8/layout/chevron2"/>
    <dgm:cxn modelId="{D50A2355-3762-4313-9F48-DBAAD99A2662}" type="presParOf" srcId="{86B7029D-A8A4-4604-B372-6E009898DCA6}" destId="{C15A5C88-D574-459E-A49E-133C9ADCBCF7}" srcOrd="1" destOrd="0" presId="urn:microsoft.com/office/officeart/2005/8/layout/chevron2"/>
    <dgm:cxn modelId="{9F2AF140-5BE8-4620-8DFB-547A0BF2A425}" type="presParOf" srcId="{FDF71DF1-6D60-498D-B0A4-DD1870D2AE65}" destId="{827BE121-0C7D-476A-8D1E-58CA2278A4CA}" srcOrd="9" destOrd="0" presId="urn:microsoft.com/office/officeart/2005/8/layout/chevron2"/>
    <dgm:cxn modelId="{4949C46E-64D0-4F18-9650-D190F90FC98E}" type="presParOf" srcId="{FDF71DF1-6D60-498D-B0A4-DD1870D2AE65}" destId="{E7B93B3A-6DDA-4A34-920B-16E2B5B8FF5C}" srcOrd="10" destOrd="0" presId="urn:microsoft.com/office/officeart/2005/8/layout/chevron2"/>
    <dgm:cxn modelId="{9E05612C-4982-4896-9C21-2DC89C2C5EC4}" type="presParOf" srcId="{E7B93B3A-6DDA-4A34-920B-16E2B5B8FF5C}" destId="{9D45063D-D2FD-481E-983A-C5BBC9AA65B0}" srcOrd="0" destOrd="0" presId="urn:microsoft.com/office/officeart/2005/8/layout/chevron2"/>
    <dgm:cxn modelId="{7EC4B515-5652-4505-AF95-4F80BFFAB931}" type="presParOf" srcId="{E7B93B3A-6DDA-4A34-920B-16E2B5B8FF5C}" destId="{7890096A-64F2-46DC-A946-0B5A69F9E97E}" srcOrd="1" destOrd="0" presId="urn:microsoft.com/office/officeart/2005/8/layout/chevron2"/>
    <dgm:cxn modelId="{015B8946-EBFE-4AF9-AF66-EC99BD6223D4}" type="presParOf" srcId="{FDF71DF1-6D60-498D-B0A4-DD1870D2AE65}" destId="{F22B96C7-3D8B-41C1-B3EA-A50B41797078}" srcOrd="11" destOrd="0" presId="urn:microsoft.com/office/officeart/2005/8/layout/chevron2"/>
    <dgm:cxn modelId="{7742FEE2-1A58-4E72-892B-ABFF92DB5F83}" type="presParOf" srcId="{FDF71DF1-6D60-498D-B0A4-DD1870D2AE65}" destId="{1308E1EE-3E04-4BCE-9C28-0C7602D5588E}" srcOrd="12" destOrd="0" presId="urn:microsoft.com/office/officeart/2005/8/layout/chevron2"/>
    <dgm:cxn modelId="{256D2146-5B5F-4A52-92B6-B132F5CA0BA3}" type="presParOf" srcId="{1308E1EE-3E04-4BCE-9C28-0C7602D5588E}" destId="{8B332DCB-8A3A-495A-8622-91B97CF2944F}" srcOrd="0" destOrd="0" presId="urn:microsoft.com/office/officeart/2005/8/layout/chevron2"/>
    <dgm:cxn modelId="{EB0C63DF-378B-4C4A-AD58-B911FAC60D1F}" type="presParOf" srcId="{1308E1EE-3E04-4BCE-9C28-0C7602D5588E}" destId="{0BA5722D-2C04-4745-A18F-8BCCECEC0A4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A6E76-6836-41ED-917C-0636569ADC6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19D98C-E322-4DF7-8089-83E30F85BDD3}">
      <dsp:nvSpPr>
        <dsp:cNvPr id="0" name=""/>
        <dsp:cNvSpPr/>
      </dsp:nvSpPr>
      <dsp:spPr>
        <a:xfrm>
          <a:off x="509717" y="338558"/>
          <a:ext cx="7541700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Із </a:t>
          </a:r>
          <a:r>
            <a:rPr lang="uk-UA" sz="2000" b="1" kern="1200" dirty="0" err="1" smtClean="0"/>
            <a:t>самотвердіючої</a:t>
          </a:r>
          <a:r>
            <a:rPr lang="uk-UA" sz="2000" b="1" kern="1200" dirty="0" smtClean="0"/>
            <a:t> акрилової пластмаси на моделі;</a:t>
          </a:r>
          <a:endParaRPr lang="ru-RU" sz="2000" b="1" kern="1200" dirty="0"/>
        </a:p>
      </dsp:txBody>
      <dsp:txXfrm>
        <a:off x="509717" y="338558"/>
        <a:ext cx="7541700" cy="677550"/>
      </dsp:txXfrm>
    </dsp:sp>
    <dsp:sp modelId="{BF88E282-9FEE-4639-B49C-4A5DC3DFC557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61428C-02C0-4131-AD62-5AA77AE83306}">
      <dsp:nvSpPr>
        <dsp:cNvPr id="0" name=""/>
        <dsp:cNvSpPr/>
      </dsp:nvSpPr>
      <dsp:spPr>
        <a:xfrm>
          <a:off x="995230" y="1354558"/>
          <a:ext cx="7056187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Метод компресійного пресування;</a:t>
          </a:r>
          <a:endParaRPr lang="ru-RU" sz="2000" b="1" kern="1200" dirty="0"/>
        </a:p>
      </dsp:txBody>
      <dsp:txXfrm>
        <a:off x="995230" y="1354558"/>
        <a:ext cx="7056187" cy="677550"/>
      </dsp:txXfrm>
    </dsp:sp>
    <dsp:sp modelId="{62CCE82B-3CF8-4496-9B25-E69AC31512D9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2CEB87-437C-4B7E-BDBD-C342A6F0E9D4}">
      <dsp:nvSpPr>
        <dsp:cNvPr id="0" name=""/>
        <dsp:cNvSpPr/>
      </dsp:nvSpPr>
      <dsp:spPr>
        <a:xfrm>
          <a:off x="1144243" y="2370558"/>
          <a:ext cx="6907174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Метод литого пресування;</a:t>
          </a:r>
          <a:endParaRPr lang="ru-RU" sz="2000" b="1" kern="1200" dirty="0"/>
        </a:p>
      </dsp:txBody>
      <dsp:txXfrm>
        <a:off x="1144243" y="2370558"/>
        <a:ext cx="6907174" cy="677550"/>
      </dsp:txXfrm>
    </dsp:sp>
    <dsp:sp modelId="{4F3AA4FB-CD30-4963-ADEB-5DC20D02F1E5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C951F-1144-4762-83F6-7DD6E306F6BC}">
      <dsp:nvSpPr>
        <dsp:cNvPr id="0" name=""/>
        <dsp:cNvSpPr/>
      </dsp:nvSpPr>
      <dsp:spPr>
        <a:xfrm>
          <a:off x="995230" y="3386558"/>
          <a:ext cx="7056187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Метод вакуумного пресування;</a:t>
          </a:r>
        </a:p>
      </dsp:txBody>
      <dsp:txXfrm>
        <a:off x="995230" y="3386558"/>
        <a:ext cx="7056187" cy="677550"/>
      </dsp:txXfrm>
    </dsp:sp>
    <dsp:sp modelId="{6398A4D3-2583-4774-A882-F3AF3F3140AB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D403EA-6969-416A-8BF3-8E5D3C3BF3A6}">
      <dsp:nvSpPr>
        <dsp:cNvPr id="0" name=""/>
        <dsp:cNvSpPr/>
      </dsp:nvSpPr>
      <dsp:spPr>
        <a:xfrm>
          <a:off x="509717" y="4402558"/>
          <a:ext cx="7541700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Виготовлення із стандартних </a:t>
          </a:r>
          <a:r>
            <a:rPr lang="uk-UA" sz="2000" b="1" kern="1200" dirty="0" err="1" smtClean="0"/>
            <a:t>світлотвердіючих</a:t>
          </a:r>
          <a:r>
            <a:rPr lang="uk-UA" sz="2000" b="1" kern="1200" dirty="0" smtClean="0"/>
            <a:t> матеріалів.</a:t>
          </a:r>
          <a:endParaRPr lang="ru-RU" sz="2000" b="1" kern="1200" dirty="0"/>
        </a:p>
      </dsp:txBody>
      <dsp:txXfrm>
        <a:off x="509717" y="4402558"/>
        <a:ext cx="7541700" cy="677550"/>
      </dsp:txXfrm>
    </dsp:sp>
    <dsp:sp modelId="{12AD34F4-1493-44D1-8A35-75BB0697BA4D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77F8D5-D19A-46A8-A75B-A22A045566D9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13E2AD-0BEE-46EC-BB3F-C50CECCB6656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5880" rIns="55880" bIns="5588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З вестибулярної сторони в</a:t>
          </a:r>
          <a:r>
            <a:rPr lang="en-US" sz="2200" b="1" kern="1200" dirty="0" smtClean="0"/>
            <a:t>/</a:t>
          </a:r>
          <a:r>
            <a:rPr lang="uk-UA" sz="2200" b="1" kern="1200" dirty="0" smtClean="0"/>
            <a:t>щ та н</a:t>
          </a:r>
          <a:r>
            <a:rPr lang="en-US" sz="2200" b="1" kern="1200" dirty="0" smtClean="0"/>
            <a:t>/</a:t>
          </a:r>
          <a:r>
            <a:rPr lang="uk-UA" sz="2200" b="1" kern="1200" dirty="0" smtClean="0"/>
            <a:t>щ не доходить до перехідної складки на 2-3; оминає тяжі та вуздечки.</a:t>
          </a:r>
          <a:endParaRPr lang="ru-RU" sz="2200" b="1" kern="1200" dirty="0"/>
        </a:p>
      </dsp:txBody>
      <dsp:txXfrm>
        <a:off x="752110" y="541866"/>
        <a:ext cx="7301111" cy="1083733"/>
      </dsp:txXfrm>
    </dsp:sp>
    <dsp:sp modelId="{2965C8B2-FB47-4068-8D15-3E658E6EC0E7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F94815-6403-43FD-A242-36CD173ABBDE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5880" rIns="55880" bIns="5588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Дистальна межа на </a:t>
          </a:r>
          <a:r>
            <a:rPr lang="uk-UA" sz="2200" b="1" kern="1200" dirty="0" smtClean="0"/>
            <a:t>в</a:t>
          </a:r>
          <a:r>
            <a:rPr lang="en-US" sz="2200" b="1" kern="1200" dirty="0" smtClean="0"/>
            <a:t>/</a:t>
          </a:r>
          <a:r>
            <a:rPr lang="uk-UA" sz="2200" b="1" kern="1200" dirty="0" smtClean="0"/>
            <a:t>щ перекриває верхньощелепні горби і заходить за лінію А на 2-3 мм </a:t>
          </a:r>
          <a:r>
            <a:rPr lang="uk-UA" sz="2200" b="1" kern="1200" dirty="0" smtClean="0"/>
            <a:t> </a:t>
          </a:r>
          <a:endParaRPr lang="ru-RU" sz="2200" b="1" kern="1200" dirty="0"/>
        </a:p>
      </dsp:txBody>
      <dsp:txXfrm>
        <a:off x="1146048" y="2167466"/>
        <a:ext cx="6907174" cy="1083733"/>
      </dsp:txXfrm>
    </dsp:sp>
    <dsp:sp modelId="{8C65FBEF-9C4D-46D8-8DD4-3CDDB3E5D0FF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AA6B28-68A8-4E40-9107-F4023E50A916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Дистальна </a:t>
          </a:r>
          <a:r>
            <a:rPr lang="uk-UA" sz="2000" b="1" kern="1200" dirty="0" err="1" smtClean="0"/>
            <a:t>межна</a:t>
          </a:r>
          <a:r>
            <a:rPr lang="uk-UA" sz="2000" b="1" kern="1200" dirty="0" smtClean="0"/>
            <a:t> на </a:t>
          </a:r>
          <a:r>
            <a:rPr lang="uk-UA" sz="2000" b="1" kern="1200" dirty="0" smtClean="0"/>
            <a:t>н</a:t>
          </a:r>
          <a:r>
            <a:rPr lang="en-US" sz="2000" b="1" kern="1200" dirty="0" smtClean="0"/>
            <a:t>/</a:t>
          </a:r>
          <a:r>
            <a:rPr lang="uk-UA" sz="2000" b="1" kern="1200" dirty="0" smtClean="0"/>
            <a:t>щ перекриває </a:t>
          </a:r>
          <a:r>
            <a:rPr lang="uk-UA" sz="2000" b="1" kern="1200" dirty="0" err="1" smtClean="0"/>
            <a:t>ретромолярну</a:t>
          </a:r>
          <a:r>
            <a:rPr lang="uk-UA" sz="2000" b="1" kern="1200" dirty="0" smtClean="0"/>
            <a:t> ділянку, не доходить до під</a:t>
          </a:r>
          <a:r>
            <a:rPr lang="en-US" sz="2000" b="1" kern="1200" dirty="0" smtClean="0"/>
            <a:t>’</a:t>
          </a:r>
          <a:r>
            <a:rPr lang="uk-UA" sz="2000" b="1" kern="1200" dirty="0" smtClean="0"/>
            <a:t>язикового простору на 2-3 мм; обходить вуздечку язика</a:t>
          </a:r>
          <a:r>
            <a:rPr lang="uk-UA" sz="2000" b="1" kern="1200" dirty="0" smtClean="0"/>
            <a:t> </a:t>
          </a:r>
          <a:endParaRPr lang="ru-RU" sz="2000" b="1" kern="1200" dirty="0"/>
        </a:p>
      </dsp:txBody>
      <dsp:txXfrm>
        <a:off x="752110" y="3793066"/>
        <a:ext cx="7301111" cy="1083733"/>
      </dsp:txXfrm>
    </dsp:sp>
    <dsp:sp modelId="{D2440935-251E-4E63-A1B8-83D2B249E786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09C4D-CFBF-44EF-BBB0-52E6A059321C}">
      <dsp:nvSpPr>
        <dsp:cNvPr id="0" name=""/>
        <dsp:cNvSpPr/>
      </dsp:nvSpPr>
      <dsp:spPr>
        <a:xfrm>
          <a:off x="-4944840" y="-757693"/>
          <a:ext cx="5889189" cy="5889189"/>
        </a:xfrm>
        <a:prstGeom prst="blockArc">
          <a:avLst>
            <a:gd name="adj1" fmla="val 18900000"/>
            <a:gd name="adj2" fmla="val 2700000"/>
            <a:gd name="adj3" fmla="val 36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E6C403-2D65-452A-B489-B4F21A2ABDC5}">
      <dsp:nvSpPr>
        <dsp:cNvPr id="0" name=""/>
        <dsp:cNvSpPr/>
      </dsp:nvSpPr>
      <dsp:spPr>
        <a:xfrm>
          <a:off x="413165" y="273275"/>
          <a:ext cx="5991054" cy="546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10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Серединна лінія</a:t>
          </a:r>
          <a:endParaRPr lang="ru-RU" sz="2200" kern="1200" dirty="0"/>
        </a:p>
      </dsp:txBody>
      <dsp:txXfrm>
        <a:off x="413165" y="273275"/>
        <a:ext cx="5991054" cy="546900"/>
      </dsp:txXfrm>
    </dsp:sp>
    <dsp:sp modelId="{4B6D0EC3-5907-4B25-8297-3D5747AA49E6}">
      <dsp:nvSpPr>
        <dsp:cNvPr id="0" name=""/>
        <dsp:cNvSpPr/>
      </dsp:nvSpPr>
      <dsp:spPr>
        <a:xfrm>
          <a:off x="71353" y="204912"/>
          <a:ext cx="683625" cy="6836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95385C-A567-4825-871D-B9C114118950}">
      <dsp:nvSpPr>
        <dsp:cNvPr id="0" name=""/>
        <dsp:cNvSpPr/>
      </dsp:nvSpPr>
      <dsp:spPr>
        <a:xfrm>
          <a:off x="805058" y="1093363"/>
          <a:ext cx="5599161" cy="546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10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Положення іклів</a:t>
          </a:r>
          <a:endParaRPr lang="ru-RU" sz="2200" kern="1200" dirty="0"/>
        </a:p>
      </dsp:txBody>
      <dsp:txXfrm>
        <a:off x="805058" y="1093363"/>
        <a:ext cx="5599161" cy="546900"/>
      </dsp:txXfrm>
    </dsp:sp>
    <dsp:sp modelId="{DE3B316C-41E5-456A-ADD8-0E3F80AA4052}">
      <dsp:nvSpPr>
        <dsp:cNvPr id="0" name=""/>
        <dsp:cNvSpPr/>
      </dsp:nvSpPr>
      <dsp:spPr>
        <a:xfrm>
          <a:off x="463245" y="1025000"/>
          <a:ext cx="683625" cy="6836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A923A5-CF0A-41ED-BAF4-5D21B7FF6219}">
      <dsp:nvSpPr>
        <dsp:cNvPr id="0" name=""/>
        <dsp:cNvSpPr/>
      </dsp:nvSpPr>
      <dsp:spPr>
        <a:xfrm>
          <a:off x="925338" y="1913450"/>
          <a:ext cx="5478882" cy="546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10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Лінія нижньої дистальної ділянки</a:t>
          </a:r>
          <a:endParaRPr lang="ru-RU" sz="2200" kern="1200" dirty="0"/>
        </a:p>
      </dsp:txBody>
      <dsp:txXfrm>
        <a:off x="925338" y="1913450"/>
        <a:ext cx="5478882" cy="546900"/>
      </dsp:txXfrm>
    </dsp:sp>
    <dsp:sp modelId="{C72A4A2F-5C4D-4247-B346-4C16DC42289F}">
      <dsp:nvSpPr>
        <dsp:cNvPr id="0" name=""/>
        <dsp:cNvSpPr/>
      </dsp:nvSpPr>
      <dsp:spPr>
        <a:xfrm>
          <a:off x="583525" y="1845088"/>
          <a:ext cx="683625" cy="6836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DCB77E-46D7-4435-9C34-AB7C6404B8A4}">
      <dsp:nvSpPr>
        <dsp:cNvPr id="0" name=""/>
        <dsp:cNvSpPr/>
      </dsp:nvSpPr>
      <dsp:spPr>
        <a:xfrm>
          <a:off x="805058" y="2733538"/>
          <a:ext cx="5599161" cy="546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10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Щелепний гребінь в ділянці молярів</a:t>
          </a:r>
          <a:endParaRPr lang="ru-RU" sz="2200" kern="1200" dirty="0"/>
        </a:p>
      </dsp:txBody>
      <dsp:txXfrm>
        <a:off x="805058" y="2733538"/>
        <a:ext cx="5599161" cy="546900"/>
      </dsp:txXfrm>
    </dsp:sp>
    <dsp:sp modelId="{7EFD266D-03D4-415D-9CEB-7F97889A269C}">
      <dsp:nvSpPr>
        <dsp:cNvPr id="0" name=""/>
        <dsp:cNvSpPr/>
      </dsp:nvSpPr>
      <dsp:spPr>
        <a:xfrm>
          <a:off x="463245" y="2665176"/>
          <a:ext cx="683625" cy="6836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01C20F-4CBA-4342-9A7A-99D2C59579D4}">
      <dsp:nvSpPr>
        <dsp:cNvPr id="0" name=""/>
        <dsp:cNvSpPr/>
      </dsp:nvSpPr>
      <dsp:spPr>
        <a:xfrm>
          <a:off x="413165" y="3553626"/>
          <a:ext cx="5991054" cy="546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10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Положення першого нижнього моляра</a:t>
          </a:r>
          <a:endParaRPr lang="ru-RU" sz="2200" kern="1200" dirty="0"/>
        </a:p>
      </dsp:txBody>
      <dsp:txXfrm>
        <a:off x="413165" y="3553626"/>
        <a:ext cx="5991054" cy="546900"/>
      </dsp:txXfrm>
    </dsp:sp>
    <dsp:sp modelId="{67A2B89B-D4B8-4165-9EF4-CAE45DC21C23}">
      <dsp:nvSpPr>
        <dsp:cNvPr id="0" name=""/>
        <dsp:cNvSpPr/>
      </dsp:nvSpPr>
      <dsp:spPr>
        <a:xfrm>
          <a:off x="71353" y="3485264"/>
          <a:ext cx="683625" cy="6836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C3D787-9CAC-4289-9968-ECFB55BD126F}">
      <dsp:nvSpPr>
        <dsp:cNvPr id="0" name=""/>
        <dsp:cNvSpPr/>
      </dsp:nvSpPr>
      <dsp:spPr>
        <a:xfrm rot="5400000">
          <a:off x="-113452" y="121251"/>
          <a:ext cx="756351" cy="5294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2" y="272521"/>
        <a:ext cx="529445" cy="226906"/>
      </dsp:txXfrm>
    </dsp:sp>
    <dsp:sp modelId="{A4D7AD84-86E7-4577-9933-1A33BBC196D8}">
      <dsp:nvSpPr>
        <dsp:cNvPr id="0" name=""/>
        <dsp:cNvSpPr/>
      </dsp:nvSpPr>
      <dsp:spPr>
        <a:xfrm rot="5400000">
          <a:off x="3943208" y="-3405964"/>
          <a:ext cx="491628" cy="731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Центральні різці торкаються скла</a:t>
          </a:r>
          <a:endParaRPr lang="ru-RU" sz="1800" kern="1200" dirty="0"/>
        </a:p>
      </dsp:txBody>
      <dsp:txXfrm rot="-5400000">
        <a:off x="529446" y="31797"/>
        <a:ext cx="7295155" cy="443630"/>
      </dsp:txXfrm>
    </dsp:sp>
    <dsp:sp modelId="{B2DC1393-4592-4C28-8297-6D8D52CD066A}">
      <dsp:nvSpPr>
        <dsp:cNvPr id="0" name=""/>
        <dsp:cNvSpPr/>
      </dsp:nvSpPr>
      <dsp:spPr>
        <a:xfrm rot="5400000">
          <a:off x="-113452" y="796597"/>
          <a:ext cx="756351" cy="5294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2" y="947867"/>
        <a:ext cx="529445" cy="226906"/>
      </dsp:txXfrm>
    </dsp:sp>
    <dsp:sp modelId="{0822403B-BAFB-43F8-9E60-37AB03E7201B}">
      <dsp:nvSpPr>
        <dsp:cNvPr id="0" name=""/>
        <dsp:cNvSpPr/>
      </dsp:nvSpPr>
      <dsp:spPr>
        <a:xfrm rot="5400000">
          <a:off x="3943208" y="-2730617"/>
          <a:ext cx="491628" cy="731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Латеральні різці не доходять на 0,5 мм</a:t>
          </a:r>
          <a:endParaRPr lang="ru-RU" sz="1800" kern="1200" dirty="0"/>
        </a:p>
      </dsp:txBody>
      <dsp:txXfrm rot="-5400000">
        <a:off x="529446" y="707144"/>
        <a:ext cx="7295155" cy="443630"/>
      </dsp:txXfrm>
    </dsp:sp>
    <dsp:sp modelId="{5E7D65FC-3DF1-448C-AEA6-A0375C467D9A}">
      <dsp:nvSpPr>
        <dsp:cNvPr id="0" name=""/>
        <dsp:cNvSpPr/>
      </dsp:nvSpPr>
      <dsp:spPr>
        <a:xfrm rot="5400000">
          <a:off x="-113452" y="1471943"/>
          <a:ext cx="756351" cy="5294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2" y="1623213"/>
        <a:ext cx="529445" cy="226906"/>
      </dsp:txXfrm>
    </dsp:sp>
    <dsp:sp modelId="{1D6C09CE-3185-4150-B97E-B162BB961EFA}">
      <dsp:nvSpPr>
        <dsp:cNvPr id="0" name=""/>
        <dsp:cNvSpPr/>
      </dsp:nvSpPr>
      <dsp:spPr>
        <a:xfrm rot="5400000">
          <a:off x="3943208" y="-2055271"/>
          <a:ext cx="491628" cy="731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Ікла торкаються скла</a:t>
          </a:r>
          <a:endParaRPr lang="ru-RU" sz="1800" kern="1200" dirty="0"/>
        </a:p>
      </dsp:txBody>
      <dsp:txXfrm rot="-5400000">
        <a:off x="529446" y="1382490"/>
        <a:ext cx="7295155" cy="443630"/>
      </dsp:txXfrm>
    </dsp:sp>
    <dsp:sp modelId="{B1B2BF4E-3046-4580-A087-BD242C6CB2E7}">
      <dsp:nvSpPr>
        <dsp:cNvPr id="0" name=""/>
        <dsp:cNvSpPr/>
      </dsp:nvSpPr>
      <dsp:spPr>
        <a:xfrm rot="5400000">
          <a:off x="-113452" y="2147289"/>
          <a:ext cx="756351" cy="5294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2" y="2298559"/>
        <a:ext cx="529445" cy="226906"/>
      </dsp:txXfrm>
    </dsp:sp>
    <dsp:sp modelId="{02DCA45E-FFB9-474D-9FD9-BEC40C56DEE0}">
      <dsp:nvSpPr>
        <dsp:cNvPr id="0" name=""/>
        <dsp:cNvSpPr/>
      </dsp:nvSpPr>
      <dsp:spPr>
        <a:xfrm rot="5400000">
          <a:off x="3943208" y="-1379925"/>
          <a:ext cx="491628" cy="731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Перші </a:t>
          </a:r>
          <a:r>
            <a:rPr lang="uk-UA" sz="1800" kern="1200" dirty="0" err="1" smtClean="0"/>
            <a:t>премоляри</a:t>
          </a:r>
          <a:r>
            <a:rPr lang="uk-UA" sz="1800" kern="1200" dirty="0" smtClean="0"/>
            <a:t> торкаються скла щічними горбиками, але язичні не доходять на 1 мм</a:t>
          </a:r>
          <a:endParaRPr lang="ru-RU" sz="1800" kern="1200" dirty="0"/>
        </a:p>
      </dsp:txBody>
      <dsp:txXfrm rot="-5400000">
        <a:off x="529446" y="2057836"/>
        <a:ext cx="7295155" cy="443630"/>
      </dsp:txXfrm>
    </dsp:sp>
    <dsp:sp modelId="{D967308B-9C7D-4468-AA27-DB9D873FCCA3}">
      <dsp:nvSpPr>
        <dsp:cNvPr id="0" name=""/>
        <dsp:cNvSpPr/>
      </dsp:nvSpPr>
      <dsp:spPr>
        <a:xfrm rot="5400000">
          <a:off x="-113452" y="2822636"/>
          <a:ext cx="756351" cy="5294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2" y="2973906"/>
        <a:ext cx="529445" cy="226906"/>
      </dsp:txXfrm>
    </dsp:sp>
    <dsp:sp modelId="{C15A5C88-D574-459E-A49E-133C9ADCBCF7}">
      <dsp:nvSpPr>
        <dsp:cNvPr id="0" name=""/>
        <dsp:cNvSpPr/>
      </dsp:nvSpPr>
      <dsp:spPr>
        <a:xfrm rot="5400000">
          <a:off x="3943208" y="-704579"/>
          <a:ext cx="491628" cy="731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Другі </a:t>
          </a:r>
          <a:r>
            <a:rPr lang="uk-UA" sz="1800" kern="1200" dirty="0" err="1" smtClean="0"/>
            <a:t>премоляри</a:t>
          </a:r>
          <a:r>
            <a:rPr lang="uk-UA" sz="1800" kern="1200" dirty="0" smtClean="0"/>
            <a:t> торкаються скла обома горбиками</a:t>
          </a:r>
          <a:endParaRPr lang="ru-RU" sz="1800" kern="1200" dirty="0"/>
        </a:p>
      </dsp:txBody>
      <dsp:txXfrm rot="-5400000">
        <a:off x="529446" y="2733182"/>
        <a:ext cx="7295155" cy="443630"/>
      </dsp:txXfrm>
    </dsp:sp>
    <dsp:sp modelId="{9D45063D-D2FD-481E-983A-C5BBC9AA65B0}">
      <dsp:nvSpPr>
        <dsp:cNvPr id="0" name=""/>
        <dsp:cNvSpPr/>
      </dsp:nvSpPr>
      <dsp:spPr>
        <a:xfrm rot="5400000">
          <a:off x="-113452" y="3596897"/>
          <a:ext cx="756351" cy="5294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2" y="3748167"/>
        <a:ext cx="529445" cy="226906"/>
      </dsp:txXfrm>
    </dsp:sp>
    <dsp:sp modelId="{7890096A-64F2-46DC-A946-0B5A69F9E97E}">
      <dsp:nvSpPr>
        <dsp:cNvPr id="0" name=""/>
        <dsp:cNvSpPr/>
      </dsp:nvSpPr>
      <dsp:spPr>
        <a:xfrm rot="5400000">
          <a:off x="3844293" y="69682"/>
          <a:ext cx="689459" cy="731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Перші моляри торкаються </a:t>
          </a:r>
          <a:r>
            <a:rPr lang="uk-UA" sz="1800" kern="1200" dirty="0" err="1" smtClean="0"/>
            <a:t>мезіально-піднебінним</a:t>
          </a:r>
          <a:r>
            <a:rPr lang="uk-UA" sz="1800" kern="1200" dirty="0" smtClean="0"/>
            <a:t> </a:t>
          </a:r>
          <a:r>
            <a:rPr lang="uk-UA" sz="1800" kern="1200" dirty="0" err="1" smtClean="0"/>
            <a:t>грбиком</a:t>
          </a:r>
          <a:r>
            <a:rPr lang="uk-UA" sz="1800" kern="1200" dirty="0" smtClean="0"/>
            <a:t>, </a:t>
          </a:r>
          <a:r>
            <a:rPr lang="uk-UA" sz="1800" kern="1200" dirty="0" err="1" smtClean="0"/>
            <a:t>мезіально-щічний</a:t>
          </a:r>
          <a:r>
            <a:rPr lang="uk-UA" sz="1800" kern="1200" dirty="0" smtClean="0"/>
            <a:t> не доходить на 0,5 мм, </a:t>
          </a:r>
          <a:r>
            <a:rPr lang="uk-UA" sz="1800" kern="1200" dirty="0" err="1" smtClean="0"/>
            <a:t>дистально</a:t>
          </a:r>
          <a:r>
            <a:rPr lang="uk-UA" sz="1800" kern="1200" dirty="0" smtClean="0"/>
            <a:t> піднебінний на 1 мм, а дистально-щічний на 1,5 мм</a:t>
          </a:r>
          <a:endParaRPr lang="ru-RU" sz="1800" kern="1200" dirty="0"/>
        </a:p>
      </dsp:txBody>
      <dsp:txXfrm rot="-5400000">
        <a:off x="529446" y="3418187"/>
        <a:ext cx="7285497" cy="622145"/>
      </dsp:txXfrm>
    </dsp:sp>
    <dsp:sp modelId="{8B332DCB-8A3A-495A-8622-91B97CF2944F}">
      <dsp:nvSpPr>
        <dsp:cNvPr id="0" name=""/>
        <dsp:cNvSpPr/>
      </dsp:nvSpPr>
      <dsp:spPr>
        <a:xfrm rot="5400000">
          <a:off x="-113452" y="4350985"/>
          <a:ext cx="756351" cy="5294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2" y="4502255"/>
        <a:ext cx="529445" cy="226906"/>
      </dsp:txXfrm>
    </dsp:sp>
    <dsp:sp modelId="{0BA5722D-2C04-4745-A18F-8BCCECEC0A4E}">
      <dsp:nvSpPr>
        <dsp:cNvPr id="0" name=""/>
        <dsp:cNvSpPr/>
      </dsp:nvSpPr>
      <dsp:spPr>
        <a:xfrm rot="5400000">
          <a:off x="3864467" y="861871"/>
          <a:ext cx="649111" cy="73191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Другі моляри не торкаються скла: </a:t>
          </a:r>
          <a:r>
            <a:rPr lang="uk-UA" sz="1800" kern="1200" dirty="0" err="1" smtClean="0"/>
            <a:t>мезіально-піднебінним</a:t>
          </a:r>
          <a:r>
            <a:rPr lang="uk-UA" sz="1800" kern="1200" dirty="0" smtClean="0"/>
            <a:t> на 1 мм, </a:t>
          </a:r>
          <a:r>
            <a:rPr lang="uk-UA" sz="1800" kern="1200" dirty="0" smtClean="0"/>
            <a:t> </a:t>
          </a:r>
          <a:r>
            <a:rPr lang="uk-UA" sz="1800" kern="1200" dirty="0" err="1" smtClean="0"/>
            <a:t>мезіально-щічний</a:t>
          </a:r>
          <a:r>
            <a:rPr lang="uk-UA" sz="1800" kern="1200" dirty="0" smtClean="0"/>
            <a:t> на 1,5 мм, інші на 2-2,5 мм</a:t>
          </a:r>
          <a:endParaRPr lang="ru-RU" sz="1800" kern="1200" dirty="0"/>
        </a:p>
      </dsp:txBody>
      <dsp:txXfrm rot="-5400000">
        <a:off x="529446" y="4228580"/>
        <a:ext cx="7287467" cy="5857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C3D787-9CAC-4289-9968-ECFB55BD126F}">
      <dsp:nvSpPr>
        <dsp:cNvPr id="0" name=""/>
        <dsp:cNvSpPr/>
      </dsp:nvSpPr>
      <dsp:spPr>
        <a:xfrm rot="5400000">
          <a:off x="-112864" y="141114"/>
          <a:ext cx="752431" cy="5267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1" y="291600"/>
        <a:ext cx="526702" cy="225729"/>
      </dsp:txXfrm>
    </dsp:sp>
    <dsp:sp modelId="{A4D7AD84-86E7-4577-9933-1A33BBC196D8}">
      <dsp:nvSpPr>
        <dsp:cNvPr id="0" name=""/>
        <dsp:cNvSpPr/>
      </dsp:nvSpPr>
      <dsp:spPr>
        <a:xfrm rot="5400000">
          <a:off x="2039888" y="-1484936"/>
          <a:ext cx="489080" cy="35154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Центральні різці</a:t>
          </a:r>
          <a:endParaRPr lang="ru-RU" sz="2400" kern="1200" dirty="0"/>
        </a:p>
      </dsp:txBody>
      <dsp:txXfrm rot="-5400000">
        <a:off x="526703" y="52124"/>
        <a:ext cx="3491577" cy="441330"/>
      </dsp:txXfrm>
    </dsp:sp>
    <dsp:sp modelId="{B2DC1393-4592-4C28-8297-6D8D52CD066A}">
      <dsp:nvSpPr>
        <dsp:cNvPr id="0" name=""/>
        <dsp:cNvSpPr/>
      </dsp:nvSpPr>
      <dsp:spPr>
        <a:xfrm rot="5400000">
          <a:off x="-112864" y="810450"/>
          <a:ext cx="752431" cy="5267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1" y="960936"/>
        <a:ext cx="526702" cy="225729"/>
      </dsp:txXfrm>
    </dsp:sp>
    <dsp:sp modelId="{0822403B-BAFB-43F8-9E60-37AB03E7201B}">
      <dsp:nvSpPr>
        <dsp:cNvPr id="0" name=""/>
        <dsp:cNvSpPr/>
      </dsp:nvSpPr>
      <dsp:spPr>
        <a:xfrm rot="5400000">
          <a:off x="2039888" y="-815600"/>
          <a:ext cx="489080" cy="35154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Латеральні різці</a:t>
          </a:r>
          <a:endParaRPr lang="ru-RU" sz="2400" kern="1200" dirty="0"/>
        </a:p>
      </dsp:txBody>
      <dsp:txXfrm rot="-5400000">
        <a:off x="526703" y="721460"/>
        <a:ext cx="3491577" cy="441330"/>
      </dsp:txXfrm>
    </dsp:sp>
    <dsp:sp modelId="{5E7D65FC-3DF1-448C-AEA6-A0375C467D9A}">
      <dsp:nvSpPr>
        <dsp:cNvPr id="0" name=""/>
        <dsp:cNvSpPr/>
      </dsp:nvSpPr>
      <dsp:spPr>
        <a:xfrm rot="5400000">
          <a:off x="-112864" y="1479786"/>
          <a:ext cx="752431" cy="5267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1" y="1630272"/>
        <a:ext cx="526702" cy="225729"/>
      </dsp:txXfrm>
    </dsp:sp>
    <dsp:sp modelId="{1D6C09CE-3185-4150-B97E-B162BB961EFA}">
      <dsp:nvSpPr>
        <dsp:cNvPr id="0" name=""/>
        <dsp:cNvSpPr/>
      </dsp:nvSpPr>
      <dsp:spPr>
        <a:xfrm rot="5400000">
          <a:off x="2039888" y="-146264"/>
          <a:ext cx="489080" cy="35154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Ікла</a:t>
          </a:r>
          <a:endParaRPr lang="ru-RU" sz="2400" kern="1200" dirty="0"/>
        </a:p>
      </dsp:txBody>
      <dsp:txXfrm rot="-5400000">
        <a:off x="526703" y="1390796"/>
        <a:ext cx="3491577" cy="441330"/>
      </dsp:txXfrm>
    </dsp:sp>
    <dsp:sp modelId="{B1B2BF4E-3046-4580-A087-BD242C6CB2E7}">
      <dsp:nvSpPr>
        <dsp:cNvPr id="0" name=""/>
        <dsp:cNvSpPr/>
      </dsp:nvSpPr>
      <dsp:spPr>
        <a:xfrm rot="5400000">
          <a:off x="-112864" y="2149122"/>
          <a:ext cx="752431" cy="5267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-5400000">
        <a:off x="1" y="2299608"/>
        <a:ext cx="526702" cy="225729"/>
      </dsp:txXfrm>
    </dsp:sp>
    <dsp:sp modelId="{02DCA45E-FFB9-474D-9FD9-BEC40C56DEE0}">
      <dsp:nvSpPr>
        <dsp:cNvPr id="0" name=""/>
        <dsp:cNvSpPr/>
      </dsp:nvSpPr>
      <dsp:spPr>
        <a:xfrm rot="5400000">
          <a:off x="2039888" y="523071"/>
          <a:ext cx="489080" cy="35154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Перші </a:t>
          </a:r>
          <a:r>
            <a:rPr lang="uk-UA" sz="2400" kern="1200" dirty="0" err="1" smtClean="0"/>
            <a:t>премоляри</a:t>
          </a:r>
          <a:endParaRPr lang="ru-RU" sz="2400" kern="1200" dirty="0"/>
        </a:p>
      </dsp:txBody>
      <dsp:txXfrm rot="-5400000">
        <a:off x="526703" y="2060132"/>
        <a:ext cx="3491577" cy="441330"/>
      </dsp:txXfrm>
    </dsp:sp>
    <dsp:sp modelId="{D967308B-9C7D-4468-AA27-DB9D873FCCA3}">
      <dsp:nvSpPr>
        <dsp:cNvPr id="0" name=""/>
        <dsp:cNvSpPr/>
      </dsp:nvSpPr>
      <dsp:spPr>
        <a:xfrm rot="5400000">
          <a:off x="-112864" y="2818458"/>
          <a:ext cx="752431" cy="5267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-5400000">
        <a:off x="1" y="2968944"/>
        <a:ext cx="526702" cy="225729"/>
      </dsp:txXfrm>
    </dsp:sp>
    <dsp:sp modelId="{C15A5C88-D574-459E-A49E-133C9ADCBCF7}">
      <dsp:nvSpPr>
        <dsp:cNvPr id="0" name=""/>
        <dsp:cNvSpPr/>
      </dsp:nvSpPr>
      <dsp:spPr>
        <a:xfrm rot="5400000">
          <a:off x="2039888" y="1192407"/>
          <a:ext cx="489080" cy="35154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Другі </a:t>
          </a:r>
          <a:r>
            <a:rPr lang="uk-UA" sz="2400" kern="1200" dirty="0" err="1" smtClean="0"/>
            <a:t>премоляри</a:t>
          </a:r>
          <a:endParaRPr lang="ru-RU" sz="2400" kern="1200" dirty="0"/>
        </a:p>
      </dsp:txBody>
      <dsp:txXfrm rot="-5400000">
        <a:off x="526703" y="2729468"/>
        <a:ext cx="3491577" cy="441330"/>
      </dsp:txXfrm>
    </dsp:sp>
    <dsp:sp modelId="{9D45063D-D2FD-481E-983A-C5BBC9AA65B0}">
      <dsp:nvSpPr>
        <dsp:cNvPr id="0" name=""/>
        <dsp:cNvSpPr/>
      </dsp:nvSpPr>
      <dsp:spPr>
        <a:xfrm rot="5400000">
          <a:off x="-112864" y="3586197"/>
          <a:ext cx="752431" cy="5267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-5400000">
        <a:off x="1" y="3736683"/>
        <a:ext cx="526702" cy="225729"/>
      </dsp:txXfrm>
    </dsp:sp>
    <dsp:sp modelId="{7890096A-64F2-46DC-A946-0B5A69F9E97E}">
      <dsp:nvSpPr>
        <dsp:cNvPr id="0" name=""/>
        <dsp:cNvSpPr/>
      </dsp:nvSpPr>
      <dsp:spPr>
        <a:xfrm rot="5400000">
          <a:off x="1941485" y="1960146"/>
          <a:ext cx="685886" cy="35154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Перші моляри</a:t>
          </a:r>
          <a:endParaRPr lang="ru-RU" sz="2400" kern="1200" dirty="0"/>
        </a:p>
      </dsp:txBody>
      <dsp:txXfrm rot="-5400000">
        <a:off x="526702" y="3408411"/>
        <a:ext cx="3481970" cy="618922"/>
      </dsp:txXfrm>
    </dsp:sp>
    <dsp:sp modelId="{8B332DCB-8A3A-495A-8622-91B97CF2944F}">
      <dsp:nvSpPr>
        <dsp:cNvPr id="0" name=""/>
        <dsp:cNvSpPr/>
      </dsp:nvSpPr>
      <dsp:spPr>
        <a:xfrm rot="5400000">
          <a:off x="-112864" y="4333866"/>
          <a:ext cx="752431" cy="5267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-5400000">
        <a:off x="1" y="4484352"/>
        <a:ext cx="526702" cy="225729"/>
      </dsp:txXfrm>
    </dsp:sp>
    <dsp:sp modelId="{0BA5722D-2C04-4745-A18F-8BCCECEC0A4E}">
      <dsp:nvSpPr>
        <dsp:cNvPr id="0" name=""/>
        <dsp:cNvSpPr/>
      </dsp:nvSpPr>
      <dsp:spPr>
        <a:xfrm rot="5400000">
          <a:off x="1961554" y="2745719"/>
          <a:ext cx="645747" cy="35154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Другі моляри</a:t>
          </a:r>
          <a:endParaRPr lang="ru-RU" sz="2400" kern="1200" dirty="0"/>
        </a:p>
      </dsp:txBody>
      <dsp:txXfrm rot="-5400000">
        <a:off x="526702" y="4212095"/>
        <a:ext cx="3483929" cy="582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5F40B-7D45-4C0E-B5B1-AD66082755E9}" type="datetimeFigureOut">
              <a:rPr lang="uk-UA" smtClean="0"/>
              <a:t>24.10.2017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3BA35-F5FC-4851-98CD-8527099CF5B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615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812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89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376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9219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39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700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22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35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00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58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129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68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3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192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252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46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28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42630" y="587091"/>
            <a:ext cx="76402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ДВНЗ «</a:t>
            </a:r>
            <a:r>
              <a:rPr lang="ru-RU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Ужгородськи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національний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університет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  <a:p>
            <a:pPr algn="ctr"/>
            <a:r>
              <a:rPr lang="ru-RU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Асоціація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судової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стоматології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України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Науково-навчальний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центр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судової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стоматології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1240" y="5644485"/>
            <a:ext cx="48622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0"/>
                <a:solidFill>
                  <a:srgbClr val="FF0000"/>
                </a:solidFill>
              </a:rPr>
              <a:t>д.мед.н</a:t>
            </a:r>
            <a:r>
              <a:rPr lang="ru-RU" sz="2400" b="1" dirty="0">
                <a:ln w="0"/>
                <a:solidFill>
                  <a:srgbClr val="FF0000"/>
                </a:solidFill>
              </a:rPr>
              <a:t>., проф. Костенко Є.Я.</a:t>
            </a:r>
            <a:endParaRPr lang="ru-RU" sz="2400" b="1" cap="none" spc="0" dirty="0">
              <a:ln w="0"/>
              <a:solidFill>
                <a:srgbClr val="FF0000"/>
              </a:solidFill>
            </a:endParaRPr>
          </a:p>
        </p:txBody>
      </p:sp>
      <p:pic>
        <p:nvPicPr>
          <p:cNvPr id="1026" name="Picture 2" descr="А цього славного дідуся - н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211" y="2139338"/>
            <a:ext cx="5193689" cy="32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616" y="3037804"/>
            <a:ext cx="8448541" cy="1293028"/>
          </a:xfrm>
        </p:spPr>
        <p:txBody>
          <a:bodyPr>
            <a:noAutofit/>
          </a:bodyPr>
          <a:lstStyle/>
          <a:p>
            <a:pPr algn="ctr"/>
            <a:r>
              <a:rPr lang="uk-UA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Лікування пацієнтів з повною </a:t>
            </a:r>
            <a:r>
              <a:rPr lang="uk-UA" b="1" cap="none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відсутнісю</a:t>
            </a:r>
            <a:r>
              <a:rPr lang="uk-UA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зубів</a:t>
            </a:r>
            <a:endParaRPr lang="uk-UA" b="1" cap="none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05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2952" y="638249"/>
            <a:ext cx="8610600" cy="1293028"/>
          </a:xfrm>
        </p:spPr>
        <p:txBody>
          <a:bodyPr/>
          <a:lstStyle/>
          <a:p>
            <a:r>
              <a:rPr lang="uk-UA" b="1" dirty="0" smtClean="0"/>
              <a:t>Виготовлення попередніх моделей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3" t="16584" r="26532" b="19822"/>
          <a:stretch/>
        </p:blipFill>
        <p:spPr bwMode="auto">
          <a:xfrm>
            <a:off x="7704083" y="2312274"/>
            <a:ext cx="4235670" cy="3815255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73572" y="2522479"/>
            <a:ext cx="75989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	Робочі моделі виготовляють з гіпсу по отриманих </a:t>
            </a:r>
            <a:r>
              <a:rPr lang="uk-UA" sz="2800" dirty="0" err="1" smtClean="0"/>
              <a:t>альгінатних</a:t>
            </a:r>
            <a:r>
              <a:rPr lang="uk-UA" sz="2800" dirty="0" smtClean="0"/>
              <a:t> відбитках.</a:t>
            </a:r>
          </a:p>
          <a:p>
            <a:pPr algn="ctr"/>
            <a:r>
              <a:rPr lang="uk-UA" sz="2800" dirty="0"/>
              <a:t>	</a:t>
            </a:r>
            <a:r>
              <a:rPr lang="uk-UA" sz="2800" dirty="0" smtClean="0"/>
              <a:t>Вони використовуються для виготовлення індивідуальних ложок, робота з якими являється </a:t>
            </a:r>
            <a:r>
              <a:rPr lang="uk-UA" sz="2800" dirty="0" err="1" smtClean="0"/>
              <a:t>обов</a:t>
            </a:r>
            <a:r>
              <a:rPr lang="en-US" sz="2800" dirty="0" smtClean="0"/>
              <a:t>’</a:t>
            </a:r>
            <a:r>
              <a:rPr lang="uk-UA" sz="2800" dirty="0" err="1" smtClean="0"/>
              <a:t>язковою</a:t>
            </a:r>
            <a:r>
              <a:rPr lang="uk-UA" sz="2800" dirty="0" smtClean="0"/>
              <a:t> умовою для отримання остаточного відбитка.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077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6115" y="170417"/>
            <a:ext cx="8610600" cy="1293028"/>
          </a:xfrm>
        </p:spPr>
        <p:txBody>
          <a:bodyPr/>
          <a:lstStyle/>
          <a:p>
            <a:r>
              <a:rPr lang="uk-UA" b="1" dirty="0" smtClean="0"/>
              <a:t>Виготовлення індивідуальних ложок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-73572" y="2522479"/>
            <a:ext cx="759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	</a:t>
            </a:r>
            <a:endParaRPr lang="ru-RU" sz="28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08282514"/>
              </p:ext>
            </p:extLst>
          </p:nvPr>
        </p:nvGraphicFramePr>
        <p:xfrm>
          <a:off x="3725918" y="133187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utoShape 2" descr="Картинки по запросу індивідуальна лож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6" t="28155" r="10620" b="33130"/>
          <a:stretch/>
        </p:blipFill>
        <p:spPr bwMode="auto">
          <a:xfrm>
            <a:off x="586191" y="1471448"/>
            <a:ext cx="2962031" cy="240152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5" t="37705" r="43247" b="20285"/>
          <a:stretch/>
        </p:blipFill>
        <p:spPr bwMode="auto">
          <a:xfrm>
            <a:off x="586191" y="3872974"/>
            <a:ext cx="2962031" cy="26276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93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400" y="357973"/>
            <a:ext cx="8610600" cy="1293028"/>
          </a:xfrm>
        </p:spPr>
        <p:txBody>
          <a:bodyPr/>
          <a:lstStyle/>
          <a:p>
            <a:r>
              <a:rPr lang="ru-RU" b="1" dirty="0" err="1" smtClean="0"/>
              <a:t>Межі</a:t>
            </a:r>
            <a:r>
              <a:rPr lang="ru-RU" b="1" dirty="0" smtClean="0"/>
              <a:t> </a:t>
            </a:r>
            <a:r>
              <a:rPr lang="ru-RU" b="1" dirty="0" err="1" smtClean="0"/>
              <a:t>індивідуальних</a:t>
            </a:r>
            <a:r>
              <a:rPr lang="ru-RU" b="1" dirty="0" smtClean="0"/>
              <a:t> ложок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87869" y="1206499"/>
            <a:ext cx="8493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u="sng" dirty="0" smtClean="0"/>
              <a:t>Товщина краю ложки повинна бути не менше 1,5 мм</a:t>
            </a:r>
            <a:endParaRPr lang="ru-RU" sz="2400" u="sng" dirty="0"/>
          </a:p>
        </p:txBody>
      </p:sp>
      <p:pic>
        <p:nvPicPr>
          <p:cNvPr id="1028" name="Picture 4" descr="Картинки по запросу межі індивідуальних ложо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3" t="16120" r="12257" b="9922"/>
          <a:stretch/>
        </p:blipFill>
        <p:spPr bwMode="auto">
          <a:xfrm>
            <a:off x="3270" y="2679700"/>
            <a:ext cx="4295103" cy="292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896420527"/>
              </p:ext>
            </p:extLst>
          </p:nvPr>
        </p:nvGraphicFramePr>
        <p:xfrm>
          <a:off x="3787869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853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2344" y="691662"/>
            <a:ext cx="8109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Зняття функціонального відбитка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5679" y="1992708"/>
            <a:ext cx="10918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Функціональний відбиток здійснюється завдяки індивідуальній ложці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Картинки по запросу індивідуальні лож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63" y="2983467"/>
            <a:ext cx="4607467" cy="3066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індивідуальні лож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5" r="3557"/>
          <a:stretch/>
        </p:blipFill>
        <p:spPr bwMode="auto">
          <a:xfrm>
            <a:off x="6674560" y="2965938"/>
            <a:ext cx="4729238" cy="3101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44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44462" y="1125415"/>
            <a:ext cx="3716215" cy="1207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Функціональний відбиток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447" y="3598985"/>
            <a:ext cx="2754922" cy="1664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Компресійний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66492" y="3598985"/>
            <a:ext cx="3083170" cy="1664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Диференційований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69569" y="3598984"/>
            <a:ext cx="2778369" cy="1664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Декомпресійний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>
            <a:stCxn id="3" idx="2"/>
          </p:cNvCxnSpPr>
          <p:nvPr/>
        </p:nvCxnSpPr>
        <p:spPr>
          <a:xfrm>
            <a:off x="5902570" y="2332892"/>
            <a:ext cx="3710353" cy="10785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955324" y="2332892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3" idx="2"/>
          </p:cNvCxnSpPr>
          <p:nvPr/>
        </p:nvCxnSpPr>
        <p:spPr>
          <a:xfrm flipH="1">
            <a:off x="2625969" y="2332892"/>
            <a:ext cx="3276601" cy="10785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002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45212"/>
            <a:ext cx="116058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нижню щелепу, коли наявна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малоподатлива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тонка СОПР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пухкій і податливій СОПР, коли необхідно чітко відобразити кісткову основу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 силіконові відбиткові матеріали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35" y="3764294"/>
            <a:ext cx="4232275" cy="2805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81" y="3776994"/>
            <a:ext cx="4211637" cy="2792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89052" y="254000"/>
            <a:ext cx="67290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Компресійні </a:t>
            </a:r>
            <a:endParaRPr lang="uk-UA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відбитки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</a:p>
          <a:p>
            <a:pPr algn="r"/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899937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" y="2009091"/>
            <a:ext cx="117944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податливій, пухкій і рухомій СОПР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розвантажувального відбитку використовуються 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альгінатні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маси</a:t>
            </a:r>
          </a:p>
        </p:txBody>
      </p:sp>
      <p:pic>
        <p:nvPicPr>
          <p:cNvPr id="3" name="Picture 8" descr="img51216_0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3715949"/>
            <a:ext cx="2855912" cy="314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61q_en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" t="12536" r="326" b="8304"/>
          <a:stretch/>
        </p:blipFill>
        <p:spPr bwMode="auto">
          <a:xfrm>
            <a:off x="6438900" y="3578751"/>
            <a:ext cx="3881438" cy="299508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79712" y="266700"/>
            <a:ext cx="67290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Декомпресійні </a:t>
            </a:r>
            <a:endParaRPr lang="uk-UA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відбитки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</a:p>
          <a:p>
            <a:pPr algn="r"/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006799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60830"/>
            <a:ext cx="119126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Диференційні </a:t>
            </a: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відбитки </a:t>
            </a:r>
            <a:r>
              <a:rPr lang="uk-U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 стискатися піддатливі і не перенавантажуватися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малоподатливі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ділянки СОПР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Ділянки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слизової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оболонки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добре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вираженою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вертикальною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податливістю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рекомендують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навантажувати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ділянки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стоншеною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атрофованою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слизовою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оболонкою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розвантажують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мінімальним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тиском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відбиткового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отримують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диференційний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відбиток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699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8200" y="269072"/>
            <a:ext cx="8610600" cy="1293028"/>
          </a:xfrm>
        </p:spPr>
        <p:txBody>
          <a:bodyPr/>
          <a:lstStyle/>
          <a:p>
            <a:r>
              <a:rPr lang="uk-UA" b="1" dirty="0" err="1" smtClean="0"/>
              <a:t>Паковка</a:t>
            </a:r>
            <a:r>
              <a:rPr lang="uk-UA" b="1" dirty="0" smtClean="0"/>
              <a:t> відбитків воском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6" t="37481" r="6852" b="23704"/>
          <a:stretch/>
        </p:blipFill>
        <p:spPr bwMode="auto">
          <a:xfrm>
            <a:off x="6360228" y="1558161"/>
            <a:ext cx="4948056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7500" y="2349500"/>
            <a:ext cx="5791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err="1" smtClean="0"/>
              <a:t>Паковку</a:t>
            </a:r>
            <a:r>
              <a:rPr lang="uk-UA" sz="3600" dirty="0" smtClean="0"/>
              <a:t> воску проводять для кращого відтворення деталей відбитку для майбутніх протезів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8772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0097" y="354469"/>
            <a:ext cx="8610600" cy="1293028"/>
          </a:xfrm>
        </p:spPr>
        <p:txBody>
          <a:bodyPr/>
          <a:lstStyle/>
          <a:p>
            <a:r>
              <a:rPr lang="uk-UA" b="1" dirty="0" smtClean="0"/>
              <a:t>Відливка робочих моделей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83028" y="1657954"/>
            <a:ext cx="5433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Після отримання остаточних відбитків з індивідуальними ложками відливають робочі моделі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t="30391" r="41550" b="30307"/>
          <a:stretch/>
        </p:blipFill>
        <p:spPr bwMode="auto">
          <a:xfrm>
            <a:off x="1108589" y="3329214"/>
            <a:ext cx="3782723" cy="309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3" t="25134" r="17315" b="21236"/>
          <a:stretch/>
        </p:blipFill>
        <p:spPr bwMode="auto">
          <a:xfrm>
            <a:off x="6959600" y="1657954"/>
            <a:ext cx="3810000" cy="285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40450" y="4938364"/>
            <a:ext cx="5448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На робочих моделях моделюють базис майбутніх протезів. Він дозволяє протезу отримати кращу точність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089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6" t="38815" r="30556" b="21185"/>
          <a:stretch/>
        </p:blipFill>
        <p:spPr bwMode="auto">
          <a:xfrm>
            <a:off x="6861175" y="1439967"/>
            <a:ext cx="3752850" cy="5066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6400" y="269073"/>
            <a:ext cx="8610600" cy="1293028"/>
          </a:xfrm>
        </p:spPr>
        <p:txBody>
          <a:bodyPr/>
          <a:lstStyle/>
          <a:p>
            <a:r>
              <a:rPr lang="uk-UA" b="1" dirty="0" smtClean="0"/>
              <a:t>Стареча прогнатія</a:t>
            </a:r>
            <a:endParaRPr lang="ru-RU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9111" r="71574" b="21333"/>
          <a:stretch/>
        </p:blipFill>
        <p:spPr bwMode="auto">
          <a:xfrm>
            <a:off x="1828800" y="1462564"/>
            <a:ext cx="3759200" cy="5043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9200" y="3479800"/>
            <a:ext cx="2628900" cy="504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43800" y="3479799"/>
            <a:ext cx="1930400" cy="496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20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345273"/>
            <a:ext cx="8610600" cy="1293028"/>
          </a:xfrm>
        </p:spPr>
        <p:txBody>
          <a:bodyPr/>
          <a:lstStyle/>
          <a:p>
            <a:r>
              <a:rPr lang="uk-UA" b="1" dirty="0" err="1" smtClean="0"/>
              <a:t>Прикусні</a:t>
            </a:r>
            <a:r>
              <a:rPr lang="uk-UA" b="1" dirty="0" smtClean="0"/>
              <a:t> шаблони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2" t="29595" r="8344" b="15410"/>
          <a:stretch/>
        </p:blipFill>
        <p:spPr bwMode="auto">
          <a:xfrm>
            <a:off x="908050" y="3054398"/>
            <a:ext cx="4787900" cy="3697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7" t="41407" r="44233" b="24075"/>
          <a:stretch/>
        </p:blipFill>
        <p:spPr bwMode="auto">
          <a:xfrm>
            <a:off x="6251446" y="3054398"/>
            <a:ext cx="4924554" cy="3697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1803400"/>
            <a:ext cx="11493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В лабораторії виготовляються </a:t>
            </a:r>
            <a:r>
              <a:rPr lang="uk-UA" sz="2800" dirty="0" err="1" smtClean="0"/>
              <a:t>прикусні</a:t>
            </a:r>
            <a:r>
              <a:rPr lang="uk-UA" sz="2800" dirty="0" smtClean="0"/>
              <a:t> шаблони, які зубний технік передає лікарю-стоматологу для реєстрації прикусу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3449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200" y="2108200"/>
            <a:ext cx="118491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 </a:t>
            </a:r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висоти </a:t>
            </a:r>
            <a:r>
              <a:rPr lang="uk-UA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оклюзійного</a:t>
            </a:r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валика верхньої щелепи у передньому відділі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</a:t>
            </a:r>
            <a:r>
              <a:rPr lang="uk-UA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оклюзійної</a:t>
            </a:r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(протетичної) площини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</a:t>
            </a:r>
            <a:r>
              <a:rPr lang="uk-UA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міжальвеолярної</a:t>
            </a:r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висоти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і фіксація центрального співвідношення щелеп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Нанесення орієнтирів для постановки штучних зубів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08088" y="457200"/>
            <a:ext cx="79671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Етапи визначення </a:t>
            </a:r>
            <a:endParaRPr lang="uk-UA" alt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центрального </a:t>
            </a:r>
            <a:r>
              <a:rPr lang="uk-UA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співвідношення щелеп</a:t>
            </a:r>
            <a:endParaRPr lang="uk-UA" altLang="ru-RU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84704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59200" y="756335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 висоти </a:t>
            </a:r>
            <a:r>
              <a:rPr lang="uk-UA" alt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оклюзійного</a:t>
            </a:r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валика верхньої щелепи у передньому відділі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900" y="1833553"/>
            <a:ext cx="66421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Восковий базис охолодити у холодній воді, протерти ватним тампоном і ввести у ротову порожнину пацієнта.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Попросити пацієнта спокійно зімкнути губи і шпателем на воску відмітити лінію змикання губ.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край валика нижче лінії, його потрібно укоротити на розігрітій похилій площині.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вище лінії – наростити смужкою воску.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Перевірити висоту валика при 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піввідкритому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роті. В цьому випадку край його повинен виступати з-під верхньої губи на 1-2 мм.</a:t>
            </a:r>
          </a:p>
        </p:txBody>
      </p:sp>
      <p:pic>
        <p:nvPicPr>
          <p:cNvPr id="4" name="Picture 5" descr="srtuct_01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032" y="2501901"/>
            <a:ext cx="4849768" cy="3352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20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584200"/>
            <a:ext cx="7160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</a:t>
            </a:r>
            <a:r>
              <a:rPr lang="uk-UA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оклюзійної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площини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5100" y="1635036"/>
            <a:ext cx="1168400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шпатель встановлюють на </a:t>
            </a:r>
            <a:r>
              <a:rPr lang="uk-UA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оклюзійну</a:t>
            </a:r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поверхню переднього відділу валика, другий – на лінії зіниць. Паралельність шпателів вказує на правильність формування </a:t>
            </a:r>
            <a:r>
              <a:rPr lang="uk-UA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оклюзійної</a:t>
            </a:r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поверхні у передньому відділі.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573463"/>
            <a:ext cx="4252913" cy="3024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583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584200"/>
            <a:ext cx="7160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</a:t>
            </a:r>
            <a:r>
              <a:rPr lang="uk-UA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оклюзійної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площини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5100" y="1635036"/>
            <a:ext cx="1168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uk-UA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Далі один шпатель встановлюють на </a:t>
            </a:r>
            <a:r>
              <a:rPr lang="uk-UA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оклюзійну</a:t>
            </a:r>
            <a:r>
              <a:rPr lang="uk-UA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поверхню у боковому відділі, другий – розміщують по </a:t>
            </a:r>
            <a:r>
              <a:rPr lang="uk-UA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Камперовській</a:t>
            </a:r>
            <a:r>
              <a:rPr lang="uk-UA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носо-вушній</a:t>
            </a:r>
            <a:r>
              <a:rPr lang="uk-UA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лінії: від середини козелка вуха  до основи кута крила носа цієї ж сторони. Аналогічно досягають паралельності шпателів.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3490243"/>
            <a:ext cx="4378325" cy="3280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751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0" y="570924"/>
            <a:ext cx="740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</a:t>
            </a:r>
            <a:r>
              <a:rPr lang="uk-UA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міжальвеолярної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висоти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5100" y="1930128"/>
            <a:ext cx="11696700" cy="447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buFont typeface="Arial" charset="0"/>
              <a:buNone/>
            </a:pPr>
            <a:r>
              <a:rPr lang="uk-UA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Антропометричний метод</a:t>
            </a:r>
          </a:p>
          <a:p>
            <a:pPr marL="45720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uk-UA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базується на пропорційності окремих частин обличчя. На обличчі є декілька точок, які поділяють його в крайньому і середньому положенні. Ці точки можна знайти циркулем </a:t>
            </a:r>
            <a:r>
              <a:rPr lang="uk-UA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Герінгера</a:t>
            </a:r>
            <a:r>
              <a:rPr lang="uk-UA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uk-UA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Воскові базиси з </a:t>
            </a:r>
            <a:r>
              <a:rPr lang="uk-UA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оклюзійними</a:t>
            </a:r>
            <a:r>
              <a:rPr lang="uk-UA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валиками вводять у ротову порожнину, просять хворого щільно, без зусиль зімкнути щелепи.</a:t>
            </a:r>
          </a:p>
          <a:p>
            <a:pPr marL="45720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uk-UA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Одну крайню ніжку циркуля встановлюють на кінчик носа, другу – на підборідний бугор. Середня ніжка повинна знаходитись на лінії змикання валиків.</a:t>
            </a:r>
          </a:p>
        </p:txBody>
      </p:sp>
    </p:spTree>
    <p:extLst>
      <p:ext uri="{BB962C8B-B14F-4D97-AF65-F5344CB8AC3E}">
        <p14:creationId xmlns:p14="http://schemas.microsoft.com/office/powerpoint/2010/main" val="1394203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400" y="393700"/>
            <a:ext cx="5584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Антропометричний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0666" r="50000" b="29333"/>
          <a:stretch/>
        </p:blipFill>
        <p:spPr bwMode="auto">
          <a:xfrm>
            <a:off x="1955800" y="1428065"/>
            <a:ext cx="7823200" cy="5215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198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900" y="1120676"/>
            <a:ext cx="118491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Анатомо-функціональний</a:t>
            </a:r>
            <a:r>
              <a:rPr lang="uk-UA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хворим починають розмову, не </a:t>
            </a:r>
            <a:r>
              <a:rPr lang="uk-UA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язану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протезуванням. По закінченні розмови нижня щелепа встановлюється у стані фізіологічного спокою.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такому положенні вимірюють відстань між точками, нанесеними на шкіру біля основи перегородки носа і на підборідді.</a:t>
            </a:r>
            <a:endParaRPr lang="uk-UA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Вводять у ротову порожнину воскові базиси з </a:t>
            </a:r>
            <a:r>
              <a:rPr lang="uk-UA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оклюзійними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валиками, просять пацієнта закрити рот. Звертають увагу на правильне співвідношення щелеп у </a:t>
            </a:r>
            <a:r>
              <a:rPr lang="uk-UA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мезіодистальному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напрямку. Після введення воскових базисів знову вимірюють відстань між точками.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Вона повинна бути меншою висоти фізіологічного спокою на 2-3 мм.</a:t>
            </a:r>
          </a:p>
        </p:txBody>
      </p:sp>
    </p:spTree>
    <p:extLst>
      <p:ext uri="{BB962C8B-B14F-4D97-AF65-F5344CB8AC3E}">
        <p14:creationId xmlns:p14="http://schemas.microsoft.com/office/powerpoint/2010/main" val="3912723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9509" y="1364734"/>
            <a:ext cx="85361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alt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Анатомо-функціональний</a:t>
            </a:r>
            <a:r>
              <a:rPr lang="uk-UA" alt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</a:t>
            </a:r>
          </a:p>
        </p:txBody>
      </p:sp>
      <p:pic>
        <p:nvPicPr>
          <p:cNvPr id="3" name="Picture 5" descr="htmlconvd-Utc4QM100x1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00351"/>
            <a:ext cx="5542386" cy="3575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mlconvd-Utc4QM100x1б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2800351"/>
            <a:ext cx="3802062" cy="3557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65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700" y="1674674"/>
            <a:ext cx="118237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uk-UA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розмовної </a:t>
            </a:r>
            <a:r>
              <a:rPr lang="uk-UA" alt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проби</a:t>
            </a:r>
            <a:endParaRPr lang="uk-UA" alt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визначення </a:t>
            </a:r>
            <a:r>
              <a:rPr lang="uk-UA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міжальвеолярної</a:t>
            </a:r>
            <a:r>
              <a:rPr lang="uk-UA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висоти анатомо-фізіологічним методом хворого просять вимовити декілька літер чи слів і стежать при цьому за рівнем відокремлення </a:t>
            </a:r>
            <a:r>
              <a:rPr lang="uk-UA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оклюзійних</a:t>
            </a:r>
            <a:r>
              <a:rPr lang="uk-UA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валиків.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нормальній, правильно визначеній висоті це відокремлення досягає 5-6 мм. Якщо </a:t>
            </a:r>
            <a:r>
              <a:rPr lang="uk-UA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прикусні</a:t>
            </a:r>
            <a:r>
              <a:rPr lang="uk-UA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валики відокремлені більше, ніж на 6 мм, то, можливо, альвеолярна висота занижена, якщо менше, ніж 5 мм – можливо, альвеолярна висота завищена.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324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0" y="764373"/>
            <a:ext cx="10426700" cy="1293028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ПЗПП</a:t>
            </a:r>
            <a:br>
              <a:rPr lang="uk-UA" b="1" dirty="0" smtClean="0"/>
            </a:br>
            <a:r>
              <a:rPr lang="uk-UA" b="1" dirty="0" smtClean="0"/>
              <a:t>(повний знімний пластинковий протез)</a:t>
            </a:r>
            <a:endParaRPr lang="ru-RU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7" t="46370" r="29815" b="26815"/>
          <a:stretch/>
        </p:blipFill>
        <p:spPr bwMode="auto">
          <a:xfrm>
            <a:off x="3454400" y="2178414"/>
            <a:ext cx="5422900" cy="432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809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700" y="1353235"/>
            <a:ext cx="11950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та фіксація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центрального співвідношення щелеп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4500" y="2473590"/>
            <a:ext cx="11468100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Нагрітим шпателем на </a:t>
            </a:r>
            <a:r>
              <a:rPr lang="uk-UA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оклюзійній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поверхні верхнього валика роблять дві хрестоподібні </a:t>
            </a:r>
            <a:r>
              <a:rPr lang="uk-UA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боріздки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глибиною до 3 мм у ділянці молярів. На нижньому валику навпроти вказаних </a:t>
            </a:r>
            <a:r>
              <a:rPr lang="uk-UA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боріздок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розігрівають віск.</a:t>
            </a: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Воскові базиси вводять у ротову порожнину і просять хворого зімкнути щелепи. При цьому голову пацієнта </a:t>
            </a:r>
            <a:r>
              <a:rPr lang="uk-UA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закидують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дещо назад. Після цього просять хворого підняти кінчик язика і торкнутись ним заднього відділу твердого піднебіння та одночасно зробити ковтальний рух.</a:t>
            </a: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єднані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базиси виводять із ротової порожнини і охолоджують.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512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700" y="1353235"/>
            <a:ext cx="11950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та фіксація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центрального співвідношення щелеп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03" y="2311400"/>
            <a:ext cx="6491772" cy="4303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432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6100" y="745004"/>
            <a:ext cx="783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Нанесення орієнтирів для постановки штучних зубів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680339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Серединна лінія проходить між центральними різцями, наносять її як продовження уявної лінії, яка розподіляє обличчя на дві рівні половини.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Лінія, що проходить по дистальній поверхні </a:t>
            </a:r>
            <a:r>
              <a:rPr lang="uk-UA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ікол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відповідає куту рота.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Лінія шийок передніх зубів проходить по межі червоної облямівки верхньої губи під час усмішки.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Серединна лінія є орієнтиром для постановки центральних різців. Лінія </a:t>
            </a:r>
            <a:r>
              <a:rPr lang="uk-UA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ікол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визначає ширину передніх зубів. Лінія шийок – висоту передніх зубів</a:t>
            </a:r>
            <a:r>
              <a:rPr lang="uk-UA" altLang="ru-RU" dirty="0"/>
              <a:t>.</a:t>
            </a:r>
            <a:endParaRPr lang="ru-RU" altLang="ru-RU" dirty="0"/>
          </a:p>
        </p:txBody>
      </p:sp>
      <p:pic>
        <p:nvPicPr>
          <p:cNvPr id="4" name="Picture 7" descr="-11-638о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449" y="2438400"/>
            <a:ext cx="5487289" cy="3656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525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6100" y="116673"/>
            <a:ext cx="8610600" cy="1293028"/>
          </a:xfrm>
        </p:spPr>
        <p:txBody>
          <a:bodyPr/>
          <a:lstStyle/>
          <a:p>
            <a:r>
              <a:rPr lang="uk-UA" b="1" dirty="0" smtClean="0"/>
              <a:t>Реєстрація прикусу</a:t>
            </a:r>
            <a:endParaRPr lang="ru-RU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3" t="32228" r="11010" b="32332"/>
          <a:stretch/>
        </p:blipFill>
        <p:spPr bwMode="auto">
          <a:xfrm>
            <a:off x="1435695" y="2921000"/>
            <a:ext cx="9320612" cy="332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18288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Після проведення реєстрації прикусу в клініці, зубний технік отримує від лікаря-стоматолога </a:t>
            </a:r>
            <a:r>
              <a:rPr lang="uk-UA" sz="2400" dirty="0" err="1" smtClean="0"/>
              <a:t>реєстрати</a:t>
            </a:r>
            <a:r>
              <a:rPr lang="uk-UA" sz="2400" dirty="0" smtClean="0"/>
              <a:t> прикусу.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7273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6300" y="256373"/>
            <a:ext cx="8610600" cy="1293028"/>
          </a:xfrm>
        </p:spPr>
        <p:txBody>
          <a:bodyPr/>
          <a:lstStyle/>
          <a:p>
            <a:r>
              <a:rPr lang="uk-UA" b="1" dirty="0" smtClean="0"/>
              <a:t>Фіксація в </a:t>
            </a:r>
            <a:r>
              <a:rPr lang="uk-UA" b="1" dirty="0" err="1" smtClean="0"/>
              <a:t>артикулятор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9" t="43942" r="42993" b="25052"/>
          <a:stretch/>
        </p:blipFill>
        <p:spPr bwMode="auto">
          <a:xfrm>
            <a:off x="669168" y="1892300"/>
            <a:ext cx="4838700" cy="317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346698"/>
            <a:ext cx="5719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Фіксація лицевої дуги в </a:t>
            </a:r>
            <a:r>
              <a:rPr lang="uk-UA" sz="2400" dirty="0" err="1" smtClean="0"/>
              <a:t>артикуляторі</a:t>
            </a:r>
            <a:endParaRPr lang="ru-RU" sz="2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1" t="46914" r="27285" b="18967"/>
          <a:stretch/>
        </p:blipFill>
        <p:spPr bwMode="auto">
          <a:xfrm>
            <a:off x="7620000" y="1750525"/>
            <a:ext cx="3632200" cy="3460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5948436" y="3157234"/>
            <a:ext cx="1417564" cy="64684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885562" y="5577529"/>
            <a:ext cx="5101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/>
              <a:t>Встановлення нижнього базису </a:t>
            </a:r>
          </a:p>
          <a:p>
            <a:pPr algn="ctr"/>
            <a:r>
              <a:rPr lang="uk-UA" sz="2400" dirty="0" smtClean="0"/>
              <a:t>в </a:t>
            </a:r>
            <a:r>
              <a:rPr lang="uk-UA" sz="2400" dirty="0" err="1" smtClean="0"/>
              <a:t>артикулятор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1102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5400" y="345273"/>
            <a:ext cx="8610600" cy="1293028"/>
          </a:xfrm>
        </p:spPr>
        <p:txBody>
          <a:bodyPr/>
          <a:lstStyle/>
          <a:p>
            <a:r>
              <a:rPr lang="uk-UA" b="1" dirty="0" smtClean="0"/>
              <a:t>Маркування </a:t>
            </a:r>
            <a:br>
              <a:rPr lang="uk-UA" b="1" dirty="0" smtClean="0"/>
            </a:br>
            <a:r>
              <a:rPr lang="uk-UA" b="1" dirty="0" err="1" smtClean="0"/>
              <a:t>реєстратів</a:t>
            </a:r>
            <a:r>
              <a:rPr lang="uk-UA" b="1" dirty="0" smtClean="0"/>
              <a:t> на моделі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30222" r="64444" b="10963"/>
          <a:stretch/>
        </p:blipFill>
        <p:spPr bwMode="auto">
          <a:xfrm>
            <a:off x="7594600" y="1701800"/>
            <a:ext cx="3492500" cy="504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701800"/>
            <a:ext cx="75946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300" dirty="0" smtClean="0"/>
              <a:t>Відмічаються вихідні точки, які були отримані при реєстрації положень щелеп в клініці, а саме: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30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602138717"/>
              </p:ext>
            </p:extLst>
          </p:nvPr>
        </p:nvGraphicFramePr>
        <p:xfrm>
          <a:off x="565150" y="2484198"/>
          <a:ext cx="6464300" cy="4373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379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472273"/>
            <a:ext cx="8382000" cy="1254927"/>
          </a:xfrm>
        </p:spPr>
        <p:txBody>
          <a:bodyPr/>
          <a:lstStyle/>
          <a:p>
            <a:r>
              <a:rPr lang="uk-UA" b="1" dirty="0" smtClean="0"/>
              <a:t>Вибір кольору, форми та виду штучних зубів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 t="30000" r="51330" b="36808"/>
          <a:stretch/>
        </p:blipFill>
        <p:spPr bwMode="auto">
          <a:xfrm>
            <a:off x="850900" y="2110286"/>
            <a:ext cx="463493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8666" r="50648" b="32074"/>
          <a:stretch/>
        </p:blipFill>
        <p:spPr bwMode="auto">
          <a:xfrm>
            <a:off x="5828730" y="1777999"/>
            <a:ext cx="6363270" cy="433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1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1200" y="345273"/>
            <a:ext cx="8610600" cy="1293028"/>
          </a:xfrm>
        </p:spPr>
        <p:txBody>
          <a:bodyPr/>
          <a:lstStyle/>
          <a:p>
            <a:r>
              <a:rPr lang="uk-UA" b="1" dirty="0" smtClean="0"/>
              <a:t>Постановка штучних зубів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9700" y="2515622"/>
            <a:ext cx="57658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uk-UA" sz="2400" dirty="0" smtClean="0"/>
              <a:t>По склу за М.Є.Васильєвим;</a:t>
            </a:r>
          </a:p>
          <a:p>
            <a:pPr marL="285750" indent="-285750">
              <a:buFont typeface="Wingdings" pitchFamily="2" charset="2"/>
              <a:buChar char="v"/>
            </a:pPr>
            <a:endParaRPr lang="uk-UA" sz="2400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uk-UA" sz="2400" dirty="0" smtClean="0"/>
              <a:t>За сферичними поверхнями;</a:t>
            </a:r>
          </a:p>
          <a:p>
            <a:pPr marL="285750" indent="-285750">
              <a:buFont typeface="Wingdings" pitchFamily="2" charset="2"/>
              <a:buChar char="v"/>
            </a:pPr>
            <a:endParaRPr lang="uk-UA" sz="2400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uk-UA" sz="2400" dirty="0" smtClean="0"/>
              <a:t>За індивідуальними </a:t>
            </a:r>
            <a:r>
              <a:rPr lang="uk-UA" sz="2400" dirty="0" err="1" smtClean="0"/>
              <a:t>оклюзійними</a:t>
            </a:r>
            <a:r>
              <a:rPr lang="uk-UA" sz="2400" dirty="0" smtClean="0"/>
              <a:t> поверхнями;</a:t>
            </a:r>
          </a:p>
          <a:p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5926" r="28426" b="34815"/>
          <a:stretch/>
        </p:blipFill>
        <p:spPr bwMode="auto">
          <a:xfrm>
            <a:off x="5905501" y="1935514"/>
            <a:ext cx="5718429" cy="3837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4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5300" y="396073"/>
            <a:ext cx="8610600" cy="1293028"/>
          </a:xfrm>
        </p:spPr>
        <p:txBody>
          <a:bodyPr/>
          <a:lstStyle/>
          <a:p>
            <a:r>
              <a:rPr lang="uk-UA" b="1" dirty="0" smtClean="0"/>
              <a:t>Постановка зубів за</a:t>
            </a:r>
            <a:br>
              <a:rPr lang="uk-UA" b="1" dirty="0" smtClean="0"/>
            </a:br>
            <a:r>
              <a:rPr lang="uk-UA" b="1" dirty="0" smtClean="0"/>
              <a:t> М.Є. Васильєвим</a:t>
            </a:r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16148" r="19074" b="18222"/>
          <a:stretch/>
        </p:blipFill>
        <p:spPr bwMode="auto">
          <a:xfrm>
            <a:off x="7972045" y="2743200"/>
            <a:ext cx="4219955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49828745"/>
              </p:ext>
            </p:extLst>
          </p:nvPr>
        </p:nvGraphicFramePr>
        <p:xfrm>
          <a:off x="0" y="1676400"/>
          <a:ext cx="7848600" cy="5001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18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5300" y="396073"/>
            <a:ext cx="8610600" cy="1293028"/>
          </a:xfrm>
        </p:spPr>
        <p:txBody>
          <a:bodyPr/>
          <a:lstStyle/>
          <a:p>
            <a:r>
              <a:rPr lang="uk-UA" b="1" dirty="0" smtClean="0"/>
              <a:t>Постановка зубів за</a:t>
            </a:r>
            <a:br>
              <a:rPr lang="uk-UA" b="1" dirty="0" smtClean="0"/>
            </a:br>
            <a:r>
              <a:rPr lang="uk-UA" b="1" dirty="0" smtClean="0"/>
              <a:t> М.Є. Васильєвим</a:t>
            </a:r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16148" r="19074" b="18222"/>
          <a:stretch/>
        </p:blipFill>
        <p:spPr bwMode="auto">
          <a:xfrm>
            <a:off x="6146800" y="2369328"/>
            <a:ext cx="5600699" cy="3371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38715932"/>
              </p:ext>
            </p:extLst>
          </p:nvPr>
        </p:nvGraphicFramePr>
        <p:xfrm>
          <a:off x="1279145" y="1698028"/>
          <a:ext cx="4042155" cy="5001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19200" y="1219199"/>
            <a:ext cx="4387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Послідовність постановки: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5397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9057" y="1760416"/>
            <a:ext cx="104699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Зняття 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анатомічного відбитка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Зняття функціонального відбитка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центрального співвідношення щелеп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 конструкції ПЗПП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Корекція та припасування протеза в порожнині рота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7871" y="203200"/>
            <a:ext cx="544508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інічні</a:t>
            </a:r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етапи </a:t>
            </a:r>
            <a:endParaRPr lang="uk-UA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 </a:t>
            </a:r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ПЗПП</a:t>
            </a:r>
          </a:p>
          <a:p>
            <a:pPr algn="r"/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14958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5300" y="396073"/>
            <a:ext cx="8610600" cy="1293028"/>
          </a:xfrm>
        </p:spPr>
        <p:txBody>
          <a:bodyPr/>
          <a:lstStyle/>
          <a:p>
            <a:r>
              <a:rPr lang="uk-UA" b="1" dirty="0" smtClean="0"/>
              <a:t>Постановка зубів за</a:t>
            </a:r>
            <a:br>
              <a:rPr lang="uk-UA" b="1" dirty="0" smtClean="0"/>
            </a:br>
            <a:r>
              <a:rPr lang="uk-UA" b="1" dirty="0" smtClean="0"/>
              <a:t> М.Є. Васильєвим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8601" y="3151843"/>
            <a:ext cx="4838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Після постановки зубів верхньої щелепи приступають до постановки зубів нижньої щелепи, які підганяють під верхні: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2" t="28148" r="44167" b="33630"/>
          <a:stretch/>
        </p:blipFill>
        <p:spPr bwMode="auto">
          <a:xfrm>
            <a:off x="5359401" y="2095879"/>
            <a:ext cx="6311900" cy="4050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0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9600" y="332573"/>
            <a:ext cx="8610600" cy="1293028"/>
          </a:xfrm>
        </p:spPr>
        <p:txBody>
          <a:bodyPr/>
          <a:lstStyle/>
          <a:p>
            <a:r>
              <a:rPr lang="uk-UA" b="1" dirty="0" err="1" smtClean="0"/>
              <a:t>Загіпсовка</a:t>
            </a:r>
            <a:r>
              <a:rPr lang="uk-UA" b="1" dirty="0" smtClean="0"/>
              <a:t> в кювету та установка </a:t>
            </a:r>
            <a:r>
              <a:rPr lang="uk-UA" b="1" dirty="0" err="1" smtClean="0"/>
              <a:t>литників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27704" r="46018" b="42667"/>
          <a:stretch/>
        </p:blipFill>
        <p:spPr bwMode="auto">
          <a:xfrm>
            <a:off x="241300" y="2159000"/>
            <a:ext cx="5232400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1900" y="5257800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/>
              <a:t>Загіпсовка</a:t>
            </a:r>
            <a:r>
              <a:rPr lang="uk-UA" sz="2400" dirty="0" smtClean="0"/>
              <a:t> в кювету</a:t>
            </a:r>
            <a:endParaRPr lang="ru-RU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t="17259" r="11204" b="6889"/>
          <a:stretch/>
        </p:blipFill>
        <p:spPr bwMode="auto">
          <a:xfrm>
            <a:off x="6375400" y="3429000"/>
            <a:ext cx="4978053" cy="3318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14161" y="2389831"/>
            <a:ext cx="3100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Установка </a:t>
            </a:r>
            <a:r>
              <a:rPr lang="uk-UA" sz="2400" dirty="0" err="1" smtClean="0"/>
              <a:t>литників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3673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9600" y="332573"/>
            <a:ext cx="8610600" cy="1293028"/>
          </a:xfrm>
        </p:spPr>
        <p:txBody>
          <a:bodyPr/>
          <a:lstStyle/>
          <a:p>
            <a:r>
              <a:rPr lang="uk-UA" b="1" dirty="0" err="1" smtClean="0"/>
              <a:t>Загіпсовка</a:t>
            </a:r>
            <a:r>
              <a:rPr lang="uk-UA" b="1" dirty="0" smtClean="0"/>
              <a:t> в кювету та установка </a:t>
            </a:r>
            <a:r>
              <a:rPr lang="uk-UA" b="1" dirty="0" err="1" smtClean="0"/>
              <a:t>литників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92164" y="5488631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Закриття кювети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06061" y="2782160"/>
            <a:ext cx="60208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За допомогою </a:t>
            </a:r>
            <a:r>
              <a:rPr lang="uk-UA" sz="2800" dirty="0" err="1" smtClean="0"/>
              <a:t>загіпсовки</a:t>
            </a:r>
            <a:r>
              <a:rPr lang="uk-UA" sz="2800" dirty="0" smtClean="0"/>
              <a:t> в кювету створюються гіпсові шаблони, за допомогою яких зуби тримаються на своєму місці 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3" t="27878" r="46674" b="38667"/>
          <a:stretch/>
        </p:blipFill>
        <p:spPr bwMode="auto">
          <a:xfrm>
            <a:off x="546100" y="1766779"/>
            <a:ext cx="5459961" cy="3491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33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9600" y="332573"/>
            <a:ext cx="8610600" cy="1293028"/>
          </a:xfrm>
        </p:spPr>
        <p:txBody>
          <a:bodyPr/>
          <a:lstStyle/>
          <a:p>
            <a:r>
              <a:rPr lang="uk-UA" b="1" dirty="0" smtClean="0"/>
              <a:t>Заміна воску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69561" y="2795720"/>
            <a:ext cx="60208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Модель, загіпсовану в кювету ставлять на 5 </a:t>
            </a:r>
            <a:r>
              <a:rPr lang="uk-UA" sz="2800" dirty="0" err="1" smtClean="0"/>
              <a:t>хв</a:t>
            </a:r>
            <a:r>
              <a:rPr lang="uk-UA" sz="2800" dirty="0" smtClean="0"/>
              <a:t> в гарячу воду, для того, щоб віск всередині моделі розтопився</a:t>
            </a: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28000" r="44631" b="35975"/>
          <a:stretch/>
        </p:blipFill>
        <p:spPr bwMode="auto">
          <a:xfrm>
            <a:off x="1175472" y="1275059"/>
            <a:ext cx="4387128" cy="2314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t="18666" r="12500" b="6963"/>
          <a:stretch/>
        </p:blipFill>
        <p:spPr bwMode="auto">
          <a:xfrm>
            <a:off x="1175472" y="3876596"/>
            <a:ext cx="4387128" cy="2894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71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9600" y="332573"/>
            <a:ext cx="8610600" cy="1293028"/>
          </a:xfrm>
        </p:spPr>
        <p:txBody>
          <a:bodyPr/>
          <a:lstStyle/>
          <a:p>
            <a:r>
              <a:rPr lang="uk-UA" b="1" dirty="0" smtClean="0"/>
              <a:t>Нанесення ізоляційного лаку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71161" y="3151320"/>
            <a:ext cx="60208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Ізоляційний лак наносять для того, щоб акрилові маси не з</a:t>
            </a:r>
            <a:r>
              <a:rPr lang="en-US" sz="2800" dirty="0" smtClean="0"/>
              <a:t>’</a:t>
            </a:r>
            <a:r>
              <a:rPr lang="uk-UA" sz="2800" dirty="0" smtClean="0"/>
              <a:t>єдналися з гіпсом</a:t>
            </a:r>
            <a:endParaRPr lang="ru-RU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3" t="27408" r="46668" b="32444"/>
          <a:stretch/>
        </p:blipFill>
        <p:spPr bwMode="auto">
          <a:xfrm>
            <a:off x="608561" y="2222500"/>
            <a:ext cx="5384800" cy="344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99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9600" y="332573"/>
            <a:ext cx="8610600" cy="1293028"/>
          </a:xfrm>
        </p:spPr>
        <p:txBody>
          <a:bodyPr/>
          <a:lstStyle/>
          <a:p>
            <a:r>
              <a:rPr lang="uk-UA" b="1" dirty="0" smtClean="0"/>
              <a:t>Внесення </a:t>
            </a:r>
            <a:br>
              <a:rPr lang="uk-UA" b="1" dirty="0" smtClean="0"/>
            </a:br>
            <a:r>
              <a:rPr lang="uk-UA" b="1" dirty="0" smtClean="0"/>
              <a:t>пластмасової маси</a:t>
            </a:r>
            <a:endParaRPr lang="ru-RU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3" t="6815" r="27963" b="15555"/>
          <a:stretch/>
        </p:blipFill>
        <p:spPr bwMode="auto">
          <a:xfrm>
            <a:off x="8028776" y="1778000"/>
            <a:ext cx="3626407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9488" y="1729482"/>
            <a:ext cx="7368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Внесення пластмаси в розподілювачі в кювету, та постановка кювети у ванну з киплячою водою на 35 </a:t>
            </a:r>
            <a:r>
              <a:rPr lang="uk-UA" sz="2400" dirty="0" err="1" smtClean="0"/>
              <a:t>хв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15408" r="20185" b="9926"/>
          <a:stretch/>
        </p:blipFill>
        <p:spPr bwMode="auto">
          <a:xfrm>
            <a:off x="1987812" y="3165474"/>
            <a:ext cx="4131727" cy="337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9600" y="332573"/>
            <a:ext cx="8610600" cy="1293028"/>
          </a:xfrm>
        </p:spPr>
        <p:txBody>
          <a:bodyPr/>
          <a:lstStyle/>
          <a:p>
            <a:r>
              <a:rPr lang="uk-UA" b="1" dirty="0" smtClean="0"/>
              <a:t>Шліфування протеза</a:t>
            </a:r>
            <a:endParaRPr lang="ru-RU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t="18815" r="16297" b="20000"/>
          <a:stretch/>
        </p:blipFill>
        <p:spPr bwMode="auto">
          <a:xfrm>
            <a:off x="5626099" y="2191147"/>
            <a:ext cx="6162267" cy="3589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3385775"/>
            <a:ext cx="5626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Шліфування проводять для надання протезу рівних країв, відсутності травматичних меж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2691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6300" y="561173"/>
            <a:ext cx="8610600" cy="1293028"/>
          </a:xfrm>
        </p:spPr>
        <p:txBody>
          <a:bodyPr/>
          <a:lstStyle/>
          <a:p>
            <a:r>
              <a:rPr lang="uk-UA" b="1" dirty="0" smtClean="0"/>
              <a:t>Повні Знімні </a:t>
            </a:r>
            <a:br>
              <a:rPr lang="uk-UA" b="1" dirty="0" smtClean="0"/>
            </a:br>
            <a:r>
              <a:rPr lang="uk-UA" b="1" dirty="0" smtClean="0"/>
              <a:t>пластинкові протези</a:t>
            </a:r>
            <a:endParaRPr lang="ru-RU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29630" r="44907" b="32889"/>
          <a:stretch/>
        </p:blipFill>
        <p:spPr bwMode="auto">
          <a:xfrm>
            <a:off x="2349500" y="2108199"/>
            <a:ext cx="7505700" cy="424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7110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400" y="434173"/>
            <a:ext cx="8610600" cy="1293028"/>
          </a:xfrm>
        </p:spPr>
        <p:txBody>
          <a:bodyPr/>
          <a:lstStyle/>
          <a:p>
            <a:r>
              <a:rPr lang="uk-UA" b="1" dirty="0" smtClean="0"/>
              <a:t>Фіксація в порожнині рота</a:t>
            </a:r>
            <a:endParaRPr lang="ru-RU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5524500" y="3644900"/>
            <a:ext cx="2057400" cy="5715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28889" r="50741" b="26814"/>
          <a:stretch/>
        </p:blipFill>
        <p:spPr bwMode="auto">
          <a:xfrm>
            <a:off x="263939" y="2114550"/>
            <a:ext cx="4968461" cy="363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9" t="28518" r="23797" b="22963"/>
          <a:stretch/>
        </p:blipFill>
        <p:spPr bwMode="auto">
          <a:xfrm>
            <a:off x="7937500" y="1851025"/>
            <a:ext cx="3403600" cy="415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617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1772" y="598854"/>
            <a:ext cx="7913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Зняття анатомічного відбитка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817764"/>
            <a:ext cx="12094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Анатомічний відбиток – це статичне відображення протезного ложа.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intranet.tdmu.edu.ua/data/kafedra/internal/stomat_ortop/classes_stud/uk/stomat/ntn/%D0%BE%D1%80%D1%82%D0%BE%D0%BF%D0%B5%D0%B4%D0%B8%D1%87%D0%BD%D0%B0%20%D1%81%D1%82%D0%BE%D0%BC%D0%B0%D1%82%D0%BE%D0%BB%D0%BE%D0%B3%D1%96%D1%8F/4/02.%20%D0%9A%D0%BB%D1%96%D0%BD%D1%96%D1%87%D0%BD%D0%B0%20%D0%B0%D0%BD%D0%B0%D1%82%D0%BE%D0%BC%D1%96%D1%8F%20%D0%B1%D0%B5%D0%B7%D0%B7%D1%83%D0%B1%D0%BE%D1%97%20%D0%BF%D0%BE%D1%80%D0%BE%D0%B6%D0%BD%D0%B8%D0%BD%D0%B8%20%D1%80%D0%BE%D1%82%D0%B0_files/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61" y="2706651"/>
            <a:ext cx="4534415" cy="4050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ntranet.tdmu.edu.ua/data/kafedra/internal/stomat_ortop/classes_stud/uk/stomat/ntn/%D0%BE%D1%80%D1%82%D0%BE%D0%BF%D0%B5%D0%B4%D0%B8%D1%87%D0%BD%D0%B0%20%D1%81%D1%82%D0%BE%D0%BC%D0%B0%D1%82%D0%BE%D0%BB%D0%BE%D0%B3%D1%96%D1%8F/4/02.%20%D0%9A%D0%BB%D1%96%D0%BD%D1%96%D1%87%D0%BD%D0%B0%20%D0%B0%D0%BD%D0%B0%D1%82%D0%BE%D0%BC%D1%96%D1%8F%20%D0%B1%D0%B5%D0%B7%D0%B7%D1%83%D0%B1%D0%BE%D1%97%20%D0%BF%D0%BE%D1%80%D0%BE%D0%B6%D0%BD%D0%B8%D0%BD%D0%B8%20%D1%80%D0%BE%D1%82%D0%B0_files/image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5" y="2825262"/>
            <a:ext cx="5076090" cy="3767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380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6616" y="1629507"/>
            <a:ext cx="4591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Вибір стандартної ложки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відбиткові лож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11" y="2214282"/>
            <a:ext cx="5226905" cy="461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74121" y="609600"/>
            <a:ext cx="7913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Зняття анатомічного відбитка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Картинки по запросу відбиткові лож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412" y="2438399"/>
            <a:ext cx="5295020" cy="365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2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7231" y="937846"/>
            <a:ext cx="6742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Вимоги до стандартної ложки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6123" y="1934308"/>
            <a:ext cx="98764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/>
              <a:t>Ложка не повинна створювати компресію на окремі ділянки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/>
              <a:t>Ложка повинна перекривати такі анатомічні утвори: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 err="1" smtClean="0"/>
              <a:t>Ретромолярна</a:t>
            </a:r>
            <a:r>
              <a:rPr lang="uk-UA" sz="2400" dirty="0" smtClean="0"/>
              <a:t> ділянка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 smtClean="0"/>
              <a:t>Під</a:t>
            </a:r>
            <a:r>
              <a:rPr lang="en-US" sz="2400" dirty="0" smtClean="0"/>
              <a:t>’</a:t>
            </a:r>
            <a:r>
              <a:rPr lang="uk-UA" sz="2400" dirty="0" smtClean="0"/>
              <a:t>язикова ділянка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 smtClean="0"/>
              <a:t>Лінія 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 err="1" smtClean="0"/>
              <a:t>Верньощелепні</a:t>
            </a:r>
            <a:r>
              <a:rPr lang="uk-UA" sz="2400" dirty="0" smtClean="0"/>
              <a:t> бугри</a:t>
            </a:r>
            <a:endParaRPr lang="ru-RU" sz="2400" dirty="0"/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46" y="2808280"/>
            <a:ext cx="6064617" cy="3856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968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650" y="1507193"/>
            <a:ext cx="11377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Вибір </a:t>
            </a:r>
            <a:r>
              <a:rPr lang="uk-UA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відбиткового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матеріалу для анатомічного відбитку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445" y="2200236"/>
            <a:ext cx="8865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Оптимальним для отримання відбитку є силіконові маси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9eb2c48a9253ca313c18ae7466b29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154" y="2839941"/>
            <a:ext cx="3773610" cy="377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1360110989ZetaPlusintrokit3_en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187" y="2839941"/>
            <a:ext cx="4173536" cy="306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675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01" y="704764"/>
            <a:ext cx="7252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якості отриманого відбитка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569" y="1688123"/>
            <a:ext cx="115941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 пор, відтяжок, змазаності на поверхні відбитка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 відбитка повинні бути об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ємні: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товсті, тому що це ознака розтягнення меж протезного ложа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гострі, бо недостатньо якість зняття щічно-альвеолярного жолобка</a:t>
            </a: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716338"/>
            <a:ext cx="4392612" cy="2759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453" y="3756026"/>
            <a:ext cx="4321175" cy="2719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7656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1546</TotalTime>
  <Words>1350</Words>
  <Application>Microsoft Office PowerPoint</Application>
  <PresentationFormat>Произвольный</PresentationFormat>
  <Paragraphs>169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След самолета</vt:lpstr>
      <vt:lpstr>Лікування пацієнтів з повною відсутнісю зубів</vt:lpstr>
      <vt:lpstr>Стареча прогнатія</vt:lpstr>
      <vt:lpstr>ПЗПП (повний знімний пластинковий протез)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Виготовлення попередніх моделей</vt:lpstr>
      <vt:lpstr>Виготовлення індивідуальних ложок</vt:lpstr>
      <vt:lpstr>Межі індивідуальних ложок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Паковка відбитків воском</vt:lpstr>
      <vt:lpstr>Відливка робочих моделей</vt:lpstr>
      <vt:lpstr>Прикусні шаблони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Реєстрація прикусу</vt:lpstr>
      <vt:lpstr>Фіксація в артикулятор</vt:lpstr>
      <vt:lpstr>Маркування  реєстратів на моделі</vt:lpstr>
      <vt:lpstr>Вибір кольору, форми та виду штучних зубів</vt:lpstr>
      <vt:lpstr>Постановка штучних зубів</vt:lpstr>
      <vt:lpstr>Постановка зубів за  М.Є. Васильєвим</vt:lpstr>
      <vt:lpstr>Постановка зубів за  М.Є. Васильєвим</vt:lpstr>
      <vt:lpstr>Постановка зубів за  М.Є. Васильєвим</vt:lpstr>
      <vt:lpstr>Загіпсовка в кювету та установка литників</vt:lpstr>
      <vt:lpstr>Загіпсовка в кювету та установка литників</vt:lpstr>
      <vt:lpstr>Заміна воску</vt:lpstr>
      <vt:lpstr>Нанесення ізоляційного лаку</vt:lpstr>
      <vt:lpstr>Внесення  пластмасової маси</vt:lpstr>
      <vt:lpstr>Шліфування протеза</vt:lpstr>
      <vt:lpstr>Повні Знімні  пластинкові протези</vt:lpstr>
      <vt:lpstr>Фіксація в порожнині рота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ІДЕНТИФІКАЦІЯ ОСІБ ЗА СТОМАТОЛОГІЧНИМ СТАТУСОМ. ОСОБЛИВОСТІ ІДЕНТИФІКАЦІЇ ОСІБ З ОРТОПЕДИЧНИМИ КОНСТРУКЦІЯМИ ТА ОПОРОЮ НА ДЕНТАЛЬНІ ІМПЛАНТАТИ В ХОДІ ПРОВЕДЕННЯ СУДОВО-МЕДИЧНИХ ЕКСПЕРТИЗ</dc:title>
  <dc:creator>dell</dc:creator>
  <cp:lastModifiedBy>Windows</cp:lastModifiedBy>
  <cp:revision>114</cp:revision>
  <dcterms:created xsi:type="dcterms:W3CDTF">2016-08-28T18:31:18Z</dcterms:created>
  <dcterms:modified xsi:type="dcterms:W3CDTF">2017-10-24T01:18:45Z</dcterms:modified>
</cp:coreProperties>
</file>