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61" r:id="rId6"/>
    <p:sldId id="259" r:id="rId7"/>
    <p:sldId id="262" r:id="rId8"/>
    <p:sldId id="269" r:id="rId9"/>
    <p:sldId id="263" r:id="rId10"/>
    <p:sldId id="260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2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0294-E547-4973-A16F-505FC40E1C57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E5406-A9E8-415E-B93B-F143771D4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0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1C4-291C-433B-A500-4320EA4BBAAA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206952"/>
            <a:ext cx="7147931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208476"/>
            <a:ext cx="1190348" cy="1844802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2352494"/>
            <a:ext cx="910224" cy="1556766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2291716"/>
            <a:ext cx="6947845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8951"/>
            <a:ext cx="762000" cy="3429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3419458"/>
            <a:ext cx="6755166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2354580"/>
            <a:ext cx="6760868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150"/>
            <a:ext cx="6553200" cy="3429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275"/>
            <a:ext cx="6629400" cy="9144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B66F-1465-4436-BCA9-B2A4CBC7B63C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71450"/>
            <a:ext cx="1859280" cy="4591976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263557"/>
            <a:ext cx="1672235" cy="44077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8" y="296571"/>
            <a:ext cx="1485531" cy="43417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172200" cy="4343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416A-7F23-4680-B082-C56534CCA9E8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FF3A-E633-49E0-96FA-766ED7BB7A8C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88BA-2505-40CF-8A2F-9EE2536556E3}" type="datetime1">
              <a:rPr lang="en-US" smtClean="0"/>
              <a:t>9/22/2021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209800"/>
            <a:ext cx="8265160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2286001"/>
            <a:ext cx="8033800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300"/>
            <a:ext cx="7696200" cy="97155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406141"/>
            <a:ext cx="7818120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5633"/>
            <a:ext cx="7696200" cy="392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343150"/>
            <a:ext cx="7817599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A0E8-ACCA-420D-B26B-2AEB6DD7C8E4}" type="datetime1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182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CD2-29C3-4E9F-944D-F6AC13BD6A6F}" type="datetime1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AF73-A184-4B09-95E4-FA7E90C8A12D}" type="datetime1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507C-50DF-4861-A6A0-E0CD9410D462}" type="datetime1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350"/>
            <a:ext cx="4572000" cy="39433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69C7-A290-4445-B15F-448FFFAB437F}" type="datetime1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129284"/>
            <a:ext cx="2716566" cy="264261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231854"/>
            <a:ext cx="2483254" cy="2425746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8850"/>
            <a:ext cx="2298634" cy="131445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734"/>
            <a:ext cx="2298634" cy="893715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078"/>
            <a:ext cx="7772400" cy="3248673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148-017C-4344-AA86-FBD64AE0E038}" type="datetime1">
              <a:rPr lang="en-US" smtClean="0"/>
              <a:t>9/22/2021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3714750"/>
            <a:ext cx="7772400" cy="1028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3771900"/>
            <a:ext cx="7600765" cy="90219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4229100"/>
            <a:ext cx="7328514" cy="338772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3806190"/>
            <a:ext cx="7946136" cy="82296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2418"/>
            <a:ext cx="7244736" cy="3012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051"/>
            <a:ext cx="7328514" cy="392282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3FFE68D-071A-4C73-AACE-3F9BC3C98253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7D2253-1E35-4BF6-9A41-12567F67FB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08625"/>
            <a:ext cx="8595360" cy="99441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279647"/>
            <a:ext cx="8380520" cy="83894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4" y="3597002"/>
            <a:ext cx="6737507" cy="3429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/>
              <a:t>Vladyslav</a:t>
            </a:r>
            <a:r>
              <a:rPr lang="en-US" b="1" dirty="0"/>
              <a:t> </a:t>
            </a:r>
            <a:r>
              <a:rPr lang="en-US" b="1" dirty="0" err="1" smtClean="0"/>
              <a:t>Kotsovsky</a:t>
            </a:r>
            <a:r>
              <a:rPr lang="en-US" b="1" dirty="0" smtClean="0"/>
              <a:t>, </a:t>
            </a:r>
            <a:r>
              <a:rPr lang="en-US" b="1" dirty="0" err="1"/>
              <a:t>Anatoliy</a:t>
            </a:r>
            <a:r>
              <a:rPr lang="en-US" b="1" dirty="0"/>
              <a:t> </a:t>
            </a:r>
            <a:r>
              <a:rPr lang="en-US" b="1" dirty="0" err="1" smtClean="0"/>
              <a:t>Batyuk</a:t>
            </a:r>
            <a:r>
              <a:rPr lang="en-US" b="1" dirty="0" smtClean="0"/>
              <a:t>, </a:t>
            </a:r>
            <a:r>
              <a:rPr lang="en-US" b="1" dirty="0" err="1" smtClean="0"/>
              <a:t>Volodymyr</a:t>
            </a:r>
            <a:r>
              <a:rPr lang="en-US" b="1" dirty="0" smtClean="0"/>
              <a:t> </a:t>
            </a:r>
            <a:r>
              <a:rPr lang="en-US" b="1" dirty="0" err="1"/>
              <a:t>Voityshyn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645" y="2427734"/>
            <a:ext cx="6826651" cy="906942"/>
          </a:xfrm>
        </p:spPr>
        <p:txBody>
          <a:bodyPr/>
          <a:lstStyle/>
          <a:p>
            <a:r>
              <a:rPr lang="en-US" sz="2000" b="1" dirty="0"/>
              <a:t>On the Size of Weights for Bithreshold Neurons and Networks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48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cap="small" dirty="0" smtClean="0"/>
              <a:t>conclusions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0888" y="4767263"/>
            <a:ext cx="2133600" cy="273844"/>
          </a:xfrm>
        </p:spPr>
        <p:txBody>
          <a:bodyPr/>
          <a:lstStyle/>
          <a:p>
            <a:fld id="{9C7D2253-1E35-4BF6-9A41-12567F67FBDA}" type="slidenum">
              <a:rPr lang="en-US" smtClean="0"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8363272" cy="32801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58" y="1269064"/>
            <a:ext cx="8198419" cy="3772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5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thank you for </a:t>
            </a:r>
            <a:r>
              <a:rPr lang="en-US" sz="2800" dirty="0" smtClean="0"/>
              <a:t>your attention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 model of bithreshold neuron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0888" y="4767263"/>
            <a:ext cx="2133600" cy="273844"/>
          </a:xfrm>
        </p:spPr>
        <p:txBody>
          <a:bodyPr/>
          <a:lstStyle/>
          <a:p>
            <a:fld id="{9C7D2253-1E35-4BF6-9A41-12567F67FBDA}" type="slidenum">
              <a:rPr lang="en-US" smtClean="0"/>
              <a:t>2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90" y="1296144"/>
            <a:ext cx="8070918" cy="37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6280"/>
            <a:ext cx="8496944" cy="77957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B-Separability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3</a:t>
            </a:fld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48" y="1234073"/>
            <a:ext cx="5331645" cy="369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197" y="1527908"/>
            <a:ext cx="3312368" cy="2586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6280"/>
            <a:ext cx="8496944" cy="77957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 bithreshold function</a:t>
            </a:r>
            <a:endParaRPr lang="en-US" sz="2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247666"/>
            <a:ext cx="8568952" cy="3852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Problem</a:t>
            </a:r>
            <a:r>
              <a:rPr lang="ru-RU" sz="2400" b="1" dirty="0" smtClean="0"/>
              <a:t> </a:t>
            </a:r>
            <a:r>
              <a:rPr lang="en-US" sz="2400" b="1" dirty="0"/>
              <a:t>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78" y="1418486"/>
            <a:ext cx="8229600" cy="3280172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x-none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x-none" b="1" dirty="0">
                <a:latin typeface="Times New Roman" pitchFamily="18" charset="0"/>
                <a:cs typeface="Times New Roman" pitchFamily="18" charset="0"/>
              </a:rPr>
              <a:t>goal of the research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solution of the problem of 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memory capacity that is necessary to store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parameters of bithreshold 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neurons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networks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Our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work comprises: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Estimation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norm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vector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producing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given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b-dichotomy 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of the finite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Bounds on the size of the norm of the integer weight vector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bithreshold neurons realizing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bithre­shold Boolean functions.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average and maximum capacity of the memory that is enough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store all weights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bithre­shold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neural network with integer inputs.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6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/>
              <a:t>Bounds on the Size of Integer Weight </a:t>
            </a:r>
            <a:r>
              <a:rPr lang="en-US" sz="2400" b="1" dirty="0" smtClean="0"/>
              <a:t>Vector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86872" y="4767263"/>
            <a:ext cx="2133600" cy="273844"/>
          </a:xfrm>
        </p:spPr>
        <p:txBody>
          <a:bodyPr/>
          <a:lstStyle/>
          <a:p>
            <a:fld id="{9C7D2253-1E35-4BF6-9A41-12567F67FBDA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6995120" cy="32801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17" y="1515151"/>
            <a:ext cx="8352928" cy="28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0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/>
              <a:t>Bounds on the Size of Integer Weight Vectors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65" y="1490720"/>
            <a:ext cx="83058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0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/>
              <a:t>Bounds on the Size of Integer Weight Vectors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2253-1E35-4BF6-9A41-12567F67FBDA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7355160" cy="32801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88" y="1518385"/>
            <a:ext cx="8568952" cy="28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0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01" y="306280"/>
            <a:ext cx="8533754" cy="779570"/>
          </a:xfrm>
        </p:spPr>
        <p:txBody>
          <a:bodyPr>
            <a:normAutofit/>
          </a:bodyPr>
          <a:lstStyle/>
          <a:p>
            <a:r>
              <a:rPr lang="en-US" sz="2000" b="1" dirty="0"/>
              <a:t>Memory </a:t>
            </a:r>
            <a:r>
              <a:rPr lang="en-US" sz="2000" b="1" dirty="0" smtClean="0"/>
              <a:t>CAPACITY </a:t>
            </a:r>
            <a:r>
              <a:rPr lang="en-US" sz="2000" b="1" dirty="0"/>
              <a:t>of the Bithreshold Neural Network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26282" y="4754024"/>
            <a:ext cx="2133600" cy="273844"/>
          </a:xfrm>
        </p:spPr>
        <p:txBody>
          <a:bodyPr/>
          <a:lstStyle/>
          <a:p>
            <a:fld id="{9C7D2253-1E35-4BF6-9A41-12567F67FBDA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6491064" cy="32801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60936"/>
            <a:ext cx="798195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1041</TotalTime>
  <Words>75</Words>
  <Application>Microsoft Office PowerPoint</Application>
  <PresentationFormat>On-screen Show (16:9)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Century Gothic</vt:lpstr>
      <vt:lpstr>Times New Roman</vt:lpstr>
      <vt:lpstr>Apothecary</vt:lpstr>
      <vt:lpstr>On the Size of Weights for Bithreshold Neurons and Networks</vt:lpstr>
      <vt:lpstr>A model of bithreshold neuron</vt:lpstr>
      <vt:lpstr>B-Separability</vt:lpstr>
      <vt:lpstr>A bithreshold function</vt:lpstr>
      <vt:lpstr>Problem statement</vt:lpstr>
      <vt:lpstr>Bounds on the Size of Integer Weight Vector</vt:lpstr>
      <vt:lpstr>Bounds on the Size of Integer Weight Vectors</vt:lpstr>
      <vt:lpstr>Bounds on the Size of Integer Weight Vectors</vt:lpstr>
      <vt:lpstr>Memory CAPACITY of the Bithreshold Neural Network</vt:lpstr>
      <vt:lpstr>conclusions</vt:lpstr>
      <vt:lpstr>thank you for your attention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approaches in the learning of complex-valued neural networks</dc:title>
  <dc:creator>Admin</dc:creator>
  <cp:lastModifiedBy>User</cp:lastModifiedBy>
  <cp:revision>64</cp:revision>
  <dcterms:created xsi:type="dcterms:W3CDTF">2020-08-11T06:47:47Z</dcterms:created>
  <dcterms:modified xsi:type="dcterms:W3CDTF">2021-09-22T20:44:47Z</dcterms:modified>
</cp:coreProperties>
</file>