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58" r:id="rId4"/>
    <p:sldId id="270" r:id="rId5"/>
    <p:sldId id="271" r:id="rId6"/>
    <p:sldId id="261" r:id="rId7"/>
    <p:sldId id="273" r:id="rId8"/>
    <p:sldId id="272" r:id="rId9"/>
    <p:sldId id="260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00294-E547-4973-A16F-505FC40E1C5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E5406-A9E8-415E-B93B-F143771D4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E5406-A9E8-415E-B93B-F143771D42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1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41C4-291C-433B-A500-4320EA4BBAAA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FB66F-1465-4436-BCA9-B2A4CBC7B63C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416A-7F23-4680-B082-C56534CCA9E8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FF3A-E633-49E0-96FA-766ED7BB7A8C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88BA-2505-40CF-8A2F-9EE2536556E3}" type="datetime1">
              <a:rPr lang="en-US" smtClean="0"/>
              <a:t>9/22/2021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A0E8-ACCA-420D-B26B-2AEB6DD7C8E4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8CD2-29C3-4E9F-944D-F6AC13BD6A6F}" type="datetime1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AF73-A184-4B09-95E4-FA7E90C8A12D}" type="datetime1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507C-50DF-4861-A6A0-E0CD9410D462}" type="datetime1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69C7-A290-4445-B15F-448FFFAB437F}" type="datetime1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9148-017C-4344-AA86-FBD64AE0E038}" type="datetime1">
              <a:rPr lang="en-US" smtClean="0"/>
              <a:t>9/22/2021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3FFE68D-071A-4C73-AACE-3F9BC3C98253}" type="datetime1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C7D2253-1E35-4BF6-9A41-12567F67FB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507854"/>
            <a:ext cx="6553200" cy="342900"/>
          </a:xfrm>
          <a:noFill/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Vladyslav</a:t>
            </a:r>
            <a:r>
              <a:rPr lang="en-US" b="1" dirty="0"/>
              <a:t> </a:t>
            </a:r>
            <a:r>
              <a:rPr lang="en-US" b="1" dirty="0" err="1" smtClean="0"/>
              <a:t>Kotsovsky</a:t>
            </a:r>
            <a:r>
              <a:rPr lang="en-US" b="1" dirty="0" smtClean="0"/>
              <a:t> and </a:t>
            </a:r>
            <a:r>
              <a:rPr lang="en-US" b="1" dirty="0" err="1" smtClean="0"/>
              <a:t>Anatoliy</a:t>
            </a:r>
            <a:r>
              <a:rPr lang="en-US" b="1" dirty="0" smtClean="0"/>
              <a:t> </a:t>
            </a:r>
            <a:r>
              <a:rPr lang="en-US" b="1" dirty="0" err="1" smtClean="0"/>
              <a:t>Batyuk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645" y="1545636"/>
            <a:ext cx="6786360" cy="1789040"/>
          </a:xfrm>
        </p:spPr>
        <p:txBody>
          <a:bodyPr/>
          <a:lstStyle/>
          <a:p>
            <a:r>
              <a:rPr lang="en-US" sz="2400" b="1" dirty="0"/>
              <a:t>Decision List-Based Representation of Bithreshold Functions</a:t>
            </a:r>
          </a:p>
        </p:txBody>
      </p:sp>
    </p:spTree>
    <p:extLst>
      <p:ext uri="{BB962C8B-B14F-4D97-AF65-F5344CB8AC3E}">
        <p14:creationId xmlns:p14="http://schemas.microsoft.com/office/powerpoint/2010/main" val="2548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thank you for </a:t>
            </a:r>
            <a:r>
              <a:rPr lang="en-US" sz="2800" dirty="0" smtClean="0"/>
              <a:t>your attention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3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3" y="339502"/>
            <a:ext cx="8260672" cy="77957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goalS</a:t>
            </a:r>
            <a:r>
              <a:rPr lang="en-US" sz="2400" b="1" dirty="0" smtClean="0"/>
              <a:t> </a:t>
            </a:r>
            <a:r>
              <a:rPr lang="en-US" sz="2400" b="1" dirty="0"/>
              <a:t>of </a:t>
            </a:r>
            <a:r>
              <a:rPr lang="en-US" sz="2400" b="1" dirty="0" smtClean="0"/>
              <a:t>research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888" y="4767263"/>
            <a:ext cx="2133600" cy="273844"/>
          </a:xfrm>
        </p:spPr>
        <p:txBody>
          <a:bodyPr/>
          <a:lstStyle/>
          <a:p>
            <a:fld id="{9C7D2253-1E35-4BF6-9A41-12567F67FBDA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6856" y="1563639"/>
            <a:ext cx="8229600" cy="3384376"/>
          </a:xfrm>
        </p:spPr>
        <p:txBody>
          <a:bodyPr/>
          <a:lstStyle/>
          <a:p>
            <a:r>
              <a:rPr lang="en-US" dirty="0" smtClean="0"/>
              <a:t>Study of conditions </a:t>
            </a:r>
            <a:r>
              <a:rPr lang="en-US" dirty="0"/>
              <a:t>on the terms of </a:t>
            </a:r>
            <a:r>
              <a:rPr lang="en-US" dirty="0" smtClean="0"/>
              <a:t>the </a:t>
            </a:r>
            <a:r>
              <a:rPr lang="en-US" dirty="0"/>
              <a:t>decision list ensuring that it produces a bithreshold </a:t>
            </a:r>
            <a:r>
              <a:rPr lang="en-US" dirty="0" smtClean="0"/>
              <a:t>function.</a:t>
            </a:r>
          </a:p>
          <a:p>
            <a:pPr algn="just"/>
            <a:r>
              <a:rPr lang="en-US" dirty="0" smtClean="0"/>
              <a:t>Design and justification of the effective learning </a:t>
            </a:r>
            <a:r>
              <a:rPr lang="en-US" dirty="0"/>
              <a:t>algorithm, which can be applied in the synthesis of the bithreshold neuron </a:t>
            </a:r>
            <a:r>
              <a:rPr lang="en-US" dirty="0" smtClean="0"/>
              <a:t>realizing </a:t>
            </a:r>
            <a:r>
              <a:rPr lang="en-US" dirty="0"/>
              <a:t>the output function of the decision list.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7904" y="3651870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2020"/>
            <a:ext cx="8496944" cy="779570"/>
          </a:xfrm>
        </p:spPr>
        <p:txBody>
          <a:bodyPr>
            <a:normAutofit/>
          </a:bodyPr>
          <a:lstStyle/>
          <a:p>
            <a:r>
              <a:rPr lang="en-US" sz="2400" b="1" dirty="0"/>
              <a:t>Decision List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28200" y="4684763"/>
            <a:ext cx="2133600" cy="273844"/>
          </a:xfrm>
        </p:spPr>
        <p:txBody>
          <a:bodyPr/>
          <a:lstStyle/>
          <a:p>
            <a:fld id="{9C7D2253-1E35-4BF6-9A41-12567F67FBDA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06" y="1301007"/>
            <a:ext cx="80105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model of bithreshold neuron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888" y="4767263"/>
            <a:ext cx="2133600" cy="273844"/>
          </a:xfrm>
        </p:spPr>
        <p:txBody>
          <a:bodyPr/>
          <a:lstStyle/>
          <a:p>
            <a:fld id="{9C7D2253-1E35-4BF6-9A41-12567F67FBDA}" type="slidenum">
              <a:rPr lang="en-US" smtClean="0"/>
              <a:t>4</a:t>
            </a:fld>
            <a:endParaRPr lang="en-US" dirty="0"/>
          </a:p>
        </p:txBody>
      </p:sp>
      <p:pic>
        <p:nvPicPr>
          <p:cNvPr id="16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8" y="1270397"/>
            <a:ext cx="8083324" cy="36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Bithreshold </a:t>
            </a:r>
            <a:r>
              <a:rPr lang="en-US" sz="2400" b="1" dirty="0"/>
              <a:t>Functions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0888" y="4767263"/>
            <a:ext cx="2133600" cy="273844"/>
          </a:xfrm>
        </p:spPr>
        <p:txBody>
          <a:bodyPr/>
          <a:lstStyle/>
          <a:p>
            <a:fld id="{9C7D2253-1E35-4BF6-9A41-12567F67FBDA}" type="slidenum">
              <a:rPr lang="en-US" smtClean="0"/>
              <a:t>5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6" y="1419622"/>
            <a:ext cx="8283078" cy="268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Theoretical</a:t>
            </a:r>
            <a:r>
              <a:rPr lang="en-US" sz="1400" b="1" dirty="0" smtClean="0"/>
              <a:t>  </a:t>
            </a:r>
            <a:r>
              <a:rPr lang="en-US" sz="2000" b="1" dirty="0" smtClean="0"/>
              <a:t>foundation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1314451"/>
            <a:ext cx="7812359" cy="387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Learning Algorithm for Decision List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1714"/>
            <a:ext cx="74866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Learning Algorithm for Decision List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01515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91" y="1419622"/>
            <a:ext cx="7001501" cy="320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6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cap="small" dirty="0" smtClean="0"/>
              <a:t>conclusions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D2253-1E35-4BF6-9A41-12567F67FBDA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7931224" cy="3057499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6072"/>
            <a:ext cx="8532440" cy="327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908</TotalTime>
  <Words>96</Words>
  <Application>Microsoft Office PowerPoint</Application>
  <PresentationFormat>On-screen Show (16:9)</PresentationFormat>
  <Paragraphs>22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Calibri</vt:lpstr>
      <vt:lpstr>Century Gothic</vt:lpstr>
      <vt:lpstr>Apothecary</vt:lpstr>
      <vt:lpstr>Decision List-Based Representation of Bithreshold Functions</vt:lpstr>
      <vt:lpstr>goalS of research</vt:lpstr>
      <vt:lpstr>Decision List</vt:lpstr>
      <vt:lpstr>model of bithreshold neuron</vt:lpstr>
      <vt:lpstr>Bithreshold Functions</vt:lpstr>
      <vt:lpstr>Theoretical  foundation</vt:lpstr>
      <vt:lpstr>Learning Algorithm for Decision List</vt:lpstr>
      <vt:lpstr>Learning Algorithm for Decision List</vt:lpstr>
      <vt:lpstr>conclusions</vt:lpstr>
      <vt:lpstr>thank you for your attention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approaches in the learning of complex-valued neural networks</dc:title>
  <dc:creator>Admin</dc:creator>
  <cp:lastModifiedBy>User</cp:lastModifiedBy>
  <cp:revision>59</cp:revision>
  <dcterms:created xsi:type="dcterms:W3CDTF">2020-08-11T06:47:47Z</dcterms:created>
  <dcterms:modified xsi:type="dcterms:W3CDTF">2021-09-22T20:57:16Z</dcterms:modified>
</cp:coreProperties>
</file>