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Нейромережеві </a:t>
            </a:r>
            <a:r>
              <a:rPr lang="ru-RU" dirty="0" err="1"/>
              <a:t>моделі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Модуль </a:t>
            </a:r>
            <a:r>
              <a:rPr lang="uk-UA" b="1" dirty="0" smtClean="0"/>
              <a:t>№ </a:t>
            </a:r>
            <a:r>
              <a:rPr lang="en-US" b="1" dirty="0" smtClean="0"/>
              <a:t>3</a:t>
            </a:r>
            <a:r>
              <a:rPr lang="uk-UA" b="1" dirty="0" smtClean="0"/>
              <a:t>. </a:t>
            </a:r>
            <a:r>
              <a:rPr lang="uk-UA" b="1" dirty="0"/>
              <a:t>Нейронні елементи та нейромережеві схеми над алгебраїчними структурами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1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Метод апроксимації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для </a:t>
            </a:r>
            <a:r>
              <a:rPr lang="uk-UA" dirty="0">
                <a:effectLst/>
              </a:rPr>
              <a:t>синтезу НЕ 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63894"/>
            <a:ext cx="8208912" cy="438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33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822875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59" y="404664"/>
            <a:ext cx="8256344" cy="265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26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Ітераційний</a:t>
            </a:r>
            <a:r>
              <a:rPr lang="ru-RU" sz="2800" dirty="0" smtClean="0"/>
              <a:t> метод </a:t>
            </a:r>
            <a:r>
              <a:rPr lang="ru-RU" sz="2800" dirty="0"/>
              <a:t>синтезу </a:t>
            </a:r>
            <a:r>
              <a:rPr lang="ru-RU" sz="2800" dirty="0" err="1"/>
              <a:t>нейроелементів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пороговою </a:t>
            </a:r>
            <a:r>
              <a:rPr lang="ru-RU" sz="2800" dirty="0" err="1"/>
              <a:t>функцією</a:t>
            </a:r>
            <a:r>
              <a:rPr lang="ru-RU" sz="2800" dirty="0"/>
              <a:t> </a:t>
            </a:r>
            <a:r>
              <a:rPr lang="ru-RU" sz="2800" dirty="0" err="1" smtClean="0"/>
              <a:t>активації</a:t>
            </a:r>
            <a:endParaRPr lang="ru-RU" sz="28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3" y="1396218"/>
            <a:ext cx="7842827" cy="448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56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25" y="332656"/>
            <a:ext cx="742859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20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064896" cy="296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86" y="3861048"/>
            <a:ext cx="8076931" cy="149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19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82707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39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1.2. </a:t>
            </a:r>
            <a:r>
              <a:rPr lang="ru-RU" sz="2700" dirty="0" err="1" smtClean="0"/>
              <a:t>Багатозначні</a:t>
            </a:r>
            <a:r>
              <a:rPr lang="ru-RU" sz="2700" dirty="0" smtClean="0"/>
              <a:t> </a:t>
            </a:r>
            <a:r>
              <a:rPr lang="ru-RU" sz="2700" dirty="0" err="1" smtClean="0"/>
              <a:t>нейроелементи</a:t>
            </a:r>
            <a:r>
              <a:rPr lang="ru-RU" sz="2700" dirty="0" smtClean="0"/>
              <a:t> з </a:t>
            </a:r>
            <a:r>
              <a:rPr lang="ru-RU" sz="2700" dirty="0" err="1" smtClean="0"/>
              <a:t>дискретними</a:t>
            </a:r>
            <a:r>
              <a:rPr lang="ru-RU" sz="2700" dirty="0" smtClean="0"/>
              <a:t> та </a:t>
            </a:r>
            <a:r>
              <a:rPr lang="ru-RU" sz="2700" dirty="0" err="1" smtClean="0"/>
              <a:t>неперервними</a:t>
            </a:r>
            <a:r>
              <a:rPr lang="ru-RU" sz="2700" dirty="0" smtClean="0"/>
              <a:t> </a:t>
            </a:r>
            <a:r>
              <a:rPr lang="ru-RU" sz="2700" dirty="0" err="1" smtClean="0"/>
              <a:t>функціями</a:t>
            </a:r>
            <a:r>
              <a:rPr lang="ru-RU" sz="2700" dirty="0" smtClean="0"/>
              <a:t> </a:t>
            </a:r>
            <a:r>
              <a:rPr lang="ru-RU" sz="2700" dirty="0" err="1" smtClean="0"/>
              <a:t>активації</a:t>
            </a:r>
            <a:endParaRPr lang="ru-RU" sz="27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8" y="1340768"/>
            <a:ext cx="804499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415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6" y="476672"/>
            <a:ext cx="792192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566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4192"/>
            <a:ext cx="7344815" cy="236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10490"/>
            <a:ext cx="7093903" cy="3421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474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реалізовності</a:t>
            </a:r>
            <a:r>
              <a:rPr lang="ru-RU" dirty="0"/>
              <a:t> </a:t>
            </a:r>
            <a:r>
              <a:rPr lang="ru-RU" dirty="0" err="1"/>
              <a:t>бульових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одним НЕ з </a:t>
            </a:r>
            <a:r>
              <a:rPr lang="ru-RU" dirty="0" smtClean="0"/>
              <a:t>пороговою </a:t>
            </a:r>
            <a:r>
              <a:rPr lang="ru-RU" dirty="0" err="1" smtClean="0"/>
              <a:t>функцією</a:t>
            </a:r>
            <a:r>
              <a:rPr lang="ru-RU" dirty="0" smtClean="0"/>
              <a:t> </a:t>
            </a:r>
            <a:r>
              <a:rPr lang="ru-RU" dirty="0" err="1"/>
              <a:t>активації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/>
              <a:t>поняттях</a:t>
            </a:r>
            <a:r>
              <a:rPr lang="ru-RU" dirty="0"/>
              <a:t> </a:t>
            </a:r>
            <a:r>
              <a:rPr lang="ru-RU" dirty="0" err="1" smtClean="0"/>
              <a:t>монотонності</a:t>
            </a:r>
            <a:r>
              <a:rPr lang="ru-RU" dirty="0" smtClean="0"/>
              <a:t> та </a:t>
            </a:r>
            <a:r>
              <a:rPr lang="ru-RU" dirty="0" err="1" smtClean="0"/>
              <a:t>асумовності</a:t>
            </a:r>
            <a:r>
              <a:rPr lang="ru-RU" dirty="0"/>
              <a:t>,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про </a:t>
            </a:r>
            <a:r>
              <a:rPr lang="ru-RU" dirty="0" err="1"/>
              <a:t>належність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до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нейрофункцій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1.3. </a:t>
            </a:r>
            <a:r>
              <a:rPr lang="ru-RU" dirty="0" err="1"/>
              <a:t>Висновки</a:t>
            </a:r>
            <a:r>
              <a:rPr lang="ru-RU" dirty="0"/>
              <a:t> до </a:t>
            </a:r>
            <a:r>
              <a:rPr lang="ru-RU" dirty="0" err="1" smtClean="0"/>
              <a:t>лекції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91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Тема</a:t>
            </a:r>
            <a:r>
              <a:rPr lang="ru-RU" dirty="0" smtClean="0"/>
              <a:t> № 1</a:t>
            </a:r>
            <a:r>
              <a:rPr lang="en-US" smtClean="0"/>
              <a:t>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92" y="2931712"/>
            <a:ext cx="5794921" cy="3089576"/>
          </a:xfrm>
        </p:spPr>
        <p:txBody>
          <a:bodyPr>
            <a:normAutofit fontScale="77500" lnSpcReduction="20000"/>
          </a:bodyPr>
          <a:lstStyle/>
          <a:p>
            <a:r>
              <a:rPr lang="ru-RU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синтезу </a:t>
            </a:r>
            <a:r>
              <a:rPr lang="ru-RU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класичних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багатозначних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нейроелементів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нейроелементів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пороговою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функцією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активізації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/>
              <a:t>1.2. </a:t>
            </a:r>
            <a:r>
              <a:rPr lang="ru-RU" sz="2400" dirty="0" err="1" smtClean="0"/>
              <a:t>Багатозначні</a:t>
            </a:r>
            <a:r>
              <a:rPr lang="ru-RU" sz="2400" dirty="0" smtClean="0"/>
              <a:t> </a:t>
            </a:r>
            <a:r>
              <a:rPr lang="ru-RU" sz="2400" dirty="0" err="1"/>
              <a:t>нейроелементи</a:t>
            </a:r>
            <a:r>
              <a:rPr lang="ru-RU" sz="2400" dirty="0"/>
              <a:t> з </a:t>
            </a:r>
            <a:r>
              <a:rPr lang="ru-RU" sz="2400" dirty="0" err="1"/>
              <a:t>дискретними</a:t>
            </a:r>
            <a:r>
              <a:rPr lang="ru-RU" sz="2400" dirty="0"/>
              <a:t> та </a:t>
            </a:r>
            <a:r>
              <a:rPr lang="ru-RU" sz="2400" dirty="0" err="1"/>
              <a:t>неперервними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 </a:t>
            </a:r>
            <a:r>
              <a:rPr lang="ru-RU" sz="2400" dirty="0" err="1"/>
              <a:t>активації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83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синтезу НЕ з пороговою </a:t>
            </a:r>
            <a:r>
              <a:rPr lang="ru-RU" dirty="0" err="1"/>
              <a:t>функцією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метод </a:t>
            </a:r>
            <a:r>
              <a:rPr lang="ru-RU" dirty="0" err="1"/>
              <a:t>апроксимації</a:t>
            </a:r>
            <a:r>
              <a:rPr lang="ru-RU" dirty="0"/>
              <a:t> та </a:t>
            </a:r>
            <a:r>
              <a:rPr lang="ru-RU" dirty="0" err="1"/>
              <a:t>ітераційний</a:t>
            </a:r>
            <a:r>
              <a:rPr lang="ru-RU" dirty="0"/>
              <a:t> метод, не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задачу.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нереалізовності</a:t>
            </a:r>
            <a:r>
              <a:rPr lang="ru-RU" dirty="0"/>
              <a:t> </a:t>
            </a:r>
            <a:r>
              <a:rPr lang="ru-RU" dirty="0" err="1"/>
              <a:t>бульової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одним НЕ через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граничний</a:t>
            </a:r>
            <a:r>
              <a:rPr lang="ru-RU" dirty="0"/>
              <a:t> цикл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характеристичних</a:t>
            </a:r>
            <a:r>
              <a:rPr lang="ru-RU" dirty="0"/>
              <a:t> </a:t>
            </a:r>
            <a:r>
              <a:rPr lang="ru-RU" dirty="0" err="1"/>
              <a:t>векторів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непростої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  </a:t>
            </a:r>
            <a:r>
              <a:rPr lang="ru-RU" dirty="0" err="1"/>
              <a:t>невід'ємних</a:t>
            </a:r>
            <a:r>
              <a:rPr lang="ru-RU" dirty="0"/>
              <a:t>   </a:t>
            </a:r>
            <a:r>
              <a:rPr lang="ru-RU" dirty="0" err="1"/>
              <a:t>нетривіальних</a:t>
            </a:r>
            <a:r>
              <a:rPr lang="ru-RU" dirty="0"/>
              <a:t>    </a:t>
            </a:r>
            <a:r>
              <a:rPr lang="ru-RU" dirty="0" err="1"/>
              <a:t>розв'язків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алгебраїчних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098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синтезу одного НЕ з пороговою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дискретними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активацій</a:t>
            </a:r>
            <a:r>
              <a:rPr lang="ru-RU" dirty="0"/>
              <a:t>, як над полем </a:t>
            </a:r>
            <a:r>
              <a:rPr lang="ru-RU" dirty="0" err="1"/>
              <a:t>комплексних</a:t>
            </a:r>
            <a:r>
              <a:rPr lang="ru-RU" dirty="0"/>
              <a:t> </a:t>
            </a:r>
            <a:r>
              <a:rPr lang="ru-RU" dirty="0" smtClean="0"/>
              <a:t>чисел, </a:t>
            </a:r>
            <a:r>
              <a:rPr lang="ru-RU" dirty="0"/>
              <a:t>так і над полем Галуа,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синтезу </a:t>
            </a:r>
            <a:r>
              <a:rPr lang="ru-RU" dirty="0" err="1"/>
              <a:t>нейромережевих</a:t>
            </a:r>
            <a:r>
              <a:rPr lang="ru-RU" dirty="0"/>
              <a:t> схем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нейроелементів</a:t>
            </a:r>
            <a:r>
              <a:rPr lang="ru-RU" dirty="0"/>
              <a:t> для </a:t>
            </a:r>
            <a:r>
              <a:rPr lang="ru-RU" dirty="0" err="1"/>
              <a:t>кодування</a:t>
            </a:r>
            <a:r>
              <a:rPr lang="ru-RU" dirty="0"/>
              <a:t> і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для </a:t>
            </a:r>
            <a:r>
              <a:rPr lang="ru-RU" dirty="0" err="1"/>
              <a:t>розпізнавання</a:t>
            </a:r>
            <a:r>
              <a:rPr lang="ru-RU" dirty="0"/>
              <a:t> </a:t>
            </a:r>
            <a:r>
              <a:rPr lang="ru-RU" dirty="0" err="1"/>
              <a:t>дискретних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та </a:t>
            </a:r>
            <a:r>
              <a:rPr lang="ru-RU" dirty="0" err="1"/>
              <a:t>зображень</a:t>
            </a:r>
            <a:r>
              <a:rPr lang="ru-RU" dirty="0"/>
              <a:t> є </a:t>
            </a:r>
            <a:r>
              <a:rPr lang="ru-RU" dirty="0" err="1"/>
              <a:t>актуальним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і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8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err="1" smtClean="0"/>
              <a:t>історичні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підходи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/>
              <a:t>синтезу </a:t>
            </a:r>
            <a:r>
              <a:rPr lang="ru-RU" sz="3200" dirty="0" err="1"/>
              <a:t>нейронних</a:t>
            </a:r>
            <a:r>
              <a:rPr lang="ru-RU" sz="3200" dirty="0"/>
              <a:t> </a:t>
            </a:r>
            <a:r>
              <a:rPr lang="ru-RU" sz="3200" dirty="0" err="1"/>
              <a:t>елементів</a:t>
            </a:r>
            <a:r>
              <a:rPr lang="ru-RU" sz="3200" dirty="0"/>
              <a:t> </a:t>
            </a:r>
            <a:r>
              <a:rPr lang="uk-UA" sz="3200" dirty="0"/>
              <a:t>і</a:t>
            </a:r>
            <a:r>
              <a:rPr lang="ru-RU" sz="3200" dirty="0"/>
              <a:t>з пороговою </a:t>
            </a:r>
            <a:r>
              <a:rPr lang="ru-RU" sz="3200" dirty="0" err="1"/>
              <a:t>функцією</a:t>
            </a:r>
            <a:r>
              <a:rPr lang="ru-RU" sz="3200" dirty="0"/>
              <a:t> </a:t>
            </a:r>
            <a:r>
              <a:rPr lang="ru-RU" sz="3200" dirty="0" err="1"/>
              <a:t>активації</a:t>
            </a:r>
            <a:r>
              <a:rPr lang="ru-RU" sz="3200" dirty="0"/>
              <a:t> над полем </a:t>
            </a:r>
            <a:r>
              <a:rPr lang="ru-RU" sz="3200" dirty="0" err="1"/>
              <a:t>дійсних</a:t>
            </a:r>
            <a:r>
              <a:rPr lang="ru-RU" sz="3200" dirty="0"/>
              <a:t> </a:t>
            </a:r>
            <a:r>
              <a:rPr lang="ru-RU" sz="3200" dirty="0" smtClean="0"/>
              <a:t>чисел;</a:t>
            </a:r>
          </a:p>
          <a:p>
            <a:pPr algn="just"/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/>
              <a:t>синтезу </a:t>
            </a:r>
            <a:r>
              <a:rPr lang="ru-RU" sz="3200" dirty="0" err="1"/>
              <a:t>нейронних</a:t>
            </a:r>
            <a:r>
              <a:rPr lang="ru-RU" sz="3200" dirty="0"/>
              <a:t> </a:t>
            </a:r>
            <a:r>
              <a:rPr lang="ru-RU" sz="3200" dirty="0" err="1"/>
              <a:t>елементів</a:t>
            </a:r>
            <a:r>
              <a:rPr lang="ru-RU" sz="3200" dirty="0"/>
              <a:t> над полем </a:t>
            </a:r>
            <a:r>
              <a:rPr lang="ru-RU" sz="3200" dirty="0" err="1"/>
              <a:t>комплексних</a:t>
            </a:r>
            <a:r>
              <a:rPr lang="ru-RU" sz="3200" dirty="0"/>
              <a:t> чисел і </a:t>
            </a:r>
            <a:r>
              <a:rPr lang="ru-RU" sz="3200" dirty="0" err="1"/>
              <a:t>поняття</a:t>
            </a:r>
            <a:r>
              <a:rPr lang="ru-RU" sz="3200" dirty="0"/>
              <a:t> нейронного </a:t>
            </a:r>
            <a:r>
              <a:rPr lang="ru-RU" sz="3200" dirty="0" err="1"/>
              <a:t>елемента</a:t>
            </a:r>
            <a:r>
              <a:rPr lang="ru-RU" sz="3200" dirty="0"/>
              <a:t> над </a:t>
            </a:r>
            <a:r>
              <a:rPr lang="ru-RU" sz="3200" dirty="0" err="1"/>
              <a:t>скінченним</a:t>
            </a:r>
            <a:r>
              <a:rPr lang="ru-RU" sz="3200" dirty="0"/>
              <a:t> полем Галуа.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 smtClean="0"/>
              <a:t>лекції</a:t>
            </a:r>
            <a:r>
              <a:rPr lang="ru-RU" dirty="0" smtClean="0"/>
              <a:t> </a:t>
            </a:r>
            <a:r>
              <a:rPr lang="ru-RU" dirty="0" err="1" smtClean="0"/>
              <a:t>розглядаються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2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7932744" cy="439594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/>
              <a:t>задач </a:t>
            </a:r>
            <a:r>
              <a:rPr lang="ru-RU" sz="2000" dirty="0" err="1"/>
              <a:t>порогової</a:t>
            </a:r>
            <a:r>
              <a:rPr lang="ru-RU" sz="2000" dirty="0"/>
              <a:t> </a:t>
            </a:r>
            <a:r>
              <a:rPr lang="ru-RU" sz="2000" dirty="0" err="1"/>
              <a:t>логіки</a:t>
            </a:r>
            <a:r>
              <a:rPr lang="ru-RU" sz="2000" dirty="0"/>
              <a:t> </a:t>
            </a:r>
            <a:r>
              <a:rPr lang="ru-RU" sz="2000" dirty="0" err="1"/>
              <a:t>виділяють</a:t>
            </a:r>
            <a:r>
              <a:rPr lang="ru-RU" sz="2000" dirty="0"/>
              <a:t>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підзадачі</a:t>
            </a:r>
            <a:r>
              <a:rPr lang="en-US" sz="2000" dirty="0"/>
              <a:t>.</a:t>
            </a:r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Історичний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нейроелементів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пороговою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функцією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активізації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344816" cy="391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4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86603"/>
          </a:xfrm>
        </p:spPr>
        <p:txBody>
          <a:bodyPr/>
          <a:lstStyle/>
          <a:p>
            <a:pPr algn="just"/>
            <a:r>
              <a:rPr lang="ru-RU" b="1" dirty="0" err="1"/>
              <a:t>Підзадача</a:t>
            </a:r>
            <a:r>
              <a:rPr lang="ru-RU" b="1" dirty="0"/>
              <a:t> 2. Синтез </a:t>
            </a:r>
            <a:r>
              <a:rPr lang="ru-RU" b="1" dirty="0" err="1"/>
              <a:t>нейромереж</a:t>
            </a:r>
            <a:r>
              <a:rPr lang="ru-RU" b="1" dirty="0"/>
              <a:t>. </a:t>
            </a:r>
            <a:r>
              <a:rPr lang="ru-RU" dirty="0"/>
              <a:t> Синтез </a:t>
            </a:r>
            <a:r>
              <a:rPr lang="ru-RU" dirty="0" err="1"/>
              <a:t>логічних</a:t>
            </a:r>
            <a:r>
              <a:rPr lang="ru-RU" dirty="0"/>
              <a:t> схем </a:t>
            </a:r>
            <a:r>
              <a:rPr lang="ru-RU" dirty="0" err="1"/>
              <a:t>із</a:t>
            </a:r>
            <a:r>
              <a:rPr lang="ru-RU" dirty="0"/>
              <a:t> НЕ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з'єднанні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нейроелементів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побудована</a:t>
            </a:r>
            <a:r>
              <a:rPr lang="ru-RU" dirty="0"/>
              <a:t> мережа </a:t>
            </a:r>
            <a:r>
              <a:rPr lang="ru-RU" dirty="0" err="1"/>
              <a:t>реалізувала</a:t>
            </a:r>
            <a:r>
              <a:rPr lang="ru-RU" dirty="0"/>
              <a:t>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. </a:t>
            </a:r>
            <a:r>
              <a:rPr lang="ru-RU" dirty="0" err="1"/>
              <a:t>Синтезувати</a:t>
            </a:r>
            <a:r>
              <a:rPr lang="ru-RU" dirty="0"/>
              <a:t> схему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нейроелементів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у тому </a:t>
            </a:r>
            <a:r>
              <a:rPr lang="ru-RU" dirty="0" err="1"/>
              <a:t>випадку</a:t>
            </a:r>
            <a:r>
              <a:rPr lang="ru-RU" dirty="0"/>
              <a:t>, коли задана </a:t>
            </a:r>
            <a:r>
              <a:rPr lang="ru-RU" dirty="0" err="1"/>
              <a:t>функція</a:t>
            </a:r>
            <a:r>
              <a:rPr lang="ru-RU" dirty="0"/>
              <a:t> не </a:t>
            </a:r>
            <a:r>
              <a:rPr lang="ru-RU" dirty="0" err="1"/>
              <a:t>реалізується</a:t>
            </a:r>
            <a:r>
              <a:rPr lang="ru-RU" dirty="0"/>
              <a:t> одним НЕ,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прикладна</a:t>
            </a:r>
            <a:r>
              <a:rPr lang="ru-RU" dirty="0"/>
              <a:t> задача </a:t>
            </a:r>
            <a:r>
              <a:rPr lang="ru-RU" dirty="0" err="1"/>
              <a:t>розпізнавання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не </a:t>
            </a:r>
            <a:r>
              <a:rPr lang="ru-RU" dirty="0" err="1"/>
              <a:t>мож</a:t>
            </a:r>
            <a:r>
              <a:rPr lang="uk-UA" dirty="0" err="1"/>
              <a:t>уть</a:t>
            </a:r>
            <a:r>
              <a:rPr lang="ru-RU" dirty="0"/>
              <a:t> бути </a:t>
            </a:r>
            <a:r>
              <a:rPr lang="ru-RU" dirty="0" err="1"/>
              <a:t>розв'язан</a:t>
            </a:r>
            <a:r>
              <a:rPr lang="uk-UA" dirty="0"/>
              <a:t>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одного 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02627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Як правило, у роботах, присвячених </a:t>
            </a:r>
            <a:r>
              <a:rPr lang="uk-UA" dirty="0" err="1"/>
              <a:t>нейроелементам</a:t>
            </a:r>
            <a:r>
              <a:rPr lang="uk-UA" dirty="0"/>
              <a:t> із </a:t>
            </a:r>
            <a:r>
              <a:rPr lang="uk-UA" dirty="0" err="1"/>
              <a:t>пороговою</a:t>
            </a:r>
            <a:r>
              <a:rPr lang="uk-UA" dirty="0"/>
              <a:t> функцією активації (</a:t>
            </a:r>
            <a:r>
              <a:rPr lang="uk-UA" dirty="0" err="1"/>
              <a:t>пороговим</a:t>
            </a:r>
            <a:r>
              <a:rPr lang="uk-UA" dirty="0"/>
              <a:t> елементам – ПЕ), розглядається питання про </a:t>
            </a:r>
            <a:r>
              <a:rPr lang="uk-UA" dirty="0" err="1"/>
              <a:t>реалізовність</a:t>
            </a:r>
            <a:r>
              <a:rPr lang="uk-UA" dirty="0"/>
              <a:t> довільної </a:t>
            </a:r>
            <a:r>
              <a:rPr lang="uk-UA" dirty="0" err="1"/>
              <a:t>бульової</a:t>
            </a:r>
            <a:r>
              <a:rPr lang="uk-UA" dirty="0"/>
              <a:t> функції одним ПЕ та синтезу відповідного </a:t>
            </a:r>
            <a:r>
              <a:rPr lang="uk-UA" dirty="0" err="1"/>
              <a:t>порогового</a:t>
            </a:r>
            <a:r>
              <a:rPr lang="uk-UA" dirty="0"/>
              <a:t> елемента. Той факт, що можливість реалізувати задану </a:t>
            </a:r>
            <a:r>
              <a:rPr lang="uk-UA" dirty="0" err="1"/>
              <a:t>бульову</a:t>
            </a:r>
            <a:r>
              <a:rPr lang="uk-UA" dirty="0"/>
              <a:t> функцію одним НЕ з </a:t>
            </a:r>
            <a:r>
              <a:rPr lang="uk-UA" dirty="0" err="1"/>
              <a:t>пороговою</a:t>
            </a:r>
            <a:r>
              <a:rPr lang="uk-UA" dirty="0"/>
              <a:t> функцією активації зв'язана з існуванням розв'язку системи лінійних нерівностей типу (1.1), де невідомі є координатами вектора структури 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82813" cy="297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8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1" y="548680"/>
            <a:ext cx="7904871" cy="327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1" y="3933056"/>
            <a:ext cx="7848872" cy="181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05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</a:t>
            </a:r>
            <a:r>
              <a:rPr lang="ru-RU" dirty="0" err="1" smtClean="0"/>
              <a:t>лгебраїчні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endParaRPr lang="ru-RU" dirty="0"/>
          </a:p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лінійного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етоди</a:t>
            </a:r>
            <a:r>
              <a:rPr lang="ru-RU" dirty="0" smtClean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</a:p>
          <a:p>
            <a:r>
              <a:rPr lang="ru-RU" dirty="0" err="1"/>
              <a:t>Евристичні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</a:p>
          <a:p>
            <a:r>
              <a:rPr lang="ru-RU" dirty="0" err="1"/>
              <a:t>Геометричний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синтезу НЕ </a:t>
            </a:r>
          </a:p>
          <a:p>
            <a:r>
              <a:rPr lang="uk-UA" dirty="0"/>
              <a:t>Методи навчання </a:t>
            </a:r>
            <a:r>
              <a:rPr lang="uk-UA" dirty="0" err="1"/>
              <a:t>перцептрона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Розпізнавання сигналів та зображень у </a:t>
            </a:r>
            <a:r>
              <a:rPr lang="uk-UA" dirty="0" err="1"/>
              <a:t>нейроподібному</a:t>
            </a:r>
            <a:r>
              <a:rPr lang="uk-UA" dirty="0"/>
              <a:t> </a:t>
            </a:r>
            <a:r>
              <a:rPr lang="uk-UA" dirty="0" smtClean="0"/>
              <a:t>базисі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err="1"/>
              <a:t>Методи</a:t>
            </a:r>
            <a:r>
              <a:rPr lang="ru-RU" sz="2700" dirty="0"/>
              <a:t> синтезу НЕ з пороговою </a:t>
            </a:r>
            <a:r>
              <a:rPr lang="ru-RU" sz="2700" dirty="0" err="1"/>
              <a:t>функцією</a:t>
            </a:r>
            <a:r>
              <a:rPr lang="ru-RU" sz="2700" dirty="0"/>
              <a:t> </a:t>
            </a:r>
            <a:r>
              <a:rPr lang="ru-RU" sz="2700" dirty="0" err="1"/>
              <a:t>активації</a:t>
            </a:r>
            <a:r>
              <a:rPr lang="ru-RU" sz="2700" dirty="0"/>
              <a:t> </a:t>
            </a:r>
            <a:r>
              <a:rPr lang="ru-RU" sz="2700" dirty="0" err="1"/>
              <a:t>були</a:t>
            </a:r>
            <a:r>
              <a:rPr lang="ru-RU" sz="2700" dirty="0"/>
              <a:t> </a:t>
            </a:r>
            <a:r>
              <a:rPr lang="ru-RU" sz="2700" dirty="0" err="1"/>
              <a:t>розроблені</a:t>
            </a:r>
            <a:r>
              <a:rPr lang="ru-RU" sz="2700" dirty="0"/>
              <a:t> </a:t>
            </a:r>
            <a:r>
              <a:rPr lang="uk-UA" sz="2700" dirty="0"/>
              <a:t>багатьма </a:t>
            </a:r>
            <a:r>
              <a:rPr lang="ru-RU" sz="2700" dirty="0"/>
              <a:t>автор</a:t>
            </a:r>
            <a:r>
              <a:rPr lang="uk-UA" sz="2700" dirty="0" err="1"/>
              <a:t>ами</a:t>
            </a:r>
            <a:r>
              <a:rPr lang="ru-RU" sz="2700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01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443</Words>
  <Application>Microsoft Office PowerPoint</Application>
  <PresentationFormat>On-screen Show (4:3)</PresentationFormat>
  <Paragraphs>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Lucida Sans Unicode</vt:lpstr>
      <vt:lpstr>Verdana</vt:lpstr>
      <vt:lpstr>Wingdings 2</vt:lpstr>
      <vt:lpstr>Wingdings 3</vt:lpstr>
      <vt:lpstr>Открытая</vt:lpstr>
      <vt:lpstr>Нейромережеві моделі та методи</vt:lpstr>
      <vt:lpstr>Тема № 13</vt:lpstr>
      <vt:lpstr>У лекції розглядаються:</vt:lpstr>
      <vt:lpstr>1.1. Історичний розвиток методів синтезу нейроелементів із пороговою функцією активізації</vt:lpstr>
      <vt:lpstr>PowerPoint Presentation</vt:lpstr>
      <vt:lpstr>PowerPoint Presentation</vt:lpstr>
      <vt:lpstr>PowerPoint Presentation</vt:lpstr>
      <vt:lpstr>PowerPoint Presentation</vt:lpstr>
      <vt:lpstr>Методи синтезу НЕ з пороговою функцією активації були розроблені багатьма авторами. </vt:lpstr>
      <vt:lpstr>Метод апроксимації  для синтезу НЕ </vt:lpstr>
      <vt:lpstr>PowerPoint Presentation</vt:lpstr>
      <vt:lpstr>Ітераційний метод синтезу нейроелементів із пороговою функцією активації</vt:lpstr>
      <vt:lpstr>PowerPoint Presentation</vt:lpstr>
      <vt:lpstr>PowerPoint Presentation</vt:lpstr>
      <vt:lpstr>PowerPoint Presentation</vt:lpstr>
      <vt:lpstr>1.2. Багатозначні нейроелементи з дискретними та неперервними функціями активації</vt:lpstr>
      <vt:lpstr>PowerPoint Presentation</vt:lpstr>
      <vt:lpstr>PowerPoint Presentation</vt:lpstr>
      <vt:lpstr>1.3. Висновки до лекції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 дискретних нейрофункцій</dc:title>
  <dc:creator>User</dc:creator>
  <cp:lastModifiedBy>User</cp:lastModifiedBy>
  <cp:revision>19</cp:revision>
  <dcterms:created xsi:type="dcterms:W3CDTF">2018-05-20T09:09:36Z</dcterms:created>
  <dcterms:modified xsi:type="dcterms:W3CDTF">2021-05-03T13:01:53Z</dcterms:modified>
</cp:coreProperties>
</file>