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094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045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1351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5160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969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818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6575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9430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755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567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720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570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876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629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102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696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0521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40281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/>
              <a:t>Тема</a:t>
            </a:r>
            <a:r>
              <a:rPr lang="ru-RU" sz="4800" dirty="0"/>
              <a:t> № </a:t>
            </a:r>
            <a:r>
              <a:rPr lang="en-US" sz="4800" smtClean="0"/>
              <a:t>14</a:t>
            </a:r>
            <a:endParaRPr lang="uk-UA" sz="4800" dirty="0">
              <a:solidFill>
                <a:schemeClr val="bg2"/>
              </a:solidFill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sz="4400" b="1" dirty="0" smtClean="0">
                <a:solidFill>
                  <a:schemeClr val="bg2"/>
                </a:solidFill>
              </a:rPr>
              <a:t>Використання </a:t>
            </a:r>
            <a:r>
              <a:rPr lang="uk-UA" sz="4400" b="1" dirty="0" err="1" smtClean="0">
                <a:solidFill>
                  <a:schemeClr val="bg2"/>
                </a:solidFill>
              </a:rPr>
              <a:t>МАТРИЦь</a:t>
            </a:r>
            <a:r>
              <a:rPr lang="uk-UA" sz="4400" b="1" dirty="0" smtClean="0">
                <a:solidFill>
                  <a:schemeClr val="bg2"/>
                </a:solidFill>
              </a:rPr>
              <a:t> </a:t>
            </a:r>
            <a:r>
              <a:rPr lang="uk-UA" sz="4400" b="1" dirty="0">
                <a:solidFill>
                  <a:schemeClr val="bg2"/>
                </a:solidFill>
              </a:rPr>
              <a:t>ТОЛЕРАНТНОСТІ </a:t>
            </a:r>
            <a:r>
              <a:rPr lang="uk-UA" sz="4400" b="1" dirty="0" smtClean="0">
                <a:solidFill>
                  <a:schemeClr val="bg2"/>
                </a:solidFill>
              </a:rPr>
              <a:t>Для синтезу нейронних елементів</a:t>
            </a:r>
            <a:endParaRPr lang="uk-UA" sz="4400" dirty="0">
              <a:solidFill>
                <a:schemeClr val="bg2"/>
              </a:solidFill>
            </a:endParaRPr>
          </a:p>
          <a:p>
            <a:endParaRPr lang="uk-UA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13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343" y="411853"/>
            <a:ext cx="12323838" cy="5120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0280" y="923917"/>
            <a:ext cx="8442260" cy="561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437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>
                <a:solidFill>
                  <a:schemeClr val="bg1"/>
                </a:solidFill>
              </a:rPr>
              <a:t>2.2. Критерій зображення </a:t>
            </a:r>
            <a:r>
              <a:rPr lang="uk-UA" b="1" dirty="0" smtClean="0">
                <a:solidFill>
                  <a:schemeClr val="bg1"/>
                </a:solidFill>
              </a:rPr>
              <a:t>булевих </a:t>
            </a:r>
            <a:r>
              <a:rPr lang="uk-UA" b="1" dirty="0">
                <a:solidFill>
                  <a:schemeClr val="bg1"/>
                </a:solidFill>
              </a:rPr>
              <a:t>векторів матрицями толерантності </a:t>
            </a:r>
            <a:endParaRPr lang="uk-UA" dirty="0">
              <a:solidFill>
                <a:schemeClr val="bg1"/>
              </a:solidFill>
            </a:endParaRPr>
          </a:p>
        </p:txBody>
      </p:sp>
      <p:pic>
        <p:nvPicPr>
          <p:cNvPr id="6" name="Місце для вмісту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1413" y="2097088"/>
            <a:ext cx="9649482" cy="346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936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8717" y="1208612"/>
            <a:ext cx="9274558" cy="408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816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0157" y="751422"/>
            <a:ext cx="9276614" cy="491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702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0741" y="986880"/>
            <a:ext cx="9147514" cy="488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442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1556" y="1386147"/>
            <a:ext cx="9752631" cy="332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016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6048" y="493839"/>
            <a:ext cx="8240367" cy="5625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021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0937" y="722440"/>
            <a:ext cx="8951805" cy="518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865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95692" y="841311"/>
            <a:ext cx="9905999" cy="3541714"/>
          </a:xfrm>
        </p:spPr>
        <p:txBody>
          <a:bodyPr>
            <a:noAutofit/>
          </a:bodyPr>
          <a:lstStyle/>
          <a:p>
            <a:pPr algn="just"/>
            <a:r>
              <a:rPr lang="uk-UA" sz="2800" dirty="0">
                <a:solidFill>
                  <a:schemeClr val="bg1"/>
                </a:solidFill>
              </a:rPr>
              <a:t>У </a:t>
            </a:r>
            <a:r>
              <a:rPr lang="uk-UA" sz="2800" dirty="0" smtClean="0">
                <a:solidFill>
                  <a:schemeClr val="bg1"/>
                </a:solidFill>
              </a:rPr>
              <a:t>лекції вводиться </a:t>
            </a:r>
            <a:r>
              <a:rPr lang="uk-UA" sz="2800" dirty="0">
                <a:solidFill>
                  <a:schemeClr val="bg1"/>
                </a:solidFill>
              </a:rPr>
              <a:t>поняття матриць толерантності і </a:t>
            </a:r>
            <a:r>
              <a:rPr lang="uk-UA" sz="2800" dirty="0" smtClean="0">
                <a:solidFill>
                  <a:schemeClr val="bg1"/>
                </a:solidFill>
              </a:rPr>
              <a:t>розглядаються </a:t>
            </a:r>
            <a:r>
              <a:rPr lang="uk-UA" sz="2800" dirty="0">
                <a:solidFill>
                  <a:schemeClr val="bg1"/>
                </a:solidFill>
              </a:rPr>
              <a:t>їх основні властивості. Встановлено критерій зображення множин </a:t>
            </a:r>
            <a:r>
              <a:rPr lang="uk-UA" sz="2800" dirty="0" smtClean="0">
                <a:solidFill>
                  <a:schemeClr val="bg1"/>
                </a:solidFill>
              </a:rPr>
              <a:t>булевих </a:t>
            </a:r>
            <a:r>
              <a:rPr lang="uk-UA" sz="2800" dirty="0">
                <a:solidFill>
                  <a:schemeClr val="bg1"/>
                </a:solidFill>
              </a:rPr>
              <a:t>векторів матрицями толерантності. Наведені критерій </a:t>
            </a:r>
            <a:r>
              <a:rPr lang="uk-UA" sz="2800" dirty="0" err="1" smtClean="0">
                <a:solidFill>
                  <a:schemeClr val="bg1"/>
                </a:solidFill>
              </a:rPr>
              <a:t>реалізовності</a:t>
            </a:r>
            <a:r>
              <a:rPr lang="uk-UA" sz="2800" dirty="0" smtClean="0">
                <a:solidFill>
                  <a:schemeClr val="bg1"/>
                </a:solidFill>
              </a:rPr>
              <a:t> булевих </a:t>
            </a:r>
            <a:r>
              <a:rPr lang="uk-UA" sz="2800" dirty="0">
                <a:solidFill>
                  <a:schemeClr val="bg1"/>
                </a:solidFill>
              </a:rPr>
              <a:t>функцій одним нейронним елементом, </a:t>
            </a:r>
            <a:r>
              <a:rPr lang="uk-UA" sz="2800" dirty="0" smtClean="0">
                <a:solidFill>
                  <a:schemeClr val="bg1"/>
                </a:solidFill>
              </a:rPr>
              <a:t>описано </a:t>
            </a:r>
            <a:r>
              <a:rPr lang="uk-UA" sz="2800" dirty="0">
                <a:solidFill>
                  <a:schemeClr val="bg1"/>
                </a:solidFill>
              </a:rPr>
              <a:t>методи синтезу цілочислового </a:t>
            </a:r>
            <a:r>
              <a:rPr lang="uk-UA" sz="2800" dirty="0" smtClean="0">
                <a:solidFill>
                  <a:schemeClr val="bg1"/>
                </a:solidFill>
              </a:rPr>
              <a:t>нейронного </a:t>
            </a:r>
            <a:r>
              <a:rPr lang="uk-UA" sz="2800" dirty="0">
                <a:solidFill>
                  <a:schemeClr val="bg1"/>
                </a:solidFill>
              </a:rPr>
              <a:t>елемента </a:t>
            </a:r>
            <a:r>
              <a:rPr lang="uk-UA" sz="2800" dirty="0" smtClean="0">
                <a:solidFill>
                  <a:schemeClr val="bg1"/>
                </a:solidFill>
              </a:rPr>
              <a:t>з </a:t>
            </a:r>
            <a:r>
              <a:rPr lang="uk-UA" sz="2800" dirty="0">
                <a:solidFill>
                  <a:schemeClr val="bg1"/>
                </a:solidFill>
              </a:rPr>
              <a:t>пороговою функцією </a:t>
            </a:r>
            <a:r>
              <a:rPr lang="uk-UA" sz="2800" dirty="0" smtClean="0">
                <a:solidFill>
                  <a:schemeClr val="bg1"/>
                </a:solidFill>
              </a:rPr>
              <a:t>активації.</a:t>
            </a:r>
            <a:endParaRPr lang="uk-U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2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8885" y="197894"/>
            <a:ext cx="9905998" cy="1478570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bg1"/>
                </a:solidFill>
              </a:rPr>
              <a:t>2.1. Матриці толерантності та їх основні </a:t>
            </a:r>
            <a:r>
              <a:rPr lang="uk-UA" b="1" dirty="0" smtClean="0">
                <a:solidFill>
                  <a:schemeClr val="bg1"/>
                </a:solidFill>
              </a:rPr>
              <a:t>властивості</a:t>
            </a:r>
            <a:endParaRPr lang="uk-UA" dirty="0">
              <a:solidFill>
                <a:schemeClr val="bg1"/>
              </a:solidFill>
            </a:endParaRPr>
          </a:p>
        </p:txBody>
      </p:sp>
      <p:pic>
        <p:nvPicPr>
          <p:cNvPr id="8" name="Місце для вмісту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8488" y="1550748"/>
            <a:ext cx="9116568" cy="485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22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6003" y="1123650"/>
            <a:ext cx="9606743" cy="444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80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6214" y="566990"/>
            <a:ext cx="9482578" cy="578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8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9772" y="374968"/>
            <a:ext cx="8610692" cy="6082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40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0722" y="411543"/>
            <a:ext cx="8501142" cy="593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08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0701" y="822282"/>
            <a:ext cx="9600448" cy="4609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53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0861" y="374968"/>
            <a:ext cx="9096491" cy="606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5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хема">
  <a:themeElements>
    <a:clrScheme name="Схема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Схема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хема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TM04033919[[fn=Схема]]</Template>
  <TotalTime>101</TotalTime>
  <Words>67</Words>
  <Application>Microsoft Office PowerPoint</Application>
  <PresentationFormat>Widescreen</PresentationFormat>
  <Paragraphs>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Tw Cen MT</vt:lpstr>
      <vt:lpstr>Схема</vt:lpstr>
      <vt:lpstr>Тема № 14</vt:lpstr>
      <vt:lpstr>PowerPoint Presentation</vt:lpstr>
      <vt:lpstr>2.1. Матриці толерантності та їх основні властивості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2.2. Критерій зображення булевих векторів матрицями толерантності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Спектральний аналіз дискретних нейрофункцій</dc:title>
  <dc:creator>Мазютинець Габріела</dc:creator>
  <cp:lastModifiedBy>User</cp:lastModifiedBy>
  <cp:revision>17</cp:revision>
  <dcterms:created xsi:type="dcterms:W3CDTF">2018-05-21T09:05:49Z</dcterms:created>
  <dcterms:modified xsi:type="dcterms:W3CDTF">2021-05-03T13:00:42Z</dcterms:modified>
</cp:coreProperties>
</file>