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4" autoAdjust="0"/>
    <p:restoredTop sz="94670" autoAdjust="0"/>
  </p:normalViewPr>
  <p:slideViewPr>
    <p:cSldViewPr>
      <p:cViewPr varScale="1">
        <p:scale>
          <a:sx n="66" d="100"/>
          <a:sy n="66" d="100"/>
        </p:scale>
        <p:origin x="139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4F2AC06-9E19-493D-8AB0-6193A70BE123}" type="datetimeFigureOut">
              <a:rPr lang="uk-UA" smtClean="0"/>
              <a:t>03.05.2021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18FAA7B-421F-4F5F-96F2-78B8D4C115AA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1484784"/>
            <a:ext cx="6670222" cy="252028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ПОЛІНОМІАЛЬНІ НЕЙРОННІ </a:t>
            </a:r>
            <a:r>
              <a:rPr lang="uk-UA" sz="3200" dirty="0"/>
              <a:t>ЕЛЕМЕНТИ</a:t>
            </a:r>
            <a:endParaRPr lang="uk-UA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419872" y="1340768"/>
            <a:ext cx="36004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3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Тема № </a:t>
            </a:r>
            <a:r>
              <a:rPr lang="en-US" sz="36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18</a:t>
            </a:r>
            <a:endParaRPr lang="uk-UA" sz="36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uk-UA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52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355" y="980728"/>
            <a:ext cx="6859290" cy="5788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1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1143000"/>
            <a:ext cx="73818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2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262063"/>
            <a:ext cx="7324725" cy="433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06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458075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755576" y="188640"/>
            <a:ext cx="7848872" cy="648072"/>
          </a:xfrm>
          <a:prstGeom prst="wedgeRoundRectCallout">
            <a:avLst>
              <a:gd name="adj1" fmla="val -20977"/>
              <a:gd name="adj2" fmla="val 86887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6652"/>
            <a:ext cx="8003232" cy="432048"/>
          </a:xfrm>
        </p:spPr>
        <p:txBody>
          <a:bodyPr>
            <a:noAutofit/>
          </a:bodyPr>
          <a:lstStyle/>
          <a:p>
            <a:pPr algn="r"/>
            <a:r>
              <a:rPr lang="uk-UA" sz="2800" b="1" dirty="0" smtClean="0"/>
              <a:t>Тема № 6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7859216" cy="4369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У лекції розглядаються узагальнені нейронні </a:t>
            </a:r>
            <a:r>
              <a:rPr lang="uk-UA" dirty="0"/>
              <a:t>елементи </a:t>
            </a:r>
            <a:r>
              <a:rPr lang="uk-UA" dirty="0" smtClean="0"/>
              <a:t>над системою характерів (поліномів). Наведено умови, які забезпечують </a:t>
            </a:r>
            <a:r>
              <a:rPr lang="uk-UA" dirty="0" err="1" smtClean="0"/>
              <a:t>реалізовність</a:t>
            </a:r>
            <a:r>
              <a:rPr lang="uk-UA" dirty="0" smtClean="0"/>
              <a:t> функцій узагальненими </a:t>
            </a:r>
            <a:r>
              <a:rPr lang="uk-UA" dirty="0" err="1" smtClean="0"/>
              <a:t>нейроелементами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774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63" y="1011932"/>
            <a:ext cx="6578873" cy="5846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91221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42988"/>
            <a:ext cx="7384171" cy="5338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2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" y="1444068"/>
            <a:ext cx="813435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2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53" y="980728"/>
            <a:ext cx="8010525" cy="564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трелка вправо 2"/>
          <p:cNvSpPr/>
          <p:nvPr/>
        </p:nvSpPr>
        <p:spPr>
          <a:xfrm>
            <a:off x="4788024" y="6453336"/>
            <a:ext cx="1008112" cy="28803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778" y="891835"/>
            <a:ext cx="7359673" cy="594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7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910" y="908720"/>
            <a:ext cx="7972425" cy="576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50" y="908720"/>
            <a:ext cx="8020050" cy="585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116632"/>
            <a:ext cx="7920880" cy="720080"/>
          </a:xfrm>
          <a:prstGeom prst="wedgeRoundRectCallout">
            <a:avLst>
              <a:gd name="adj1" fmla="val -20977"/>
              <a:gd name="adj2" fmla="val 65928"/>
              <a:gd name="adj3" fmla="val 16667"/>
            </a:avLst>
          </a:prstGeom>
          <a:gradFill flip="none" rotWithShape="1">
            <a:gsLst>
              <a:gs pos="0">
                <a:srgbClr val="8488C4">
                  <a:alpha val="65000"/>
                </a:srgbClr>
              </a:gs>
              <a:gs pos="29000">
                <a:srgbClr val="D4DEFF">
                  <a:alpha val="76000"/>
                </a:srgbClr>
              </a:gs>
              <a:gs pos="100000">
                <a:schemeClr val="bg2">
                  <a:alpha val="68000"/>
                </a:schemeClr>
              </a:gs>
              <a:gs pos="51000">
                <a:srgbClr val="D4DEFF">
                  <a:alpha val="36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tx2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7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230</TotalTime>
  <Words>9</Words>
  <Application>Microsoft Office PowerPoint</Application>
  <PresentationFormat>On-screen Show (4:3)</PresentationFormat>
  <Paragraphs>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Century Schoolbook</vt:lpstr>
      <vt:lpstr>Wingdings</vt:lpstr>
      <vt:lpstr>Wingdings 2</vt:lpstr>
      <vt:lpstr>Эркер</vt:lpstr>
      <vt:lpstr>ПОЛІНОМІАЛЬНІ НЕЙРОННІ ЕЛЕМЕНТИ</vt:lpstr>
      <vt:lpstr>Тема №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АЛГЕБРАЇЧНІ ВЛАСТИВОСТІ НЕЙРОФУНКЦІЙ ТА ЇХ ЗАСТОСУВАННЯ В ЗАДАЧАХ СИНТЕЗУ КОМБІНАЦІЙНИХ СХЕМ ІЗ НЕЙРОННИХ ЕЛЕМЕНТІВ ТА СУМАТОРІВ ЗА МОДУЛЕМ 2</dc:title>
  <dc:creator>Alina</dc:creator>
  <cp:lastModifiedBy>User</cp:lastModifiedBy>
  <cp:revision>27</cp:revision>
  <dcterms:created xsi:type="dcterms:W3CDTF">2018-05-23T17:35:20Z</dcterms:created>
  <dcterms:modified xsi:type="dcterms:W3CDTF">2021-05-03T13:04:38Z</dcterms:modified>
</cp:coreProperties>
</file>