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49" autoAdjust="0"/>
    <p:restoredTop sz="94670" autoAdjust="0"/>
  </p:normalViewPr>
  <p:slideViewPr>
    <p:cSldViewPr>
      <p:cViewPr varScale="1">
        <p:scale>
          <a:sx n="66" d="100"/>
          <a:sy n="66" d="100"/>
        </p:scale>
        <p:origin x="169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908720"/>
            <a:ext cx="6670222" cy="2016224"/>
          </a:xfrm>
        </p:spPr>
        <p:txBody>
          <a:bodyPr>
            <a:noAutofit/>
          </a:bodyPr>
          <a:lstStyle/>
          <a:p>
            <a:pPr algn="ctr"/>
            <a:r>
              <a:rPr lang="uk-UA" sz="3200" dirty="0" err="1" smtClean="0"/>
              <a:t>Двопорогові</a:t>
            </a:r>
            <a:r>
              <a:rPr lang="uk-UA" sz="3200" dirty="0" smtClean="0"/>
              <a:t> нейронні елементи</a:t>
            </a:r>
            <a:endParaRPr lang="uk-UA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635896" y="326645"/>
            <a:ext cx="3384376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3600" b="1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Тема № 21</a:t>
            </a:r>
            <a:endParaRPr lang="uk-UA" sz="3600" b="1" u="sng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uk-UA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523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368"/>
          <a:stretch/>
        </p:blipFill>
        <p:spPr bwMode="auto">
          <a:xfrm>
            <a:off x="8100392" y="5661248"/>
            <a:ext cx="618877" cy="700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755576" y="14047"/>
            <a:ext cx="7920880" cy="792088"/>
          </a:xfrm>
          <a:prstGeom prst="wedgeRoundRectCallout">
            <a:avLst>
              <a:gd name="adj1" fmla="val -20977"/>
              <a:gd name="adj2" fmla="val 72317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0051"/>
            <a:ext cx="8424936" cy="720080"/>
          </a:xfrm>
        </p:spPr>
        <p:txBody>
          <a:bodyPr>
            <a:noAutofit/>
          </a:bodyPr>
          <a:lstStyle/>
          <a:p>
            <a:pPr algn="r"/>
            <a:r>
              <a:rPr lang="uk-UA" sz="1800" b="1" dirty="0" smtClean="0"/>
              <a:t>	</a:t>
            </a:r>
            <a:r>
              <a:rPr lang="uk-UA" sz="1800" b="1" dirty="0" smtClean="0"/>
              <a:t>Реалізація </a:t>
            </a:r>
            <a:r>
              <a:rPr lang="uk-UA" sz="1800" b="1" dirty="0"/>
              <a:t>бульових функцій на двопорогових нейронних елементах</a:t>
            </a:r>
            <a:endParaRPr lang="uk-UA" sz="1800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371600"/>
            <a:ext cx="8001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18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368"/>
          <a:stretch/>
        </p:blipFill>
        <p:spPr bwMode="auto">
          <a:xfrm>
            <a:off x="8100392" y="5661248"/>
            <a:ext cx="618877" cy="700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755576" y="14047"/>
            <a:ext cx="7920880" cy="792088"/>
          </a:xfrm>
          <a:prstGeom prst="wedgeRoundRectCallout">
            <a:avLst>
              <a:gd name="adj1" fmla="val -20977"/>
              <a:gd name="adj2" fmla="val 72317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0051"/>
            <a:ext cx="8424936" cy="720080"/>
          </a:xfrm>
        </p:spPr>
        <p:txBody>
          <a:bodyPr>
            <a:noAutofit/>
          </a:bodyPr>
          <a:lstStyle/>
          <a:p>
            <a:pPr algn="r"/>
            <a:r>
              <a:rPr lang="uk-UA" sz="1800" b="1" dirty="0" smtClean="0"/>
              <a:t>	</a:t>
            </a:r>
            <a:r>
              <a:rPr lang="uk-UA" sz="1800" b="1" dirty="0" smtClean="0"/>
              <a:t>Реалізація </a:t>
            </a:r>
            <a:r>
              <a:rPr lang="uk-UA" sz="1800" b="1" dirty="0"/>
              <a:t>бульових функцій на двопорогових нейронних елементах</a:t>
            </a:r>
            <a:endParaRPr lang="uk-UA" sz="1800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1196752"/>
            <a:ext cx="7962900" cy="501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114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368"/>
          <a:stretch/>
        </p:blipFill>
        <p:spPr bwMode="auto">
          <a:xfrm>
            <a:off x="8100392" y="5661248"/>
            <a:ext cx="618877" cy="700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755576" y="14047"/>
            <a:ext cx="7920880" cy="792088"/>
          </a:xfrm>
          <a:prstGeom prst="wedgeRoundRectCallout">
            <a:avLst>
              <a:gd name="adj1" fmla="val -20977"/>
              <a:gd name="adj2" fmla="val 72317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0051"/>
            <a:ext cx="8424936" cy="720080"/>
          </a:xfrm>
        </p:spPr>
        <p:txBody>
          <a:bodyPr>
            <a:noAutofit/>
          </a:bodyPr>
          <a:lstStyle/>
          <a:p>
            <a:pPr algn="r"/>
            <a:r>
              <a:rPr lang="uk-UA" sz="1800" b="1" dirty="0" smtClean="0"/>
              <a:t>	</a:t>
            </a:r>
            <a:r>
              <a:rPr lang="uk-UA" sz="1800" b="1" dirty="0" smtClean="0"/>
              <a:t>Реалізація </a:t>
            </a:r>
            <a:r>
              <a:rPr lang="uk-UA" sz="1800" b="1" dirty="0"/>
              <a:t>бульових функцій на двопорогових нейронних елементах</a:t>
            </a:r>
            <a:endParaRPr lang="uk-UA" sz="1800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45" y="1034099"/>
            <a:ext cx="7430269" cy="5307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5093659"/>
            <a:ext cx="4018409" cy="1204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431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368"/>
          <a:stretch/>
        </p:blipFill>
        <p:spPr bwMode="auto">
          <a:xfrm>
            <a:off x="8100392" y="5661248"/>
            <a:ext cx="618877" cy="700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755576" y="14047"/>
            <a:ext cx="7920880" cy="792088"/>
          </a:xfrm>
          <a:prstGeom prst="wedgeRoundRectCallout">
            <a:avLst>
              <a:gd name="adj1" fmla="val -20977"/>
              <a:gd name="adj2" fmla="val 72317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0051"/>
            <a:ext cx="8424936" cy="720080"/>
          </a:xfrm>
        </p:spPr>
        <p:txBody>
          <a:bodyPr>
            <a:noAutofit/>
          </a:bodyPr>
          <a:lstStyle/>
          <a:p>
            <a:pPr algn="r"/>
            <a:r>
              <a:rPr lang="uk-UA" sz="1800" b="1" dirty="0" smtClean="0"/>
              <a:t>	</a:t>
            </a:r>
            <a:r>
              <a:rPr lang="uk-UA" sz="1800" b="1" dirty="0" smtClean="0"/>
              <a:t>Реалізація </a:t>
            </a:r>
            <a:r>
              <a:rPr lang="uk-UA" sz="1800" b="1" dirty="0"/>
              <a:t>бульових функцій на двопорогових нейронних елементах</a:t>
            </a:r>
            <a:endParaRPr lang="uk-UA" sz="1800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1124744"/>
            <a:ext cx="8029575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707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930" y="1124744"/>
            <a:ext cx="7678899" cy="5651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368"/>
          <a:stretch/>
        </p:blipFill>
        <p:spPr bwMode="auto">
          <a:xfrm>
            <a:off x="8100392" y="5661248"/>
            <a:ext cx="618877" cy="700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755576" y="14047"/>
            <a:ext cx="7920880" cy="792088"/>
          </a:xfrm>
          <a:prstGeom prst="wedgeRoundRectCallout">
            <a:avLst>
              <a:gd name="adj1" fmla="val -20977"/>
              <a:gd name="adj2" fmla="val 72317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0051"/>
            <a:ext cx="8424936" cy="720080"/>
          </a:xfrm>
        </p:spPr>
        <p:txBody>
          <a:bodyPr>
            <a:noAutofit/>
          </a:bodyPr>
          <a:lstStyle/>
          <a:p>
            <a:pPr algn="r"/>
            <a:r>
              <a:rPr lang="uk-UA" sz="1800" b="1" dirty="0" smtClean="0"/>
              <a:t>	</a:t>
            </a:r>
            <a:r>
              <a:rPr lang="uk-UA" sz="1800" b="1" dirty="0" smtClean="0"/>
              <a:t>Реалізація </a:t>
            </a:r>
            <a:r>
              <a:rPr lang="uk-UA" sz="1800" b="1" dirty="0"/>
              <a:t>бульових функцій на двопорогових нейронних елементах</a:t>
            </a:r>
            <a:endParaRPr lang="uk-UA" sz="1800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076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368"/>
          <a:stretch/>
        </p:blipFill>
        <p:spPr bwMode="auto">
          <a:xfrm>
            <a:off x="8100392" y="5661248"/>
            <a:ext cx="618877" cy="700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755576" y="14047"/>
            <a:ext cx="7920880" cy="792088"/>
          </a:xfrm>
          <a:prstGeom prst="wedgeRoundRectCallout">
            <a:avLst>
              <a:gd name="adj1" fmla="val -20977"/>
              <a:gd name="adj2" fmla="val 72317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0051"/>
            <a:ext cx="8424936" cy="720080"/>
          </a:xfrm>
        </p:spPr>
        <p:txBody>
          <a:bodyPr>
            <a:noAutofit/>
          </a:bodyPr>
          <a:lstStyle/>
          <a:p>
            <a:pPr algn="r"/>
            <a:r>
              <a:rPr lang="uk-UA" sz="1800" b="1" dirty="0" smtClean="0"/>
              <a:t>	</a:t>
            </a:r>
            <a:r>
              <a:rPr lang="uk-UA" sz="1800" b="1" dirty="0" smtClean="0"/>
              <a:t>Реалізація </a:t>
            </a:r>
            <a:r>
              <a:rPr lang="uk-UA" sz="1800" b="1" dirty="0"/>
              <a:t>бульових функцій на двопорогових нейронних елементах</a:t>
            </a:r>
            <a:endParaRPr lang="uk-UA" sz="1800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3" y="1170074"/>
            <a:ext cx="7877175" cy="521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389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368"/>
          <a:stretch/>
        </p:blipFill>
        <p:spPr bwMode="auto">
          <a:xfrm>
            <a:off x="8100392" y="5661248"/>
            <a:ext cx="618877" cy="700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755576" y="14047"/>
            <a:ext cx="7920880" cy="792088"/>
          </a:xfrm>
          <a:prstGeom prst="wedgeRoundRectCallout">
            <a:avLst>
              <a:gd name="adj1" fmla="val -20977"/>
              <a:gd name="adj2" fmla="val 72317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0051"/>
            <a:ext cx="8424936" cy="720080"/>
          </a:xfrm>
        </p:spPr>
        <p:txBody>
          <a:bodyPr>
            <a:noAutofit/>
          </a:bodyPr>
          <a:lstStyle/>
          <a:p>
            <a:pPr algn="r"/>
            <a:r>
              <a:rPr lang="uk-UA" sz="1800" b="1" dirty="0" smtClean="0"/>
              <a:t>	</a:t>
            </a:r>
            <a:r>
              <a:rPr lang="uk-UA" sz="1800" b="1" dirty="0" smtClean="0"/>
              <a:t>Реалізація </a:t>
            </a:r>
            <a:r>
              <a:rPr lang="uk-UA" sz="1800" b="1" dirty="0"/>
              <a:t>бульових функцій на двопорогових нейронних елементах</a:t>
            </a:r>
            <a:endParaRPr lang="uk-UA" sz="1800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1196752"/>
            <a:ext cx="8020050" cy="505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819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368"/>
          <a:stretch/>
        </p:blipFill>
        <p:spPr bwMode="auto">
          <a:xfrm>
            <a:off x="8100392" y="5661248"/>
            <a:ext cx="618877" cy="700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755576" y="14047"/>
            <a:ext cx="7920880" cy="792088"/>
          </a:xfrm>
          <a:prstGeom prst="wedgeRoundRectCallout">
            <a:avLst>
              <a:gd name="adj1" fmla="val -20977"/>
              <a:gd name="adj2" fmla="val 72317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0051"/>
            <a:ext cx="8424936" cy="720080"/>
          </a:xfrm>
        </p:spPr>
        <p:txBody>
          <a:bodyPr>
            <a:noAutofit/>
          </a:bodyPr>
          <a:lstStyle/>
          <a:p>
            <a:pPr algn="r"/>
            <a:r>
              <a:rPr lang="uk-UA" sz="1800" b="1" dirty="0" smtClean="0"/>
              <a:t>	</a:t>
            </a:r>
            <a:r>
              <a:rPr lang="uk-UA" sz="1800" b="1" dirty="0" smtClean="0"/>
              <a:t>Реалізація </a:t>
            </a:r>
            <a:r>
              <a:rPr lang="uk-UA" sz="1800" b="1" dirty="0"/>
              <a:t>бульових функцій на двопорогових нейронних елементах</a:t>
            </a:r>
            <a:endParaRPr lang="uk-UA" sz="1800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1662113"/>
            <a:ext cx="8029575" cy="353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230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980728"/>
            <a:ext cx="8020050" cy="551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368"/>
          <a:stretch/>
        </p:blipFill>
        <p:spPr bwMode="auto">
          <a:xfrm>
            <a:off x="8100392" y="5661248"/>
            <a:ext cx="618877" cy="700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755576" y="14047"/>
            <a:ext cx="7920880" cy="792088"/>
          </a:xfrm>
          <a:prstGeom prst="wedgeRoundRectCallout">
            <a:avLst>
              <a:gd name="adj1" fmla="val -20977"/>
              <a:gd name="adj2" fmla="val 72317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0051"/>
            <a:ext cx="8424936" cy="720080"/>
          </a:xfrm>
        </p:spPr>
        <p:txBody>
          <a:bodyPr>
            <a:noAutofit/>
          </a:bodyPr>
          <a:lstStyle/>
          <a:p>
            <a:pPr algn="r"/>
            <a:r>
              <a:rPr lang="uk-UA" sz="1800" b="1" dirty="0" smtClean="0"/>
              <a:t>	</a:t>
            </a:r>
            <a:r>
              <a:rPr lang="uk-UA" sz="1800" b="1" dirty="0" smtClean="0"/>
              <a:t>Реалізація </a:t>
            </a:r>
            <a:r>
              <a:rPr lang="uk-UA" sz="1800" b="1" dirty="0"/>
              <a:t>бульових функцій на двопорогових нейронних елементах</a:t>
            </a:r>
            <a:endParaRPr lang="uk-UA" sz="1800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466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24744"/>
            <a:ext cx="7924800" cy="545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755576" y="14047"/>
            <a:ext cx="7920880" cy="792088"/>
          </a:xfrm>
          <a:prstGeom prst="wedgeRoundRectCallout">
            <a:avLst>
              <a:gd name="adj1" fmla="val -20977"/>
              <a:gd name="adj2" fmla="val 86887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0051"/>
            <a:ext cx="8424936" cy="720080"/>
          </a:xfrm>
        </p:spPr>
        <p:txBody>
          <a:bodyPr>
            <a:noAutofit/>
          </a:bodyPr>
          <a:lstStyle/>
          <a:p>
            <a:pPr algn="r"/>
            <a:r>
              <a:rPr lang="uk-UA" sz="1800" b="1" dirty="0" smtClean="0"/>
              <a:t>	</a:t>
            </a:r>
            <a:r>
              <a:rPr lang="uk-UA" sz="1800" b="1" dirty="0" smtClean="0"/>
              <a:t>Реалізація </a:t>
            </a:r>
            <a:r>
              <a:rPr lang="uk-UA" sz="1800" b="1" dirty="0"/>
              <a:t>бульових функцій на двопорогових нейронних елементах</a:t>
            </a:r>
            <a:endParaRPr lang="uk-UA" sz="1800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368"/>
          <a:stretch/>
        </p:blipFill>
        <p:spPr bwMode="auto">
          <a:xfrm>
            <a:off x="8514891" y="5733256"/>
            <a:ext cx="204378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849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84" y="948520"/>
            <a:ext cx="7721104" cy="5807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755576" y="14047"/>
            <a:ext cx="7920880" cy="792088"/>
          </a:xfrm>
          <a:prstGeom prst="wedgeRoundRectCallout">
            <a:avLst>
              <a:gd name="adj1" fmla="val -20977"/>
              <a:gd name="adj2" fmla="val 72317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0051"/>
            <a:ext cx="8424936" cy="720080"/>
          </a:xfrm>
        </p:spPr>
        <p:txBody>
          <a:bodyPr>
            <a:noAutofit/>
          </a:bodyPr>
          <a:lstStyle/>
          <a:p>
            <a:pPr algn="r"/>
            <a:r>
              <a:rPr lang="uk-UA" sz="1800" b="1" dirty="0" smtClean="0"/>
              <a:t>	</a:t>
            </a:r>
            <a:r>
              <a:rPr lang="uk-UA" sz="1800" b="1" dirty="0" smtClean="0"/>
              <a:t>Реалізація </a:t>
            </a:r>
            <a:r>
              <a:rPr lang="uk-UA" sz="1800" b="1" dirty="0"/>
              <a:t>бульових функцій на двопорогових нейронних елементах</a:t>
            </a:r>
            <a:endParaRPr lang="uk-UA" sz="1800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368"/>
          <a:stretch/>
        </p:blipFill>
        <p:spPr bwMode="auto">
          <a:xfrm>
            <a:off x="8100392" y="5661248"/>
            <a:ext cx="618877" cy="700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105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>
            <a:off x="755576" y="14047"/>
            <a:ext cx="7920880" cy="792088"/>
          </a:xfrm>
          <a:prstGeom prst="wedgeRoundRectCallout">
            <a:avLst>
              <a:gd name="adj1" fmla="val -20977"/>
              <a:gd name="adj2" fmla="val 72317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0051"/>
            <a:ext cx="8424936" cy="720080"/>
          </a:xfrm>
        </p:spPr>
        <p:txBody>
          <a:bodyPr>
            <a:noAutofit/>
          </a:bodyPr>
          <a:lstStyle/>
          <a:p>
            <a:pPr algn="ctr"/>
            <a:r>
              <a:rPr lang="uk-UA" sz="1800" b="1" dirty="0" smtClean="0"/>
              <a:t>Реалізація </a:t>
            </a:r>
            <a:r>
              <a:rPr lang="uk-UA" sz="1800" b="1" dirty="0"/>
              <a:t>бульових функцій на двопорогових нейронних елементах</a:t>
            </a:r>
            <a:endParaRPr lang="uk-UA" sz="1800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368"/>
          <a:stretch/>
        </p:blipFill>
        <p:spPr bwMode="auto">
          <a:xfrm>
            <a:off x="8100392" y="5661248"/>
            <a:ext cx="618877" cy="700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8" y="1412776"/>
            <a:ext cx="7934325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817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368"/>
          <a:stretch/>
        </p:blipFill>
        <p:spPr bwMode="auto">
          <a:xfrm>
            <a:off x="8100392" y="5661248"/>
            <a:ext cx="618877" cy="700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980728"/>
            <a:ext cx="8001000" cy="565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755576" y="14047"/>
            <a:ext cx="7920880" cy="792088"/>
          </a:xfrm>
          <a:prstGeom prst="wedgeRoundRectCallout">
            <a:avLst>
              <a:gd name="adj1" fmla="val -20977"/>
              <a:gd name="adj2" fmla="val 72317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0051"/>
            <a:ext cx="8424936" cy="720080"/>
          </a:xfrm>
        </p:spPr>
        <p:txBody>
          <a:bodyPr>
            <a:noAutofit/>
          </a:bodyPr>
          <a:lstStyle/>
          <a:p>
            <a:pPr algn="r"/>
            <a:r>
              <a:rPr lang="uk-UA" sz="1800" b="1" dirty="0" smtClean="0"/>
              <a:t>Реалізація </a:t>
            </a:r>
            <a:r>
              <a:rPr lang="uk-UA" sz="1800" b="1" dirty="0"/>
              <a:t>бульових функцій на двопорогових нейронних елементах</a:t>
            </a:r>
            <a:endParaRPr lang="uk-UA" sz="1800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152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368"/>
          <a:stretch/>
        </p:blipFill>
        <p:spPr bwMode="auto">
          <a:xfrm>
            <a:off x="8100392" y="5661248"/>
            <a:ext cx="618877" cy="700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755576" y="14047"/>
            <a:ext cx="7920880" cy="792088"/>
          </a:xfrm>
          <a:prstGeom prst="wedgeRoundRectCallout">
            <a:avLst>
              <a:gd name="adj1" fmla="val -20977"/>
              <a:gd name="adj2" fmla="val 72317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0051"/>
            <a:ext cx="8424936" cy="720080"/>
          </a:xfrm>
        </p:spPr>
        <p:txBody>
          <a:bodyPr>
            <a:noAutofit/>
          </a:bodyPr>
          <a:lstStyle/>
          <a:p>
            <a:pPr algn="r"/>
            <a:r>
              <a:rPr lang="uk-UA" sz="1800" b="1" dirty="0" smtClean="0"/>
              <a:t>	</a:t>
            </a:r>
            <a:r>
              <a:rPr lang="uk-UA" sz="1800" b="1" dirty="0" smtClean="0"/>
              <a:t>Реалізація </a:t>
            </a:r>
            <a:r>
              <a:rPr lang="uk-UA" sz="1800" b="1" dirty="0"/>
              <a:t>бульових функцій на двопорогових нейронних елементах</a:t>
            </a:r>
            <a:endParaRPr lang="uk-UA" sz="1800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124744"/>
            <a:ext cx="8001000" cy="511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948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368"/>
          <a:stretch/>
        </p:blipFill>
        <p:spPr bwMode="auto">
          <a:xfrm>
            <a:off x="8100392" y="5661248"/>
            <a:ext cx="618877" cy="700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755576" y="14047"/>
            <a:ext cx="7920880" cy="792088"/>
          </a:xfrm>
          <a:prstGeom prst="wedgeRoundRectCallout">
            <a:avLst>
              <a:gd name="adj1" fmla="val -20977"/>
              <a:gd name="adj2" fmla="val 72317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0051"/>
            <a:ext cx="8424936" cy="720080"/>
          </a:xfrm>
        </p:spPr>
        <p:txBody>
          <a:bodyPr>
            <a:noAutofit/>
          </a:bodyPr>
          <a:lstStyle/>
          <a:p>
            <a:pPr algn="r"/>
            <a:r>
              <a:rPr lang="uk-UA" sz="1800" b="1" dirty="0" smtClean="0"/>
              <a:t>	</a:t>
            </a:r>
            <a:r>
              <a:rPr lang="uk-UA" sz="1800" b="1" dirty="0" smtClean="0"/>
              <a:t>Реалізація </a:t>
            </a:r>
            <a:r>
              <a:rPr lang="uk-UA" sz="1800" b="1" dirty="0"/>
              <a:t>бульових функцій на двопорогових нейронних елементах</a:t>
            </a:r>
            <a:endParaRPr lang="uk-UA" sz="1800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3" y="1081088"/>
            <a:ext cx="7953375" cy="469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241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368"/>
          <a:stretch/>
        </p:blipFill>
        <p:spPr bwMode="auto">
          <a:xfrm>
            <a:off x="8100392" y="5661248"/>
            <a:ext cx="618877" cy="700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755576" y="14047"/>
            <a:ext cx="7920880" cy="792088"/>
          </a:xfrm>
          <a:prstGeom prst="wedgeRoundRectCallout">
            <a:avLst>
              <a:gd name="adj1" fmla="val -20977"/>
              <a:gd name="adj2" fmla="val 72317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0051"/>
            <a:ext cx="8424936" cy="720080"/>
          </a:xfrm>
        </p:spPr>
        <p:txBody>
          <a:bodyPr>
            <a:noAutofit/>
          </a:bodyPr>
          <a:lstStyle/>
          <a:p>
            <a:pPr algn="r"/>
            <a:r>
              <a:rPr lang="uk-UA" sz="1800" b="1" dirty="0" smtClean="0"/>
              <a:t>	</a:t>
            </a:r>
            <a:r>
              <a:rPr lang="uk-UA" sz="1800" b="1" dirty="0" smtClean="0"/>
              <a:t>Реалізація </a:t>
            </a:r>
            <a:r>
              <a:rPr lang="uk-UA" sz="1800" b="1" dirty="0"/>
              <a:t>бульових функцій на двопорогових нейронних елементах</a:t>
            </a:r>
            <a:endParaRPr lang="uk-UA" sz="1800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141" y="1528789"/>
            <a:ext cx="7543750" cy="3981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469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368"/>
          <a:stretch/>
        </p:blipFill>
        <p:spPr bwMode="auto">
          <a:xfrm>
            <a:off x="8100392" y="5661248"/>
            <a:ext cx="618877" cy="700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755576" y="14047"/>
            <a:ext cx="7920880" cy="792088"/>
          </a:xfrm>
          <a:prstGeom prst="wedgeRoundRectCallout">
            <a:avLst>
              <a:gd name="adj1" fmla="val -20977"/>
              <a:gd name="adj2" fmla="val 72317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0051"/>
            <a:ext cx="8424936" cy="720080"/>
          </a:xfrm>
        </p:spPr>
        <p:txBody>
          <a:bodyPr>
            <a:noAutofit/>
          </a:bodyPr>
          <a:lstStyle/>
          <a:p>
            <a:pPr algn="r"/>
            <a:r>
              <a:rPr lang="uk-UA" sz="1800" b="1" dirty="0" smtClean="0"/>
              <a:t>	</a:t>
            </a:r>
            <a:r>
              <a:rPr lang="uk-UA" sz="1800" b="1" dirty="0" smtClean="0"/>
              <a:t>Реалізація </a:t>
            </a:r>
            <a:r>
              <a:rPr lang="uk-UA" sz="1800" b="1" dirty="0"/>
              <a:t>бульових функцій на двопорогових нейронних елементах</a:t>
            </a:r>
            <a:endParaRPr lang="uk-UA" sz="1800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1217697"/>
            <a:ext cx="7981950" cy="517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387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181</TotalTime>
  <Words>20</Words>
  <Application>Microsoft Office PowerPoint</Application>
  <PresentationFormat>On-screen Show (4:3)</PresentationFormat>
  <Paragraphs>19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Century Schoolbook</vt:lpstr>
      <vt:lpstr>Wingdings</vt:lpstr>
      <vt:lpstr>Wingdings 2</vt:lpstr>
      <vt:lpstr>Эркер</vt:lpstr>
      <vt:lpstr>Двопорогові нейронні елементи</vt:lpstr>
      <vt:lpstr> Реалізація бульових функцій на двопорогових нейронних елементах</vt:lpstr>
      <vt:lpstr> Реалізація бульових функцій на двопорогових нейронних елементах</vt:lpstr>
      <vt:lpstr>Реалізація бульових функцій на двопорогових нейронних елементах</vt:lpstr>
      <vt:lpstr>Реалізація бульових функцій на двопорогових нейронних елементах</vt:lpstr>
      <vt:lpstr> Реалізація бульових функцій на двопорогових нейронних елементах</vt:lpstr>
      <vt:lpstr> Реалізація бульових функцій на двопорогових нейронних елементах</vt:lpstr>
      <vt:lpstr> Реалізація бульових функцій на двопорогових нейронних елементах</vt:lpstr>
      <vt:lpstr> Реалізація бульових функцій на двопорогових нейронних елементах</vt:lpstr>
      <vt:lpstr> Реалізація бульових функцій на двопорогових нейронних елементах</vt:lpstr>
      <vt:lpstr> Реалізація бульових функцій на двопорогових нейронних елементах</vt:lpstr>
      <vt:lpstr> Реалізація бульових функцій на двопорогових нейронних елементах</vt:lpstr>
      <vt:lpstr> Реалізація бульових функцій на двопорогових нейронних елементах</vt:lpstr>
      <vt:lpstr> Реалізація бульових функцій на двопорогових нейронних елементах</vt:lpstr>
      <vt:lpstr> Реалізація бульових функцій на двопорогових нейронних елементах</vt:lpstr>
      <vt:lpstr> Реалізація бульових функцій на двопорогових нейронних елементах</vt:lpstr>
      <vt:lpstr> Реалізація бульових функцій на двопорогових нейронних елементах</vt:lpstr>
      <vt:lpstr> Реалізація бульових функцій на двопорогових нейронних елементах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АЛГЕБРАЇЧНІ ВЛАСТИВОСТІ НЕЙРОФУНКЦІЙ ТА ЇХ ЗАСТОСУВАННЯ В ЗАДАЧАХ СИНТЕЗУ КОМБІНАЦІЙНИХ СХЕМ ІЗ НЕЙРОННИХ ЕЛЕМЕНТІВ ТА СУМАТОРІВ ЗА МОДУЛЕМ 2</dc:title>
  <dc:creator>Alina</dc:creator>
  <cp:lastModifiedBy>User</cp:lastModifiedBy>
  <cp:revision>19</cp:revision>
  <dcterms:created xsi:type="dcterms:W3CDTF">2018-05-23T17:35:20Z</dcterms:created>
  <dcterms:modified xsi:type="dcterms:W3CDTF">2021-05-03T13:41:22Z</dcterms:modified>
</cp:coreProperties>
</file>