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4"/>
  </p:notesMasterIdLst>
  <p:sldIdLst>
    <p:sldId id="317" r:id="rId2"/>
    <p:sldId id="257" r:id="rId3"/>
    <p:sldId id="258" r:id="rId4"/>
    <p:sldId id="326" r:id="rId5"/>
    <p:sldId id="291" r:id="rId6"/>
    <p:sldId id="294" r:id="rId7"/>
    <p:sldId id="295" r:id="rId8"/>
    <p:sldId id="299" r:id="rId9"/>
    <p:sldId id="287" r:id="rId10"/>
    <p:sldId id="303" r:id="rId11"/>
    <p:sldId id="304" r:id="rId12"/>
    <p:sldId id="305" r:id="rId13"/>
    <p:sldId id="288" r:id="rId14"/>
    <p:sldId id="289" r:id="rId15"/>
    <p:sldId id="290" r:id="rId16"/>
    <p:sldId id="300" r:id="rId17"/>
    <p:sldId id="306" r:id="rId18"/>
    <p:sldId id="262" r:id="rId19"/>
    <p:sldId id="307" r:id="rId20"/>
    <p:sldId id="316" r:id="rId21"/>
    <p:sldId id="263" r:id="rId22"/>
    <p:sldId id="283" r:id="rId23"/>
    <p:sldId id="309" r:id="rId24"/>
    <p:sldId id="328" r:id="rId25"/>
    <p:sldId id="327" r:id="rId26"/>
    <p:sldId id="315" r:id="rId27"/>
    <p:sldId id="323" r:id="rId28"/>
    <p:sldId id="312" r:id="rId29"/>
    <p:sldId id="324" r:id="rId30"/>
    <p:sldId id="285" r:id="rId31"/>
    <p:sldId id="265" r:id="rId32"/>
    <p:sldId id="313" r:id="rId33"/>
    <p:sldId id="318" r:id="rId34"/>
    <p:sldId id="284" r:id="rId35"/>
    <p:sldId id="264" r:id="rId36"/>
    <p:sldId id="301" r:id="rId37"/>
    <p:sldId id="302" r:id="rId38"/>
    <p:sldId id="297" r:id="rId39"/>
    <p:sldId id="310" r:id="rId40"/>
    <p:sldId id="311" r:id="rId41"/>
    <p:sldId id="298" r:id="rId42"/>
    <p:sldId id="282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2D9E6-2FF7-4E69-8FC2-09EB0CE7C2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4CBE321-5EBD-4B81-A5E5-C47C32B2F0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Зубні протези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E502BDE-88E9-45E5-A3C6-B6930C1B333C}" type="parTrans" cxnId="{6036D235-7A6B-491F-A60D-497DF124317F}">
      <dgm:prSet/>
      <dgm:spPr/>
      <dgm:t>
        <a:bodyPr/>
        <a:lstStyle/>
        <a:p>
          <a:endParaRPr lang="ru-RU"/>
        </a:p>
      </dgm:t>
    </dgm:pt>
    <dgm:pt modelId="{726055E1-4357-4DEC-B248-16D6D22AEBAD}" type="sibTrans" cxnId="{6036D235-7A6B-491F-A60D-497DF124317F}">
      <dgm:prSet/>
      <dgm:spPr/>
      <dgm:t>
        <a:bodyPr/>
        <a:lstStyle/>
        <a:p>
          <a:endParaRPr lang="ru-RU"/>
        </a:p>
      </dgm:t>
    </dgm:pt>
    <dgm:pt modelId="{007A689C-8734-4390-BB90-758C8A151F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Знімні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36694E8-55BC-491F-8EE7-6A817676DDEE}" type="parTrans" cxnId="{CD5437EF-AAFD-4F2D-B812-75752CE2CE7E}">
      <dgm:prSet/>
      <dgm:spPr/>
      <dgm:t>
        <a:bodyPr/>
        <a:lstStyle/>
        <a:p>
          <a:endParaRPr lang="ru-RU"/>
        </a:p>
      </dgm:t>
    </dgm:pt>
    <dgm:pt modelId="{BA35B17F-E703-4D6E-98F4-6ED82C74EE56}" type="sibTrans" cxnId="{CD5437EF-AAFD-4F2D-B812-75752CE2CE7E}">
      <dgm:prSet/>
      <dgm:spPr/>
      <dgm:t>
        <a:bodyPr/>
        <a:lstStyle/>
        <a:p>
          <a:endParaRPr lang="ru-RU"/>
        </a:p>
      </dgm:t>
    </dgm:pt>
    <dgm:pt modelId="{E8BFA3EC-7F81-437C-A593-AE49D28D2B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Незнімні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34E7822-AA3D-48AF-83C9-1804CFA55BDC}" type="parTrans" cxnId="{7E92E4E4-A2DD-49D5-9553-4800AF98F981}">
      <dgm:prSet/>
      <dgm:spPr/>
      <dgm:t>
        <a:bodyPr/>
        <a:lstStyle/>
        <a:p>
          <a:endParaRPr lang="ru-RU"/>
        </a:p>
      </dgm:t>
    </dgm:pt>
    <dgm:pt modelId="{B752A429-1F45-40A4-86AD-4C80CA4A50E8}" type="sibTrans" cxnId="{7E92E4E4-A2DD-49D5-9553-4800AF98F981}">
      <dgm:prSet/>
      <dgm:spPr/>
      <dgm:t>
        <a:bodyPr/>
        <a:lstStyle/>
        <a:p>
          <a:endParaRPr lang="ru-RU"/>
        </a:p>
      </dgm:t>
    </dgm:pt>
    <dgm:pt modelId="{464BFC09-4A7B-4999-88BE-853C41F3449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Умовно-знімні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FE70E230-6EEC-41E7-998C-B7A1C13433B2}" type="parTrans" cxnId="{73DF9877-0E2C-4167-B8E1-B1EEA140E52F}">
      <dgm:prSet/>
      <dgm:spPr/>
      <dgm:t>
        <a:bodyPr/>
        <a:lstStyle/>
        <a:p>
          <a:endParaRPr lang="ru-RU"/>
        </a:p>
      </dgm:t>
    </dgm:pt>
    <dgm:pt modelId="{80BE0C8A-918E-4836-B836-CE0BC3B7AE54}" type="sibTrans" cxnId="{73DF9877-0E2C-4167-B8E1-B1EEA140E52F}">
      <dgm:prSet/>
      <dgm:spPr/>
      <dgm:t>
        <a:bodyPr/>
        <a:lstStyle/>
        <a:p>
          <a:endParaRPr lang="ru-RU"/>
        </a:p>
      </dgm:t>
    </dgm:pt>
    <dgm:pt modelId="{4E580C9F-7529-4046-A320-AF4E0D8F2F83}" type="pres">
      <dgm:prSet presAssocID="{B212D9E6-2FF7-4E69-8FC2-09EB0CE7C2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8E712E-8E53-4B07-A68D-50493ABD137C}" type="pres">
      <dgm:prSet presAssocID="{34CBE321-5EBD-4B81-A5E5-C47C32B2F0AE}" presName="hierRoot1" presStyleCnt="0">
        <dgm:presLayoutVars>
          <dgm:hierBranch val="hang"/>
        </dgm:presLayoutVars>
      </dgm:prSet>
      <dgm:spPr/>
    </dgm:pt>
    <dgm:pt modelId="{762BD13B-59C0-4BE8-886E-ADE7AADDD371}" type="pres">
      <dgm:prSet presAssocID="{34CBE321-5EBD-4B81-A5E5-C47C32B2F0AE}" presName="rootComposite1" presStyleCnt="0"/>
      <dgm:spPr/>
    </dgm:pt>
    <dgm:pt modelId="{D67EA114-99F9-4DAD-B032-23646541EF44}" type="pres">
      <dgm:prSet presAssocID="{34CBE321-5EBD-4B81-A5E5-C47C32B2F0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A55F4-689B-47E1-93DC-E49DB4697569}" type="pres">
      <dgm:prSet presAssocID="{34CBE321-5EBD-4B81-A5E5-C47C32B2F0A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1822062-D5C1-4881-B3A2-35DFF49FBE48}" type="pres">
      <dgm:prSet presAssocID="{34CBE321-5EBD-4B81-A5E5-C47C32B2F0AE}" presName="hierChild2" presStyleCnt="0"/>
      <dgm:spPr/>
    </dgm:pt>
    <dgm:pt modelId="{7183A950-4827-4CE0-B82B-2A04036AEC3F}" type="pres">
      <dgm:prSet presAssocID="{B36694E8-55BC-491F-8EE7-6A817676DDEE}" presName="Name48" presStyleLbl="parChTrans1D2" presStyleIdx="0" presStyleCnt="3"/>
      <dgm:spPr/>
      <dgm:t>
        <a:bodyPr/>
        <a:lstStyle/>
        <a:p>
          <a:endParaRPr lang="ru-RU"/>
        </a:p>
      </dgm:t>
    </dgm:pt>
    <dgm:pt modelId="{7F862865-7F41-470A-A6F3-A44286328B35}" type="pres">
      <dgm:prSet presAssocID="{007A689C-8734-4390-BB90-758C8A151F3B}" presName="hierRoot2" presStyleCnt="0">
        <dgm:presLayoutVars>
          <dgm:hierBranch/>
        </dgm:presLayoutVars>
      </dgm:prSet>
      <dgm:spPr/>
    </dgm:pt>
    <dgm:pt modelId="{3B8D073D-243F-478E-8981-C29D5AB41267}" type="pres">
      <dgm:prSet presAssocID="{007A689C-8734-4390-BB90-758C8A151F3B}" presName="rootComposite" presStyleCnt="0"/>
      <dgm:spPr/>
    </dgm:pt>
    <dgm:pt modelId="{435B3365-6058-4398-81A1-2690E3AE1A9C}" type="pres">
      <dgm:prSet presAssocID="{007A689C-8734-4390-BB90-758C8A151F3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F842A-B96F-4668-A456-6C6807782A7D}" type="pres">
      <dgm:prSet presAssocID="{007A689C-8734-4390-BB90-758C8A151F3B}" presName="rootConnector" presStyleLbl="node2" presStyleIdx="0" presStyleCnt="3"/>
      <dgm:spPr/>
      <dgm:t>
        <a:bodyPr/>
        <a:lstStyle/>
        <a:p>
          <a:endParaRPr lang="ru-RU"/>
        </a:p>
      </dgm:t>
    </dgm:pt>
    <dgm:pt modelId="{5143902B-521A-4177-9352-C8C2A69F886B}" type="pres">
      <dgm:prSet presAssocID="{007A689C-8734-4390-BB90-758C8A151F3B}" presName="hierChild4" presStyleCnt="0"/>
      <dgm:spPr/>
    </dgm:pt>
    <dgm:pt modelId="{E34E5F2F-68BE-4B5E-96E2-D819649BA8D1}" type="pres">
      <dgm:prSet presAssocID="{007A689C-8734-4390-BB90-758C8A151F3B}" presName="hierChild5" presStyleCnt="0"/>
      <dgm:spPr/>
    </dgm:pt>
    <dgm:pt modelId="{49C8A3BF-D316-4C90-A1B8-3435C98434FC}" type="pres">
      <dgm:prSet presAssocID="{934E7822-AA3D-48AF-83C9-1804CFA55BDC}" presName="Name48" presStyleLbl="parChTrans1D2" presStyleIdx="1" presStyleCnt="3"/>
      <dgm:spPr/>
      <dgm:t>
        <a:bodyPr/>
        <a:lstStyle/>
        <a:p>
          <a:endParaRPr lang="ru-RU"/>
        </a:p>
      </dgm:t>
    </dgm:pt>
    <dgm:pt modelId="{B1B8EE21-0404-486E-8D95-975EC82EE445}" type="pres">
      <dgm:prSet presAssocID="{E8BFA3EC-7F81-437C-A593-AE49D28D2B1E}" presName="hierRoot2" presStyleCnt="0">
        <dgm:presLayoutVars>
          <dgm:hierBranch/>
        </dgm:presLayoutVars>
      </dgm:prSet>
      <dgm:spPr/>
    </dgm:pt>
    <dgm:pt modelId="{8D17D59A-A408-4CDF-86F4-3F28A30659A3}" type="pres">
      <dgm:prSet presAssocID="{E8BFA3EC-7F81-437C-A593-AE49D28D2B1E}" presName="rootComposite" presStyleCnt="0"/>
      <dgm:spPr/>
    </dgm:pt>
    <dgm:pt modelId="{36755C20-0176-48A4-AEAF-E9FA62E9A591}" type="pres">
      <dgm:prSet presAssocID="{E8BFA3EC-7F81-437C-A593-AE49D28D2B1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4278EC-ADC6-4726-A39D-C5034FA62157}" type="pres">
      <dgm:prSet presAssocID="{E8BFA3EC-7F81-437C-A593-AE49D28D2B1E}" presName="rootConnector" presStyleLbl="node2" presStyleIdx="1" presStyleCnt="3"/>
      <dgm:spPr/>
      <dgm:t>
        <a:bodyPr/>
        <a:lstStyle/>
        <a:p>
          <a:endParaRPr lang="ru-RU"/>
        </a:p>
      </dgm:t>
    </dgm:pt>
    <dgm:pt modelId="{A988552C-879E-47A6-A138-3E8CEB317B69}" type="pres">
      <dgm:prSet presAssocID="{E8BFA3EC-7F81-437C-A593-AE49D28D2B1E}" presName="hierChild4" presStyleCnt="0"/>
      <dgm:spPr/>
    </dgm:pt>
    <dgm:pt modelId="{AA9547C4-84DE-4BA0-AFAF-5E9CFF5940CB}" type="pres">
      <dgm:prSet presAssocID="{E8BFA3EC-7F81-437C-A593-AE49D28D2B1E}" presName="hierChild5" presStyleCnt="0"/>
      <dgm:spPr/>
    </dgm:pt>
    <dgm:pt modelId="{C312D96D-FF2D-401F-BDB3-D22391ED6F66}" type="pres">
      <dgm:prSet presAssocID="{FE70E230-6EEC-41E7-998C-B7A1C13433B2}" presName="Name48" presStyleLbl="parChTrans1D2" presStyleIdx="2" presStyleCnt="3"/>
      <dgm:spPr/>
      <dgm:t>
        <a:bodyPr/>
        <a:lstStyle/>
        <a:p>
          <a:endParaRPr lang="ru-RU"/>
        </a:p>
      </dgm:t>
    </dgm:pt>
    <dgm:pt modelId="{70E9495D-B844-4F43-8C84-D379977FB1DA}" type="pres">
      <dgm:prSet presAssocID="{464BFC09-4A7B-4999-88BE-853C41F3449F}" presName="hierRoot2" presStyleCnt="0">
        <dgm:presLayoutVars>
          <dgm:hierBranch/>
        </dgm:presLayoutVars>
      </dgm:prSet>
      <dgm:spPr/>
    </dgm:pt>
    <dgm:pt modelId="{38AD9E44-D48F-4A0A-8705-42C293CECBB6}" type="pres">
      <dgm:prSet presAssocID="{464BFC09-4A7B-4999-88BE-853C41F3449F}" presName="rootComposite" presStyleCnt="0"/>
      <dgm:spPr/>
    </dgm:pt>
    <dgm:pt modelId="{7995A0A2-DE51-405B-A22E-0B2F157D967A}" type="pres">
      <dgm:prSet presAssocID="{464BFC09-4A7B-4999-88BE-853C41F3449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25D50-643E-4669-84BF-F33E8BCA5E61}" type="pres">
      <dgm:prSet presAssocID="{464BFC09-4A7B-4999-88BE-853C41F3449F}" presName="rootConnector" presStyleLbl="node2" presStyleIdx="2" presStyleCnt="3"/>
      <dgm:spPr/>
      <dgm:t>
        <a:bodyPr/>
        <a:lstStyle/>
        <a:p>
          <a:endParaRPr lang="ru-RU"/>
        </a:p>
      </dgm:t>
    </dgm:pt>
    <dgm:pt modelId="{8F8952F9-6AB2-43B0-9764-FD7624CCA352}" type="pres">
      <dgm:prSet presAssocID="{464BFC09-4A7B-4999-88BE-853C41F3449F}" presName="hierChild4" presStyleCnt="0"/>
      <dgm:spPr/>
    </dgm:pt>
    <dgm:pt modelId="{789688DA-7867-486E-807E-C6B868753F66}" type="pres">
      <dgm:prSet presAssocID="{464BFC09-4A7B-4999-88BE-853C41F3449F}" presName="hierChild5" presStyleCnt="0"/>
      <dgm:spPr/>
    </dgm:pt>
    <dgm:pt modelId="{7B9AE67A-F81E-40D4-9DA8-6B85EA2561C6}" type="pres">
      <dgm:prSet presAssocID="{34CBE321-5EBD-4B81-A5E5-C47C32B2F0AE}" presName="hierChild3" presStyleCnt="0"/>
      <dgm:spPr/>
    </dgm:pt>
  </dgm:ptLst>
  <dgm:cxnLst>
    <dgm:cxn modelId="{5E31D82C-12E7-410D-B8BD-5F17E501989D}" type="presOf" srcId="{B212D9E6-2FF7-4E69-8FC2-09EB0CE7C25A}" destId="{4E580C9F-7529-4046-A320-AF4E0D8F2F83}" srcOrd="0" destOrd="0" presId="urn:microsoft.com/office/officeart/2005/8/layout/orgChart1"/>
    <dgm:cxn modelId="{73DF9877-0E2C-4167-B8E1-B1EEA140E52F}" srcId="{34CBE321-5EBD-4B81-A5E5-C47C32B2F0AE}" destId="{464BFC09-4A7B-4999-88BE-853C41F3449F}" srcOrd="2" destOrd="0" parTransId="{FE70E230-6EEC-41E7-998C-B7A1C13433B2}" sibTransId="{80BE0C8A-918E-4836-B836-CE0BC3B7AE54}"/>
    <dgm:cxn modelId="{920949A6-B15F-4FED-8431-5323135B2F25}" type="presOf" srcId="{007A689C-8734-4390-BB90-758C8A151F3B}" destId="{12AF842A-B96F-4668-A456-6C6807782A7D}" srcOrd="1" destOrd="0" presId="urn:microsoft.com/office/officeart/2005/8/layout/orgChart1"/>
    <dgm:cxn modelId="{B082C65A-4C1E-4045-90F2-77B33A6DB35E}" type="presOf" srcId="{464BFC09-4A7B-4999-88BE-853C41F3449F}" destId="{7995A0A2-DE51-405B-A22E-0B2F157D967A}" srcOrd="0" destOrd="0" presId="urn:microsoft.com/office/officeart/2005/8/layout/orgChart1"/>
    <dgm:cxn modelId="{1FB975BD-4159-42E7-9BE8-9F5AA4DBD14C}" type="presOf" srcId="{E8BFA3EC-7F81-437C-A593-AE49D28D2B1E}" destId="{D94278EC-ADC6-4726-A39D-C5034FA62157}" srcOrd="1" destOrd="0" presId="urn:microsoft.com/office/officeart/2005/8/layout/orgChart1"/>
    <dgm:cxn modelId="{8EF6677A-6A86-4B6C-8D66-2A4826473671}" type="presOf" srcId="{007A689C-8734-4390-BB90-758C8A151F3B}" destId="{435B3365-6058-4398-81A1-2690E3AE1A9C}" srcOrd="0" destOrd="0" presId="urn:microsoft.com/office/officeart/2005/8/layout/orgChart1"/>
    <dgm:cxn modelId="{6FFCE034-C562-4ECA-9E29-1DDA0B3C09FA}" type="presOf" srcId="{B36694E8-55BC-491F-8EE7-6A817676DDEE}" destId="{7183A950-4827-4CE0-B82B-2A04036AEC3F}" srcOrd="0" destOrd="0" presId="urn:microsoft.com/office/officeart/2005/8/layout/orgChart1"/>
    <dgm:cxn modelId="{6036D235-7A6B-491F-A60D-497DF124317F}" srcId="{B212D9E6-2FF7-4E69-8FC2-09EB0CE7C25A}" destId="{34CBE321-5EBD-4B81-A5E5-C47C32B2F0AE}" srcOrd="0" destOrd="0" parTransId="{1E502BDE-88E9-45E5-A3C6-B6930C1B333C}" sibTransId="{726055E1-4357-4DEC-B248-16D6D22AEBAD}"/>
    <dgm:cxn modelId="{CD5437EF-AAFD-4F2D-B812-75752CE2CE7E}" srcId="{34CBE321-5EBD-4B81-A5E5-C47C32B2F0AE}" destId="{007A689C-8734-4390-BB90-758C8A151F3B}" srcOrd="0" destOrd="0" parTransId="{B36694E8-55BC-491F-8EE7-6A817676DDEE}" sibTransId="{BA35B17F-E703-4D6E-98F4-6ED82C74EE56}"/>
    <dgm:cxn modelId="{7A98148A-6377-49E5-A7C3-FB30ACD84CA0}" type="presOf" srcId="{34CBE321-5EBD-4B81-A5E5-C47C32B2F0AE}" destId="{D67EA114-99F9-4DAD-B032-23646541EF44}" srcOrd="0" destOrd="0" presId="urn:microsoft.com/office/officeart/2005/8/layout/orgChart1"/>
    <dgm:cxn modelId="{F0CB6285-C484-4A53-A952-392ADE0155A7}" type="presOf" srcId="{E8BFA3EC-7F81-437C-A593-AE49D28D2B1E}" destId="{36755C20-0176-48A4-AEAF-E9FA62E9A591}" srcOrd="0" destOrd="0" presId="urn:microsoft.com/office/officeart/2005/8/layout/orgChart1"/>
    <dgm:cxn modelId="{0995E2B0-0C0B-461D-92D0-434B624CC572}" type="presOf" srcId="{464BFC09-4A7B-4999-88BE-853C41F3449F}" destId="{82625D50-643E-4669-84BF-F33E8BCA5E61}" srcOrd="1" destOrd="0" presId="urn:microsoft.com/office/officeart/2005/8/layout/orgChart1"/>
    <dgm:cxn modelId="{7E92E4E4-A2DD-49D5-9553-4800AF98F981}" srcId="{34CBE321-5EBD-4B81-A5E5-C47C32B2F0AE}" destId="{E8BFA3EC-7F81-437C-A593-AE49D28D2B1E}" srcOrd="1" destOrd="0" parTransId="{934E7822-AA3D-48AF-83C9-1804CFA55BDC}" sibTransId="{B752A429-1F45-40A4-86AD-4C80CA4A50E8}"/>
    <dgm:cxn modelId="{54A0A058-4FEB-4752-99AE-8C8097E05C54}" type="presOf" srcId="{34CBE321-5EBD-4B81-A5E5-C47C32B2F0AE}" destId="{82DA55F4-689B-47E1-93DC-E49DB4697569}" srcOrd="1" destOrd="0" presId="urn:microsoft.com/office/officeart/2005/8/layout/orgChart1"/>
    <dgm:cxn modelId="{3BCBE6CC-9054-4DDF-97AF-34AC82B0BAAA}" type="presOf" srcId="{FE70E230-6EEC-41E7-998C-B7A1C13433B2}" destId="{C312D96D-FF2D-401F-BDB3-D22391ED6F66}" srcOrd="0" destOrd="0" presId="urn:microsoft.com/office/officeart/2005/8/layout/orgChart1"/>
    <dgm:cxn modelId="{B0A8CAEB-C520-4264-B19C-A86EE652447E}" type="presOf" srcId="{934E7822-AA3D-48AF-83C9-1804CFA55BDC}" destId="{49C8A3BF-D316-4C90-A1B8-3435C98434FC}" srcOrd="0" destOrd="0" presId="urn:microsoft.com/office/officeart/2005/8/layout/orgChart1"/>
    <dgm:cxn modelId="{711B1D26-FA6F-4001-A1AC-455C3AC9447C}" type="presParOf" srcId="{4E580C9F-7529-4046-A320-AF4E0D8F2F83}" destId="{A08E712E-8E53-4B07-A68D-50493ABD137C}" srcOrd="0" destOrd="0" presId="urn:microsoft.com/office/officeart/2005/8/layout/orgChart1"/>
    <dgm:cxn modelId="{55961A01-3CC3-402C-8C11-3B61A2E67B12}" type="presParOf" srcId="{A08E712E-8E53-4B07-A68D-50493ABD137C}" destId="{762BD13B-59C0-4BE8-886E-ADE7AADDD371}" srcOrd="0" destOrd="0" presId="urn:microsoft.com/office/officeart/2005/8/layout/orgChart1"/>
    <dgm:cxn modelId="{27341AFB-A82E-40E1-A301-96AE8522A62A}" type="presParOf" srcId="{762BD13B-59C0-4BE8-886E-ADE7AADDD371}" destId="{D67EA114-99F9-4DAD-B032-23646541EF44}" srcOrd="0" destOrd="0" presId="urn:microsoft.com/office/officeart/2005/8/layout/orgChart1"/>
    <dgm:cxn modelId="{2DD0C1A7-A172-42A2-BDF8-1E4AF7D29A86}" type="presParOf" srcId="{762BD13B-59C0-4BE8-886E-ADE7AADDD371}" destId="{82DA55F4-689B-47E1-93DC-E49DB4697569}" srcOrd="1" destOrd="0" presId="urn:microsoft.com/office/officeart/2005/8/layout/orgChart1"/>
    <dgm:cxn modelId="{F60A147A-D330-46B2-A5E5-D7FF98681FE0}" type="presParOf" srcId="{A08E712E-8E53-4B07-A68D-50493ABD137C}" destId="{B1822062-D5C1-4881-B3A2-35DFF49FBE48}" srcOrd="1" destOrd="0" presId="urn:microsoft.com/office/officeart/2005/8/layout/orgChart1"/>
    <dgm:cxn modelId="{D0050D69-9F8E-45C5-B8B6-F8CC8E5D1811}" type="presParOf" srcId="{B1822062-D5C1-4881-B3A2-35DFF49FBE48}" destId="{7183A950-4827-4CE0-B82B-2A04036AEC3F}" srcOrd="0" destOrd="0" presId="urn:microsoft.com/office/officeart/2005/8/layout/orgChart1"/>
    <dgm:cxn modelId="{2FFD0ED9-23D4-4942-A7E7-2E068DC9EB88}" type="presParOf" srcId="{B1822062-D5C1-4881-B3A2-35DFF49FBE48}" destId="{7F862865-7F41-470A-A6F3-A44286328B35}" srcOrd="1" destOrd="0" presId="urn:microsoft.com/office/officeart/2005/8/layout/orgChart1"/>
    <dgm:cxn modelId="{5E2CA543-4913-4AC8-8846-52605A978B5E}" type="presParOf" srcId="{7F862865-7F41-470A-A6F3-A44286328B35}" destId="{3B8D073D-243F-478E-8981-C29D5AB41267}" srcOrd="0" destOrd="0" presId="urn:microsoft.com/office/officeart/2005/8/layout/orgChart1"/>
    <dgm:cxn modelId="{189913C8-281D-47F8-8643-AF9439BE1273}" type="presParOf" srcId="{3B8D073D-243F-478E-8981-C29D5AB41267}" destId="{435B3365-6058-4398-81A1-2690E3AE1A9C}" srcOrd="0" destOrd="0" presId="urn:microsoft.com/office/officeart/2005/8/layout/orgChart1"/>
    <dgm:cxn modelId="{FFC7396E-4A88-4811-883B-C6A19E9ED2FF}" type="presParOf" srcId="{3B8D073D-243F-478E-8981-C29D5AB41267}" destId="{12AF842A-B96F-4668-A456-6C6807782A7D}" srcOrd="1" destOrd="0" presId="urn:microsoft.com/office/officeart/2005/8/layout/orgChart1"/>
    <dgm:cxn modelId="{BE6C4DB5-6728-4A35-B020-8F6A7D47E0CC}" type="presParOf" srcId="{7F862865-7F41-470A-A6F3-A44286328B35}" destId="{5143902B-521A-4177-9352-C8C2A69F886B}" srcOrd="1" destOrd="0" presId="urn:microsoft.com/office/officeart/2005/8/layout/orgChart1"/>
    <dgm:cxn modelId="{6DCF7E4D-ACFD-43F5-BCBE-67B9D368F7D0}" type="presParOf" srcId="{7F862865-7F41-470A-A6F3-A44286328B35}" destId="{E34E5F2F-68BE-4B5E-96E2-D819649BA8D1}" srcOrd="2" destOrd="0" presId="urn:microsoft.com/office/officeart/2005/8/layout/orgChart1"/>
    <dgm:cxn modelId="{9A6423EE-376D-4235-B1F5-61C93D2E2192}" type="presParOf" srcId="{B1822062-D5C1-4881-B3A2-35DFF49FBE48}" destId="{49C8A3BF-D316-4C90-A1B8-3435C98434FC}" srcOrd="2" destOrd="0" presId="urn:microsoft.com/office/officeart/2005/8/layout/orgChart1"/>
    <dgm:cxn modelId="{7A61709A-7557-41EF-BCA4-51E6FF5F08C2}" type="presParOf" srcId="{B1822062-D5C1-4881-B3A2-35DFF49FBE48}" destId="{B1B8EE21-0404-486E-8D95-975EC82EE445}" srcOrd="3" destOrd="0" presId="urn:microsoft.com/office/officeart/2005/8/layout/orgChart1"/>
    <dgm:cxn modelId="{D21FBA6A-7E16-411D-AFEB-738626C87B9C}" type="presParOf" srcId="{B1B8EE21-0404-486E-8D95-975EC82EE445}" destId="{8D17D59A-A408-4CDF-86F4-3F28A30659A3}" srcOrd="0" destOrd="0" presId="urn:microsoft.com/office/officeart/2005/8/layout/orgChart1"/>
    <dgm:cxn modelId="{F3D2D75B-4C6E-4C63-A355-766C60762B2D}" type="presParOf" srcId="{8D17D59A-A408-4CDF-86F4-3F28A30659A3}" destId="{36755C20-0176-48A4-AEAF-E9FA62E9A591}" srcOrd="0" destOrd="0" presId="urn:microsoft.com/office/officeart/2005/8/layout/orgChart1"/>
    <dgm:cxn modelId="{801CF505-8201-4A98-9EDB-223378E14E8D}" type="presParOf" srcId="{8D17D59A-A408-4CDF-86F4-3F28A30659A3}" destId="{D94278EC-ADC6-4726-A39D-C5034FA62157}" srcOrd="1" destOrd="0" presId="urn:microsoft.com/office/officeart/2005/8/layout/orgChart1"/>
    <dgm:cxn modelId="{8FEB3BAF-4EB4-4976-BEDD-BCC37D42DEA4}" type="presParOf" srcId="{B1B8EE21-0404-486E-8D95-975EC82EE445}" destId="{A988552C-879E-47A6-A138-3E8CEB317B69}" srcOrd="1" destOrd="0" presId="urn:microsoft.com/office/officeart/2005/8/layout/orgChart1"/>
    <dgm:cxn modelId="{B78A9AF7-7439-44FB-9949-11AFCC36FAFD}" type="presParOf" srcId="{B1B8EE21-0404-486E-8D95-975EC82EE445}" destId="{AA9547C4-84DE-4BA0-AFAF-5E9CFF5940CB}" srcOrd="2" destOrd="0" presId="urn:microsoft.com/office/officeart/2005/8/layout/orgChart1"/>
    <dgm:cxn modelId="{636D7D8D-C094-420A-95E1-84C91A383E28}" type="presParOf" srcId="{B1822062-D5C1-4881-B3A2-35DFF49FBE48}" destId="{C312D96D-FF2D-401F-BDB3-D22391ED6F66}" srcOrd="4" destOrd="0" presId="urn:microsoft.com/office/officeart/2005/8/layout/orgChart1"/>
    <dgm:cxn modelId="{F52A4F75-E733-4651-AEB3-D1F26BFDD92E}" type="presParOf" srcId="{B1822062-D5C1-4881-B3A2-35DFF49FBE48}" destId="{70E9495D-B844-4F43-8C84-D379977FB1DA}" srcOrd="5" destOrd="0" presId="urn:microsoft.com/office/officeart/2005/8/layout/orgChart1"/>
    <dgm:cxn modelId="{C5F4C961-9630-42A4-AEF0-5105D70BE6D5}" type="presParOf" srcId="{70E9495D-B844-4F43-8C84-D379977FB1DA}" destId="{38AD9E44-D48F-4A0A-8705-42C293CECBB6}" srcOrd="0" destOrd="0" presId="urn:microsoft.com/office/officeart/2005/8/layout/orgChart1"/>
    <dgm:cxn modelId="{5D6CD893-B304-4B6A-9967-5A1071CC8DF7}" type="presParOf" srcId="{38AD9E44-D48F-4A0A-8705-42C293CECBB6}" destId="{7995A0A2-DE51-405B-A22E-0B2F157D967A}" srcOrd="0" destOrd="0" presId="urn:microsoft.com/office/officeart/2005/8/layout/orgChart1"/>
    <dgm:cxn modelId="{05BEB49A-1F3A-4571-A3A3-6488FCDCC33B}" type="presParOf" srcId="{38AD9E44-D48F-4A0A-8705-42C293CECBB6}" destId="{82625D50-643E-4669-84BF-F33E8BCA5E61}" srcOrd="1" destOrd="0" presId="urn:microsoft.com/office/officeart/2005/8/layout/orgChart1"/>
    <dgm:cxn modelId="{3B7BC134-D5A6-44AE-B891-F3E39A11694D}" type="presParOf" srcId="{70E9495D-B844-4F43-8C84-D379977FB1DA}" destId="{8F8952F9-6AB2-43B0-9764-FD7624CCA352}" srcOrd="1" destOrd="0" presId="urn:microsoft.com/office/officeart/2005/8/layout/orgChart1"/>
    <dgm:cxn modelId="{36CBFA61-A7AC-477C-B3B9-04A0700D65C9}" type="presParOf" srcId="{70E9495D-B844-4F43-8C84-D379977FB1DA}" destId="{789688DA-7867-486E-807E-C6B868753F66}" srcOrd="2" destOrd="0" presId="urn:microsoft.com/office/officeart/2005/8/layout/orgChart1"/>
    <dgm:cxn modelId="{03F464D9-DEAB-40C3-90BC-531438E6B3BE}" type="presParOf" srcId="{A08E712E-8E53-4B07-A68D-50493ABD137C}" destId="{7B9AE67A-F81E-40D4-9DA8-6B85EA2561C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C4F25-90F7-40CD-85F6-5664A508BF1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</dgm:pt>
    <dgm:pt modelId="{6532009F-D266-4FA6-8150-7E0B5707F5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/>
              <a:effectLst/>
              <a:latin typeface="Arial" charset="0"/>
            </a:rPr>
            <a:t>Знімні протези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0D2B859E-EBDB-4240-88F8-85870453D8C1}" type="parTrans" cxnId="{D336DE52-519B-49D3-81A8-E9E5101CA193}">
      <dgm:prSet/>
      <dgm:spPr/>
      <dgm:t>
        <a:bodyPr/>
        <a:lstStyle/>
        <a:p>
          <a:endParaRPr lang="ru-RU"/>
        </a:p>
      </dgm:t>
    </dgm:pt>
    <dgm:pt modelId="{A2619B4E-D9C1-4267-A627-D6F41DBACFF1}" type="sibTrans" cxnId="{D336DE52-519B-49D3-81A8-E9E5101CA193}">
      <dgm:prSet/>
      <dgm:spPr/>
      <dgm:t>
        <a:bodyPr/>
        <a:lstStyle/>
        <a:p>
          <a:endParaRPr lang="ru-RU"/>
        </a:p>
      </dgm:t>
    </dgm:pt>
    <dgm:pt modelId="{8B5E372E-0A84-47B7-A03C-835C7DD14B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Повні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знімні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B189C06-9C66-4DAC-A236-F36E501430D0}" type="parTrans" cxnId="{65D2A74E-5187-4A06-93F5-5F4DA8593FF8}">
      <dgm:prSet/>
      <dgm:spPr/>
      <dgm:t>
        <a:bodyPr/>
        <a:lstStyle/>
        <a:p>
          <a:endParaRPr lang="ru-RU"/>
        </a:p>
      </dgm:t>
    </dgm:pt>
    <dgm:pt modelId="{2E835C99-CABA-4197-B482-CD147C5AA4C9}" type="sibTrans" cxnId="{65D2A74E-5187-4A06-93F5-5F4DA8593FF8}">
      <dgm:prSet/>
      <dgm:spPr/>
      <dgm:t>
        <a:bodyPr/>
        <a:lstStyle/>
        <a:p>
          <a:endParaRPr lang="ru-RU"/>
        </a:p>
      </dgm:t>
    </dgm:pt>
    <dgm:pt modelId="{B5035839-FD57-421B-866A-BA5120AEA9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82FF342-DC07-4A45-A0DD-8DCEB58F57B1}" type="parTrans" cxnId="{B1867DC4-5939-437A-8CEA-95097D72DD3D}">
      <dgm:prSet/>
      <dgm:spPr/>
      <dgm:t>
        <a:bodyPr/>
        <a:lstStyle/>
        <a:p>
          <a:endParaRPr lang="ru-RU"/>
        </a:p>
      </dgm:t>
    </dgm:pt>
    <dgm:pt modelId="{1EF995BE-E222-4150-80D4-4DC08F3BB9FC}" type="sibTrans" cxnId="{B1867DC4-5939-437A-8CEA-95097D72DD3D}">
      <dgm:prSet/>
      <dgm:spPr/>
      <dgm:t>
        <a:bodyPr/>
        <a:lstStyle/>
        <a:p>
          <a:endParaRPr lang="ru-RU"/>
        </a:p>
      </dgm:t>
    </dgm:pt>
    <dgm:pt modelId="{11AE5B56-1BC6-4707-B16D-14489554DB0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Частково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знімні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5A347EC6-1661-4E76-9CD2-668F0F49762D}" type="parTrans" cxnId="{9514B17F-C0AF-4366-AA9F-218E50029718}">
      <dgm:prSet/>
      <dgm:spPr/>
      <dgm:t>
        <a:bodyPr/>
        <a:lstStyle/>
        <a:p>
          <a:endParaRPr lang="ru-RU"/>
        </a:p>
      </dgm:t>
    </dgm:pt>
    <dgm:pt modelId="{90FC02E3-8B69-4421-9B25-64C03F06D1DA}" type="sibTrans" cxnId="{9514B17F-C0AF-4366-AA9F-218E50029718}">
      <dgm:prSet/>
      <dgm:spPr/>
      <dgm:t>
        <a:bodyPr/>
        <a:lstStyle/>
        <a:p>
          <a:endParaRPr lang="ru-RU"/>
        </a:p>
      </dgm:t>
    </dgm:pt>
    <dgm:pt modelId="{E5A7DBD8-B3E4-4452-91B8-DFF96CBA4BA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8550679-F774-4EBB-AB65-13E9C90EB5BC}" type="parTrans" cxnId="{D8566AAC-ED71-4A10-8407-460AF664709F}">
      <dgm:prSet/>
      <dgm:spPr/>
      <dgm:t>
        <a:bodyPr/>
        <a:lstStyle/>
        <a:p>
          <a:endParaRPr lang="ru-RU"/>
        </a:p>
      </dgm:t>
    </dgm:pt>
    <dgm:pt modelId="{E221F9B2-F512-4DDB-ABA8-EFA0D81393C3}" type="sibTrans" cxnId="{D8566AAC-ED71-4A10-8407-460AF664709F}">
      <dgm:prSet/>
      <dgm:spPr/>
      <dgm:t>
        <a:bodyPr/>
        <a:lstStyle/>
        <a:p>
          <a:endParaRPr lang="ru-RU"/>
        </a:p>
      </dgm:t>
    </dgm:pt>
    <dgm:pt modelId="{BB72A682-62A9-459C-91E1-BEDB571182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Бюгельні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протези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36B5EE0-19BF-40A3-8C14-A66431250752}" type="parTrans" cxnId="{214D972A-EA09-403C-A9E5-D4012A239FF5}">
      <dgm:prSet/>
      <dgm:spPr/>
      <dgm:t>
        <a:bodyPr/>
        <a:lstStyle/>
        <a:p>
          <a:endParaRPr lang="ru-RU"/>
        </a:p>
      </dgm:t>
    </dgm:pt>
    <dgm:pt modelId="{D6EBB9C1-02F5-4699-830E-B3312F53256C}" type="sibTrans" cxnId="{214D972A-EA09-403C-A9E5-D4012A239FF5}">
      <dgm:prSet/>
      <dgm:spPr/>
      <dgm:t>
        <a:bodyPr/>
        <a:lstStyle/>
        <a:p>
          <a:endParaRPr lang="ru-RU"/>
        </a:p>
      </dgm:t>
    </dgm:pt>
    <dgm:pt modelId="{6FF18C02-826C-4ACF-94C5-90C6F9F4E9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C4A468B-3E93-4ED1-AEF3-BD7EFD8F22E4}" type="parTrans" cxnId="{64F0590B-CF63-41D4-90B3-F6CDC1A9856A}">
      <dgm:prSet/>
      <dgm:spPr/>
      <dgm:t>
        <a:bodyPr/>
        <a:lstStyle/>
        <a:p>
          <a:endParaRPr lang="ru-RU"/>
        </a:p>
      </dgm:t>
    </dgm:pt>
    <dgm:pt modelId="{89D26CF4-4CB0-4E56-AB9F-48740A1F448D}" type="sibTrans" cxnId="{64F0590B-CF63-41D4-90B3-F6CDC1A9856A}">
      <dgm:prSet/>
      <dgm:spPr/>
      <dgm:t>
        <a:bodyPr/>
        <a:lstStyle/>
        <a:p>
          <a:endParaRPr lang="ru-RU"/>
        </a:p>
      </dgm:t>
    </dgm:pt>
    <dgm:pt modelId="{AF5B5E08-54B3-4762-A249-95510B76E1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Імедіат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протез</a:t>
          </a:r>
        </a:p>
      </dgm:t>
    </dgm:pt>
    <dgm:pt modelId="{7D1A7C47-6E21-4F15-9459-1D4EF3267795}" type="parTrans" cxnId="{AED0DA3F-8918-4DA4-9A16-49A3BC1B6826}">
      <dgm:prSet/>
      <dgm:spPr/>
      <dgm:t>
        <a:bodyPr/>
        <a:lstStyle/>
        <a:p>
          <a:endParaRPr lang="ru-RU"/>
        </a:p>
      </dgm:t>
    </dgm:pt>
    <dgm:pt modelId="{D7F4D987-0EBD-465B-A93F-392D3EC174C1}" type="sibTrans" cxnId="{AED0DA3F-8918-4DA4-9A16-49A3BC1B6826}">
      <dgm:prSet/>
      <dgm:spPr/>
      <dgm:t>
        <a:bodyPr/>
        <a:lstStyle/>
        <a:p>
          <a:endParaRPr lang="ru-RU"/>
        </a:p>
      </dgm:t>
    </dgm:pt>
    <dgm:pt modelId="{AF61E610-B3AE-4A34-BFAE-F746023C37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184A3C7-05A9-4C3F-ADC2-C951D917BB77}" type="parTrans" cxnId="{CF39D912-81CD-4A62-B76B-F8B6047DE01C}">
      <dgm:prSet/>
      <dgm:spPr/>
      <dgm:t>
        <a:bodyPr/>
        <a:lstStyle/>
        <a:p>
          <a:endParaRPr lang="ru-RU"/>
        </a:p>
      </dgm:t>
    </dgm:pt>
    <dgm:pt modelId="{8702509B-E132-423B-8BD1-7F989727D4D8}" type="sibTrans" cxnId="{CF39D912-81CD-4A62-B76B-F8B6047DE01C}">
      <dgm:prSet/>
      <dgm:spPr/>
      <dgm:t>
        <a:bodyPr/>
        <a:lstStyle/>
        <a:p>
          <a:endParaRPr lang="ru-RU"/>
        </a:p>
      </dgm:t>
    </dgm:pt>
    <dgm:pt modelId="{129046AE-EE2D-4979-BE61-1B2812EB0831}" type="pres">
      <dgm:prSet presAssocID="{218C4F25-90F7-40CD-85F6-5664A508BF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B9A343-B6E1-4477-8245-93F728AA05E2}" type="pres">
      <dgm:prSet presAssocID="{6532009F-D266-4FA6-8150-7E0B5707F571}" presName="hierRoot1" presStyleCnt="0">
        <dgm:presLayoutVars>
          <dgm:hierBranch/>
        </dgm:presLayoutVars>
      </dgm:prSet>
      <dgm:spPr/>
    </dgm:pt>
    <dgm:pt modelId="{13DD9FB6-4A3D-4741-BFA4-E7D83381A7C5}" type="pres">
      <dgm:prSet presAssocID="{6532009F-D266-4FA6-8150-7E0B5707F571}" presName="rootComposite1" presStyleCnt="0"/>
      <dgm:spPr/>
    </dgm:pt>
    <dgm:pt modelId="{B6F43AD4-DA37-4EB0-94BE-074F2A85E3B4}" type="pres">
      <dgm:prSet presAssocID="{6532009F-D266-4FA6-8150-7E0B5707F5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6FE1A-50BB-48D9-9F65-C8B468182AAA}" type="pres">
      <dgm:prSet presAssocID="{6532009F-D266-4FA6-8150-7E0B5707F5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28E668-AC6A-4700-9A62-DF9E8675CABB}" type="pres">
      <dgm:prSet presAssocID="{6532009F-D266-4FA6-8150-7E0B5707F571}" presName="hierChild2" presStyleCnt="0"/>
      <dgm:spPr/>
    </dgm:pt>
    <dgm:pt modelId="{043A52EC-C1EF-464C-9999-BBC74E576096}" type="pres">
      <dgm:prSet presAssocID="{1B189C06-9C66-4DAC-A236-F36E501430D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9020EC1D-2ABB-4DEB-BD93-83E95A1ADE45}" type="pres">
      <dgm:prSet presAssocID="{8B5E372E-0A84-47B7-A03C-835C7DD14B1B}" presName="hierRoot2" presStyleCnt="0">
        <dgm:presLayoutVars>
          <dgm:hierBranch/>
        </dgm:presLayoutVars>
      </dgm:prSet>
      <dgm:spPr/>
    </dgm:pt>
    <dgm:pt modelId="{51D2C626-A48D-4E72-8488-5E93B2F3AC4D}" type="pres">
      <dgm:prSet presAssocID="{8B5E372E-0A84-47B7-A03C-835C7DD14B1B}" presName="rootComposite" presStyleCnt="0"/>
      <dgm:spPr/>
    </dgm:pt>
    <dgm:pt modelId="{C004087B-AC28-4993-8058-7DFAECE6D781}" type="pres">
      <dgm:prSet presAssocID="{8B5E372E-0A84-47B7-A03C-835C7DD14B1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176559-912C-4B16-AB59-50FA17A877C3}" type="pres">
      <dgm:prSet presAssocID="{8B5E372E-0A84-47B7-A03C-835C7DD14B1B}" presName="rootConnector" presStyleLbl="node2" presStyleIdx="0" presStyleCnt="4"/>
      <dgm:spPr/>
      <dgm:t>
        <a:bodyPr/>
        <a:lstStyle/>
        <a:p>
          <a:endParaRPr lang="ru-RU"/>
        </a:p>
      </dgm:t>
    </dgm:pt>
    <dgm:pt modelId="{1DF32929-D64A-4FCA-AD8D-A9DF50C154BB}" type="pres">
      <dgm:prSet presAssocID="{8B5E372E-0A84-47B7-A03C-835C7DD14B1B}" presName="hierChild4" presStyleCnt="0"/>
      <dgm:spPr/>
    </dgm:pt>
    <dgm:pt modelId="{0317DBEB-F867-4A5F-86BC-A70EECED938F}" type="pres">
      <dgm:prSet presAssocID="{682FF342-DC07-4A45-A0DD-8DCEB58F57B1}" presName="Name35" presStyleLbl="parChTrans1D3" presStyleIdx="0" presStyleCnt="4"/>
      <dgm:spPr/>
      <dgm:t>
        <a:bodyPr/>
        <a:lstStyle/>
        <a:p>
          <a:endParaRPr lang="ru-RU"/>
        </a:p>
      </dgm:t>
    </dgm:pt>
    <dgm:pt modelId="{2C8C50A7-8803-417F-AD72-DCCC65AA0C8E}" type="pres">
      <dgm:prSet presAssocID="{B5035839-FD57-421B-866A-BA5120AEA945}" presName="hierRoot2" presStyleCnt="0">
        <dgm:presLayoutVars>
          <dgm:hierBranch val="r"/>
        </dgm:presLayoutVars>
      </dgm:prSet>
      <dgm:spPr/>
    </dgm:pt>
    <dgm:pt modelId="{3D80FD01-9904-4DC2-BA38-3F8171CE1A3C}" type="pres">
      <dgm:prSet presAssocID="{B5035839-FD57-421B-866A-BA5120AEA945}" presName="rootComposite" presStyleCnt="0"/>
      <dgm:spPr/>
    </dgm:pt>
    <dgm:pt modelId="{752AAFBF-023D-437E-A462-D07EB6AE8461}" type="pres">
      <dgm:prSet presAssocID="{B5035839-FD57-421B-866A-BA5120AEA94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9DD21-2F0C-4B95-BCC3-144F4076B033}" type="pres">
      <dgm:prSet presAssocID="{B5035839-FD57-421B-866A-BA5120AEA945}" presName="rootConnector" presStyleLbl="node3" presStyleIdx="0" presStyleCnt="4"/>
      <dgm:spPr/>
      <dgm:t>
        <a:bodyPr/>
        <a:lstStyle/>
        <a:p>
          <a:endParaRPr lang="ru-RU"/>
        </a:p>
      </dgm:t>
    </dgm:pt>
    <dgm:pt modelId="{268A150F-E536-4221-B103-770459C75ADF}" type="pres">
      <dgm:prSet presAssocID="{B5035839-FD57-421B-866A-BA5120AEA945}" presName="hierChild4" presStyleCnt="0"/>
      <dgm:spPr/>
    </dgm:pt>
    <dgm:pt modelId="{588D8AEB-FE92-452D-91CF-24357A77923C}" type="pres">
      <dgm:prSet presAssocID="{B5035839-FD57-421B-866A-BA5120AEA945}" presName="hierChild5" presStyleCnt="0"/>
      <dgm:spPr/>
    </dgm:pt>
    <dgm:pt modelId="{61EE55E5-F359-43DA-B246-3846C69EB2FF}" type="pres">
      <dgm:prSet presAssocID="{8B5E372E-0A84-47B7-A03C-835C7DD14B1B}" presName="hierChild5" presStyleCnt="0"/>
      <dgm:spPr/>
    </dgm:pt>
    <dgm:pt modelId="{C2DA0FC5-AEF0-4881-AB5E-2B4663CDB367}" type="pres">
      <dgm:prSet presAssocID="{5A347EC6-1661-4E76-9CD2-668F0F49762D}" presName="Name35" presStyleLbl="parChTrans1D2" presStyleIdx="1" presStyleCnt="4"/>
      <dgm:spPr/>
      <dgm:t>
        <a:bodyPr/>
        <a:lstStyle/>
        <a:p>
          <a:endParaRPr lang="ru-RU"/>
        </a:p>
      </dgm:t>
    </dgm:pt>
    <dgm:pt modelId="{1110BEF3-E3E5-4E3D-A462-482C82D2CE7B}" type="pres">
      <dgm:prSet presAssocID="{11AE5B56-1BC6-4707-B16D-14489554DB08}" presName="hierRoot2" presStyleCnt="0">
        <dgm:presLayoutVars>
          <dgm:hierBranch/>
        </dgm:presLayoutVars>
      </dgm:prSet>
      <dgm:spPr/>
    </dgm:pt>
    <dgm:pt modelId="{ABB6FE75-6548-46D5-8240-CBAE216D34C1}" type="pres">
      <dgm:prSet presAssocID="{11AE5B56-1BC6-4707-B16D-14489554DB08}" presName="rootComposite" presStyleCnt="0"/>
      <dgm:spPr/>
    </dgm:pt>
    <dgm:pt modelId="{9665E871-ADC7-413F-AC5C-568DEF4FB90C}" type="pres">
      <dgm:prSet presAssocID="{11AE5B56-1BC6-4707-B16D-14489554DB0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21F91D-A983-4555-9727-7E4910FE84EB}" type="pres">
      <dgm:prSet presAssocID="{11AE5B56-1BC6-4707-B16D-14489554DB08}" presName="rootConnector" presStyleLbl="node2" presStyleIdx="1" presStyleCnt="4"/>
      <dgm:spPr/>
      <dgm:t>
        <a:bodyPr/>
        <a:lstStyle/>
        <a:p>
          <a:endParaRPr lang="ru-RU"/>
        </a:p>
      </dgm:t>
    </dgm:pt>
    <dgm:pt modelId="{D9393F71-1405-4AE1-9A60-816E8D4483B0}" type="pres">
      <dgm:prSet presAssocID="{11AE5B56-1BC6-4707-B16D-14489554DB08}" presName="hierChild4" presStyleCnt="0"/>
      <dgm:spPr/>
    </dgm:pt>
    <dgm:pt modelId="{EFCB4870-ABFA-4827-B4B3-A52AB71924BD}" type="pres">
      <dgm:prSet presAssocID="{A8550679-F774-4EBB-AB65-13E9C90EB5BC}" presName="Name35" presStyleLbl="parChTrans1D3" presStyleIdx="1" presStyleCnt="4"/>
      <dgm:spPr/>
      <dgm:t>
        <a:bodyPr/>
        <a:lstStyle/>
        <a:p>
          <a:endParaRPr lang="ru-RU"/>
        </a:p>
      </dgm:t>
    </dgm:pt>
    <dgm:pt modelId="{EEFEF147-01E9-40B6-B681-22433F7F8AC4}" type="pres">
      <dgm:prSet presAssocID="{E5A7DBD8-B3E4-4452-91B8-DFF96CBA4BA2}" presName="hierRoot2" presStyleCnt="0">
        <dgm:presLayoutVars>
          <dgm:hierBranch val="r"/>
        </dgm:presLayoutVars>
      </dgm:prSet>
      <dgm:spPr/>
    </dgm:pt>
    <dgm:pt modelId="{B6D86392-5BFA-4024-B4D1-1AA119BAC006}" type="pres">
      <dgm:prSet presAssocID="{E5A7DBD8-B3E4-4452-91B8-DFF96CBA4BA2}" presName="rootComposite" presStyleCnt="0"/>
      <dgm:spPr/>
    </dgm:pt>
    <dgm:pt modelId="{C96C80ED-EF2B-4A00-8396-F5CB6D7DF011}" type="pres">
      <dgm:prSet presAssocID="{E5A7DBD8-B3E4-4452-91B8-DFF96CBA4BA2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4531F-4E20-4BAB-8086-6EE8116C4787}" type="pres">
      <dgm:prSet presAssocID="{E5A7DBD8-B3E4-4452-91B8-DFF96CBA4BA2}" presName="rootConnector" presStyleLbl="node3" presStyleIdx="1" presStyleCnt="4"/>
      <dgm:spPr/>
      <dgm:t>
        <a:bodyPr/>
        <a:lstStyle/>
        <a:p>
          <a:endParaRPr lang="ru-RU"/>
        </a:p>
      </dgm:t>
    </dgm:pt>
    <dgm:pt modelId="{24B7CBF5-FC03-4122-967B-A7AD820F5B75}" type="pres">
      <dgm:prSet presAssocID="{E5A7DBD8-B3E4-4452-91B8-DFF96CBA4BA2}" presName="hierChild4" presStyleCnt="0"/>
      <dgm:spPr/>
    </dgm:pt>
    <dgm:pt modelId="{D4B17DD2-DF32-49C2-B241-5EC8BCEDD019}" type="pres">
      <dgm:prSet presAssocID="{E5A7DBD8-B3E4-4452-91B8-DFF96CBA4BA2}" presName="hierChild5" presStyleCnt="0"/>
      <dgm:spPr/>
    </dgm:pt>
    <dgm:pt modelId="{36F6D783-6D3E-458E-977C-E61C5BBC951F}" type="pres">
      <dgm:prSet presAssocID="{11AE5B56-1BC6-4707-B16D-14489554DB08}" presName="hierChild5" presStyleCnt="0"/>
      <dgm:spPr/>
    </dgm:pt>
    <dgm:pt modelId="{D7FF0C59-6BB6-435E-8A71-481D323ED16C}" type="pres">
      <dgm:prSet presAssocID="{F36B5EE0-19BF-40A3-8C14-A66431250752}" presName="Name35" presStyleLbl="parChTrans1D2" presStyleIdx="2" presStyleCnt="4"/>
      <dgm:spPr/>
      <dgm:t>
        <a:bodyPr/>
        <a:lstStyle/>
        <a:p>
          <a:endParaRPr lang="ru-RU"/>
        </a:p>
      </dgm:t>
    </dgm:pt>
    <dgm:pt modelId="{B0BCB25E-7591-464B-A1C8-18ED8054265B}" type="pres">
      <dgm:prSet presAssocID="{BB72A682-62A9-459C-91E1-BEDB57118278}" presName="hierRoot2" presStyleCnt="0">
        <dgm:presLayoutVars>
          <dgm:hierBranch/>
        </dgm:presLayoutVars>
      </dgm:prSet>
      <dgm:spPr/>
    </dgm:pt>
    <dgm:pt modelId="{611BA600-7048-4F27-890A-5177FF8797B5}" type="pres">
      <dgm:prSet presAssocID="{BB72A682-62A9-459C-91E1-BEDB57118278}" presName="rootComposite" presStyleCnt="0"/>
      <dgm:spPr/>
    </dgm:pt>
    <dgm:pt modelId="{3A0BA851-74E0-4893-AC1A-95421EDE8CEC}" type="pres">
      <dgm:prSet presAssocID="{BB72A682-62A9-459C-91E1-BEDB5711827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ACE6C7-0E34-429F-84F7-3243A10CF18D}" type="pres">
      <dgm:prSet presAssocID="{BB72A682-62A9-459C-91E1-BEDB57118278}" presName="rootConnector" presStyleLbl="node2" presStyleIdx="2" presStyleCnt="4"/>
      <dgm:spPr/>
      <dgm:t>
        <a:bodyPr/>
        <a:lstStyle/>
        <a:p>
          <a:endParaRPr lang="ru-RU"/>
        </a:p>
      </dgm:t>
    </dgm:pt>
    <dgm:pt modelId="{92BD336B-4996-46CC-A539-B9023C29C92C}" type="pres">
      <dgm:prSet presAssocID="{BB72A682-62A9-459C-91E1-BEDB57118278}" presName="hierChild4" presStyleCnt="0"/>
      <dgm:spPr/>
    </dgm:pt>
    <dgm:pt modelId="{10F0F7A8-0260-4A90-9631-01DD54BF9712}" type="pres">
      <dgm:prSet presAssocID="{EC4A468B-3E93-4ED1-AEF3-BD7EFD8F22E4}" presName="Name35" presStyleLbl="parChTrans1D3" presStyleIdx="2" presStyleCnt="4"/>
      <dgm:spPr/>
      <dgm:t>
        <a:bodyPr/>
        <a:lstStyle/>
        <a:p>
          <a:endParaRPr lang="ru-RU"/>
        </a:p>
      </dgm:t>
    </dgm:pt>
    <dgm:pt modelId="{BCE939F3-21D1-43A2-9F91-400D81CA61E8}" type="pres">
      <dgm:prSet presAssocID="{6FF18C02-826C-4ACF-94C5-90C6F9F4E9F0}" presName="hierRoot2" presStyleCnt="0">
        <dgm:presLayoutVars>
          <dgm:hierBranch val="r"/>
        </dgm:presLayoutVars>
      </dgm:prSet>
      <dgm:spPr/>
    </dgm:pt>
    <dgm:pt modelId="{705FD054-14E5-41C3-9960-0B75E9657035}" type="pres">
      <dgm:prSet presAssocID="{6FF18C02-826C-4ACF-94C5-90C6F9F4E9F0}" presName="rootComposite" presStyleCnt="0"/>
      <dgm:spPr/>
    </dgm:pt>
    <dgm:pt modelId="{7B984C70-A293-4767-B2A6-EF7A5D0B65AC}" type="pres">
      <dgm:prSet presAssocID="{6FF18C02-826C-4ACF-94C5-90C6F9F4E9F0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EC10DD-1CA4-4484-9397-46CB0662C044}" type="pres">
      <dgm:prSet presAssocID="{6FF18C02-826C-4ACF-94C5-90C6F9F4E9F0}" presName="rootConnector" presStyleLbl="node3" presStyleIdx="2" presStyleCnt="4"/>
      <dgm:spPr/>
      <dgm:t>
        <a:bodyPr/>
        <a:lstStyle/>
        <a:p>
          <a:endParaRPr lang="ru-RU"/>
        </a:p>
      </dgm:t>
    </dgm:pt>
    <dgm:pt modelId="{BE701DBF-3FCC-44C8-A8BA-ABB454CB269F}" type="pres">
      <dgm:prSet presAssocID="{6FF18C02-826C-4ACF-94C5-90C6F9F4E9F0}" presName="hierChild4" presStyleCnt="0"/>
      <dgm:spPr/>
    </dgm:pt>
    <dgm:pt modelId="{4B1C1510-0E80-44F0-B524-10F20D16BE43}" type="pres">
      <dgm:prSet presAssocID="{6FF18C02-826C-4ACF-94C5-90C6F9F4E9F0}" presName="hierChild5" presStyleCnt="0"/>
      <dgm:spPr/>
    </dgm:pt>
    <dgm:pt modelId="{29D5E954-1FDE-4C0F-A1DC-A8B89CC4A76D}" type="pres">
      <dgm:prSet presAssocID="{BB72A682-62A9-459C-91E1-BEDB57118278}" presName="hierChild5" presStyleCnt="0"/>
      <dgm:spPr/>
    </dgm:pt>
    <dgm:pt modelId="{09F42505-CF1A-415F-B8CF-FB07EA1E1702}" type="pres">
      <dgm:prSet presAssocID="{7D1A7C47-6E21-4F15-9459-1D4EF3267795}" presName="Name35" presStyleLbl="parChTrans1D2" presStyleIdx="3" presStyleCnt="4"/>
      <dgm:spPr/>
      <dgm:t>
        <a:bodyPr/>
        <a:lstStyle/>
        <a:p>
          <a:endParaRPr lang="ru-RU"/>
        </a:p>
      </dgm:t>
    </dgm:pt>
    <dgm:pt modelId="{6BD77552-543B-4E70-9913-14289FD0ACF7}" type="pres">
      <dgm:prSet presAssocID="{AF5B5E08-54B3-4762-A249-95510B76E1E7}" presName="hierRoot2" presStyleCnt="0">
        <dgm:presLayoutVars>
          <dgm:hierBranch/>
        </dgm:presLayoutVars>
      </dgm:prSet>
      <dgm:spPr/>
    </dgm:pt>
    <dgm:pt modelId="{D54134B8-A1D1-44E1-906C-496F9587D8C9}" type="pres">
      <dgm:prSet presAssocID="{AF5B5E08-54B3-4762-A249-95510B76E1E7}" presName="rootComposite" presStyleCnt="0"/>
      <dgm:spPr/>
    </dgm:pt>
    <dgm:pt modelId="{64674992-D862-4514-9C4D-421EFB38F9F4}" type="pres">
      <dgm:prSet presAssocID="{AF5B5E08-54B3-4762-A249-95510B76E1E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59602F-346F-4622-998C-4E7CB5342149}" type="pres">
      <dgm:prSet presAssocID="{AF5B5E08-54B3-4762-A249-95510B76E1E7}" presName="rootConnector" presStyleLbl="node2" presStyleIdx="3" presStyleCnt="4"/>
      <dgm:spPr/>
      <dgm:t>
        <a:bodyPr/>
        <a:lstStyle/>
        <a:p>
          <a:endParaRPr lang="ru-RU"/>
        </a:p>
      </dgm:t>
    </dgm:pt>
    <dgm:pt modelId="{72963CE9-6576-43EA-873F-84D15ABAFC7C}" type="pres">
      <dgm:prSet presAssocID="{AF5B5E08-54B3-4762-A249-95510B76E1E7}" presName="hierChild4" presStyleCnt="0"/>
      <dgm:spPr/>
    </dgm:pt>
    <dgm:pt modelId="{49CFEB95-A7E3-48E6-9CDA-2F4D828C144A}" type="pres">
      <dgm:prSet presAssocID="{A184A3C7-05A9-4C3F-ADC2-C951D917BB77}" presName="Name35" presStyleLbl="parChTrans1D3" presStyleIdx="3" presStyleCnt="4"/>
      <dgm:spPr/>
      <dgm:t>
        <a:bodyPr/>
        <a:lstStyle/>
        <a:p>
          <a:endParaRPr lang="ru-RU"/>
        </a:p>
      </dgm:t>
    </dgm:pt>
    <dgm:pt modelId="{F510960E-66D0-4BD1-97F1-544484721037}" type="pres">
      <dgm:prSet presAssocID="{AF61E610-B3AE-4A34-BFAE-F746023C378F}" presName="hierRoot2" presStyleCnt="0">
        <dgm:presLayoutVars>
          <dgm:hierBranch val="r"/>
        </dgm:presLayoutVars>
      </dgm:prSet>
      <dgm:spPr/>
    </dgm:pt>
    <dgm:pt modelId="{ABFA17DA-7668-424C-BF02-4DECB61B9087}" type="pres">
      <dgm:prSet presAssocID="{AF61E610-B3AE-4A34-BFAE-F746023C378F}" presName="rootComposite" presStyleCnt="0"/>
      <dgm:spPr/>
    </dgm:pt>
    <dgm:pt modelId="{3250EB46-057B-4C8A-BB52-543B67744F8A}" type="pres">
      <dgm:prSet presAssocID="{AF61E610-B3AE-4A34-BFAE-F746023C378F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F84845-5E1C-432F-A677-31A087235749}" type="pres">
      <dgm:prSet presAssocID="{AF61E610-B3AE-4A34-BFAE-F746023C378F}" presName="rootConnector" presStyleLbl="node3" presStyleIdx="3" presStyleCnt="4"/>
      <dgm:spPr/>
      <dgm:t>
        <a:bodyPr/>
        <a:lstStyle/>
        <a:p>
          <a:endParaRPr lang="ru-RU"/>
        </a:p>
      </dgm:t>
    </dgm:pt>
    <dgm:pt modelId="{258E08AA-6FDF-4028-8449-042E6487ED9A}" type="pres">
      <dgm:prSet presAssocID="{AF61E610-B3AE-4A34-BFAE-F746023C378F}" presName="hierChild4" presStyleCnt="0"/>
      <dgm:spPr/>
    </dgm:pt>
    <dgm:pt modelId="{BC323174-401B-4FBB-80D9-1B1A81E8443B}" type="pres">
      <dgm:prSet presAssocID="{AF61E610-B3AE-4A34-BFAE-F746023C378F}" presName="hierChild5" presStyleCnt="0"/>
      <dgm:spPr/>
    </dgm:pt>
    <dgm:pt modelId="{81878738-C063-43AE-892C-0C7A4A95F6DF}" type="pres">
      <dgm:prSet presAssocID="{AF5B5E08-54B3-4762-A249-95510B76E1E7}" presName="hierChild5" presStyleCnt="0"/>
      <dgm:spPr/>
    </dgm:pt>
    <dgm:pt modelId="{BE6CC191-C2A3-4FC2-86EE-F4D3BA8E3343}" type="pres">
      <dgm:prSet presAssocID="{6532009F-D266-4FA6-8150-7E0B5707F571}" presName="hierChild3" presStyleCnt="0"/>
      <dgm:spPr/>
    </dgm:pt>
  </dgm:ptLst>
  <dgm:cxnLst>
    <dgm:cxn modelId="{5E2ABA6B-D412-44D2-9C40-B667DDD51019}" type="presOf" srcId="{BB72A682-62A9-459C-91E1-BEDB57118278}" destId="{CEACE6C7-0E34-429F-84F7-3243A10CF18D}" srcOrd="1" destOrd="0" presId="urn:microsoft.com/office/officeart/2005/8/layout/orgChart1"/>
    <dgm:cxn modelId="{A24E4AF6-BC45-43B5-9B93-0A870A45DE0C}" type="presOf" srcId="{E5A7DBD8-B3E4-4452-91B8-DFF96CBA4BA2}" destId="{7044531F-4E20-4BAB-8086-6EE8116C4787}" srcOrd="1" destOrd="0" presId="urn:microsoft.com/office/officeart/2005/8/layout/orgChart1"/>
    <dgm:cxn modelId="{64F0590B-CF63-41D4-90B3-F6CDC1A9856A}" srcId="{BB72A682-62A9-459C-91E1-BEDB57118278}" destId="{6FF18C02-826C-4ACF-94C5-90C6F9F4E9F0}" srcOrd="0" destOrd="0" parTransId="{EC4A468B-3E93-4ED1-AEF3-BD7EFD8F22E4}" sibTransId="{89D26CF4-4CB0-4E56-AB9F-48740A1F448D}"/>
    <dgm:cxn modelId="{23AF4182-CECC-4D98-8E41-BB88910E2056}" type="presOf" srcId="{7D1A7C47-6E21-4F15-9459-1D4EF3267795}" destId="{09F42505-CF1A-415F-B8CF-FB07EA1E1702}" srcOrd="0" destOrd="0" presId="urn:microsoft.com/office/officeart/2005/8/layout/orgChart1"/>
    <dgm:cxn modelId="{45BDEC2B-05A3-409D-90B8-862C052C3C0F}" type="presOf" srcId="{AF5B5E08-54B3-4762-A249-95510B76E1E7}" destId="{64674992-D862-4514-9C4D-421EFB38F9F4}" srcOrd="0" destOrd="0" presId="urn:microsoft.com/office/officeart/2005/8/layout/orgChart1"/>
    <dgm:cxn modelId="{606AFF7C-30D7-4986-A910-F1BCB797A261}" type="presOf" srcId="{8B5E372E-0A84-47B7-A03C-835C7DD14B1B}" destId="{C004087B-AC28-4993-8058-7DFAECE6D781}" srcOrd="0" destOrd="0" presId="urn:microsoft.com/office/officeart/2005/8/layout/orgChart1"/>
    <dgm:cxn modelId="{9514B17F-C0AF-4366-AA9F-218E50029718}" srcId="{6532009F-D266-4FA6-8150-7E0B5707F571}" destId="{11AE5B56-1BC6-4707-B16D-14489554DB08}" srcOrd="1" destOrd="0" parTransId="{5A347EC6-1661-4E76-9CD2-668F0F49762D}" sibTransId="{90FC02E3-8B69-4421-9B25-64C03F06D1DA}"/>
    <dgm:cxn modelId="{B1867DC4-5939-437A-8CEA-95097D72DD3D}" srcId="{8B5E372E-0A84-47B7-A03C-835C7DD14B1B}" destId="{B5035839-FD57-421B-866A-BA5120AEA945}" srcOrd="0" destOrd="0" parTransId="{682FF342-DC07-4A45-A0DD-8DCEB58F57B1}" sibTransId="{1EF995BE-E222-4150-80D4-4DC08F3BB9FC}"/>
    <dgm:cxn modelId="{4DC82204-B25F-4E0D-9607-CA0BD4314A0D}" type="presOf" srcId="{6FF18C02-826C-4ACF-94C5-90C6F9F4E9F0}" destId="{A6EC10DD-1CA4-4484-9397-46CB0662C044}" srcOrd="1" destOrd="0" presId="urn:microsoft.com/office/officeart/2005/8/layout/orgChart1"/>
    <dgm:cxn modelId="{D8566AAC-ED71-4A10-8407-460AF664709F}" srcId="{11AE5B56-1BC6-4707-B16D-14489554DB08}" destId="{E5A7DBD8-B3E4-4452-91B8-DFF96CBA4BA2}" srcOrd="0" destOrd="0" parTransId="{A8550679-F774-4EBB-AB65-13E9C90EB5BC}" sibTransId="{E221F9B2-F512-4DDB-ABA8-EFA0D81393C3}"/>
    <dgm:cxn modelId="{8129142A-FEB1-4136-8E53-27607E5BAD03}" type="presOf" srcId="{11AE5B56-1BC6-4707-B16D-14489554DB08}" destId="{8F21F91D-A983-4555-9727-7E4910FE84EB}" srcOrd="1" destOrd="0" presId="urn:microsoft.com/office/officeart/2005/8/layout/orgChart1"/>
    <dgm:cxn modelId="{FA0BD543-AFE6-4CE9-AF55-AAF9A5B93DF0}" type="presOf" srcId="{1B189C06-9C66-4DAC-A236-F36E501430D0}" destId="{043A52EC-C1EF-464C-9999-BBC74E576096}" srcOrd="0" destOrd="0" presId="urn:microsoft.com/office/officeart/2005/8/layout/orgChart1"/>
    <dgm:cxn modelId="{D69CEB4A-ACF3-45CA-8F59-F7C989230E39}" type="presOf" srcId="{218C4F25-90F7-40CD-85F6-5664A508BF1B}" destId="{129046AE-EE2D-4979-BE61-1B2812EB0831}" srcOrd="0" destOrd="0" presId="urn:microsoft.com/office/officeart/2005/8/layout/orgChart1"/>
    <dgm:cxn modelId="{AED0DA3F-8918-4DA4-9A16-49A3BC1B6826}" srcId="{6532009F-D266-4FA6-8150-7E0B5707F571}" destId="{AF5B5E08-54B3-4762-A249-95510B76E1E7}" srcOrd="3" destOrd="0" parTransId="{7D1A7C47-6E21-4F15-9459-1D4EF3267795}" sibTransId="{D7F4D987-0EBD-465B-A93F-392D3EC174C1}"/>
    <dgm:cxn modelId="{AA32BA8C-8A98-404D-9F3E-8FFD2ACBBECC}" type="presOf" srcId="{682FF342-DC07-4A45-A0DD-8DCEB58F57B1}" destId="{0317DBEB-F867-4A5F-86BC-A70EECED938F}" srcOrd="0" destOrd="0" presId="urn:microsoft.com/office/officeart/2005/8/layout/orgChart1"/>
    <dgm:cxn modelId="{197470FF-6A25-4021-A021-A2F213FC602E}" type="presOf" srcId="{EC4A468B-3E93-4ED1-AEF3-BD7EFD8F22E4}" destId="{10F0F7A8-0260-4A90-9631-01DD54BF9712}" srcOrd="0" destOrd="0" presId="urn:microsoft.com/office/officeart/2005/8/layout/orgChart1"/>
    <dgm:cxn modelId="{65D2A74E-5187-4A06-93F5-5F4DA8593FF8}" srcId="{6532009F-D266-4FA6-8150-7E0B5707F571}" destId="{8B5E372E-0A84-47B7-A03C-835C7DD14B1B}" srcOrd="0" destOrd="0" parTransId="{1B189C06-9C66-4DAC-A236-F36E501430D0}" sibTransId="{2E835C99-CABA-4197-B482-CD147C5AA4C9}"/>
    <dgm:cxn modelId="{5280EC24-15D4-4BF0-B430-F57CE5105578}" type="presOf" srcId="{AF5B5E08-54B3-4762-A249-95510B76E1E7}" destId="{1B59602F-346F-4622-998C-4E7CB5342149}" srcOrd="1" destOrd="0" presId="urn:microsoft.com/office/officeart/2005/8/layout/orgChart1"/>
    <dgm:cxn modelId="{2C6644BE-56E6-4E8F-BC58-8D83750451CD}" type="presOf" srcId="{11AE5B56-1BC6-4707-B16D-14489554DB08}" destId="{9665E871-ADC7-413F-AC5C-568DEF4FB90C}" srcOrd="0" destOrd="0" presId="urn:microsoft.com/office/officeart/2005/8/layout/orgChart1"/>
    <dgm:cxn modelId="{6DAC1074-2250-49FD-BADB-51243FCB1757}" type="presOf" srcId="{6532009F-D266-4FA6-8150-7E0B5707F571}" destId="{9A46FE1A-50BB-48D9-9F65-C8B468182AAA}" srcOrd="1" destOrd="0" presId="urn:microsoft.com/office/officeart/2005/8/layout/orgChart1"/>
    <dgm:cxn modelId="{B7A99042-1D77-4E4B-9B64-5B361028B711}" type="presOf" srcId="{B5035839-FD57-421B-866A-BA5120AEA945}" destId="{752AAFBF-023D-437E-A462-D07EB6AE8461}" srcOrd="0" destOrd="0" presId="urn:microsoft.com/office/officeart/2005/8/layout/orgChart1"/>
    <dgm:cxn modelId="{23C937F8-D202-44DC-817C-9B0318D0309A}" type="presOf" srcId="{AF61E610-B3AE-4A34-BFAE-F746023C378F}" destId="{3250EB46-057B-4C8A-BB52-543B67744F8A}" srcOrd="0" destOrd="0" presId="urn:microsoft.com/office/officeart/2005/8/layout/orgChart1"/>
    <dgm:cxn modelId="{5207AFA3-8AF0-4C3A-82D2-338C47F426D8}" type="presOf" srcId="{E5A7DBD8-B3E4-4452-91B8-DFF96CBA4BA2}" destId="{C96C80ED-EF2B-4A00-8396-F5CB6D7DF011}" srcOrd="0" destOrd="0" presId="urn:microsoft.com/office/officeart/2005/8/layout/orgChart1"/>
    <dgm:cxn modelId="{D336DE52-519B-49D3-81A8-E9E5101CA193}" srcId="{218C4F25-90F7-40CD-85F6-5664A508BF1B}" destId="{6532009F-D266-4FA6-8150-7E0B5707F571}" srcOrd="0" destOrd="0" parTransId="{0D2B859E-EBDB-4240-88F8-85870453D8C1}" sibTransId="{A2619B4E-D9C1-4267-A627-D6F41DBACFF1}"/>
    <dgm:cxn modelId="{214D972A-EA09-403C-A9E5-D4012A239FF5}" srcId="{6532009F-D266-4FA6-8150-7E0B5707F571}" destId="{BB72A682-62A9-459C-91E1-BEDB57118278}" srcOrd="2" destOrd="0" parTransId="{F36B5EE0-19BF-40A3-8C14-A66431250752}" sibTransId="{D6EBB9C1-02F5-4699-830E-B3312F53256C}"/>
    <dgm:cxn modelId="{7A821128-569D-42B6-A2E4-A2F2467CA72F}" type="presOf" srcId="{BB72A682-62A9-459C-91E1-BEDB57118278}" destId="{3A0BA851-74E0-4893-AC1A-95421EDE8CEC}" srcOrd="0" destOrd="0" presId="urn:microsoft.com/office/officeart/2005/8/layout/orgChart1"/>
    <dgm:cxn modelId="{49F1FF0C-2820-4028-9539-1320018690AF}" type="presOf" srcId="{5A347EC6-1661-4E76-9CD2-668F0F49762D}" destId="{C2DA0FC5-AEF0-4881-AB5E-2B4663CDB367}" srcOrd="0" destOrd="0" presId="urn:microsoft.com/office/officeart/2005/8/layout/orgChart1"/>
    <dgm:cxn modelId="{7E010F47-7678-4D78-9AC5-8E1E795762FE}" type="presOf" srcId="{8B5E372E-0A84-47B7-A03C-835C7DD14B1B}" destId="{C4176559-912C-4B16-AB59-50FA17A877C3}" srcOrd="1" destOrd="0" presId="urn:microsoft.com/office/officeart/2005/8/layout/orgChart1"/>
    <dgm:cxn modelId="{8881892C-8946-4F3D-8DCF-8B40E2E6215D}" type="presOf" srcId="{6532009F-D266-4FA6-8150-7E0B5707F571}" destId="{B6F43AD4-DA37-4EB0-94BE-074F2A85E3B4}" srcOrd="0" destOrd="0" presId="urn:microsoft.com/office/officeart/2005/8/layout/orgChart1"/>
    <dgm:cxn modelId="{E92B696A-02C4-4C95-B0E8-B52A8E87ABB2}" type="presOf" srcId="{A8550679-F774-4EBB-AB65-13E9C90EB5BC}" destId="{EFCB4870-ABFA-4827-B4B3-A52AB71924BD}" srcOrd="0" destOrd="0" presId="urn:microsoft.com/office/officeart/2005/8/layout/orgChart1"/>
    <dgm:cxn modelId="{D2ACCD40-BD8C-4349-8F05-0B336EA2F339}" type="presOf" srcId="{B5035839-FD57-421B-866A-BA5120AEA945}" destId="{57D9DD21-2F0C-4B95-BCC3-144F4076B033}" srcOrd="1" destOrd="0" presId="urn:microsoft.com/office/officeart/2005/8/layout/orgChart1"/>
    <dgm:cxn modelId="{7C4D85E2-09E6-400C-AD31-1FBEBEF70493}" type="presOf" srcId="{AF61E610-B3AE-4A34-BFAE-F746023C378F}" destId="{75F84845-5E1C-432F-A677-31A087235749}" srcOrd="1" destOrd="0" presId="urn:microsoft.com/office/officeart/2005/8/layout/orgChart1"/>
    <dgm:cxn modelId="{2B6530A0-F37B-4CBE-80A9-1661F10716E8}" type="presOf" srcId="{6FF18C02-826C-4ACF-94C5-90C6F9F4E9F0}" destId="{7B984C70-A293-4767-B2A6-EF7A5D0B65AC}" srcOrd="0" destOrd="0" presId="urn:microsoft.com/office/officeart/2005/8/layout/orgChart1"/>
    <dgm:cxn modelId="{CF39D912-81CD-4A62-B76B-F8B6047DE01C}" srcId="{AF5B5E08-54B3-4762-A249-95510B76E1E7}" destId="{AF61E610-B3AE-4A34-BFAE-F746023C378F}" srcOrd="0" destOrd="0" parTransId="{A184A3C7-05A9-4C3F-ADC2-C951D917BB77}" sibTransId="{8702509B-E132-423B-8BD1-7F989727D4D8}"/>
    <dgm:cxn modelId="{EE7E2598-A656-4A2D-B6EA-78D5E044ED36}" type="presOf" srcId="{F36B5EE0-19BF-40A3-8C14-A66431250752}" destId="{D7FF0C59-6BB6-435E-8A71-481D323ED16C}" srcOrd="0" destOrd="0" presId="urn:microsoft.com/office/officeart/2005/8/layout/orgChart1"/>
    <dgm:cxn modelId="{2EC51191-6537-488D-BF28-AA16441BF7C3}" type="presOf" srcId="{A184A3C7-05A9-4C3F-ADC2-C951D917BB77}" destId="{49CFEB95-A7E3-48E6-9CDA-2F4D828C144A}" srcOrd="0" destOrd="0" presId="urn:microsoft.com/office/officeart/2005/8/layout/orgChart1"/>
    <dgm:cxn modelId="{52BEC1A0-02A5-4CE8-8F6B-7713382C7C54}" type="presParOf" srcId="{129046AE-EE2D-4979-BE61-1B2812EB0831}" destId="{50B9A343-B6E1-4477-8245-93F728AA05E2}" srcOrd="0" destOrd="0" presId="urn:microsoft.com/office/officeart/2005/8/layout/orgChart1"/>
    <dgm:cxn modelId="{F307CB98-7F1D-42ED-B5B8-AE756D35E580}" type="presParOf" srcId="{50B9A343-B6E1-4477-8245-93F728AA05E2}" destId="{13DD9FB6-4A3D-4741-BFA4-E7D83381A7C5}" srcOrd="0" destOrd="0" presId="urn:microsoft.com/office/officeart/2005/8/layout/orgChart1"/>
    <dgm:cxn modelId="{6A08C804-263F-467D-80D9-53528108458D}" type="presParOf" srcId="{13DD9FB6-4A3D-4741-BFA4-E7D83381A7C5}" destId="{B6F43AD4-DA37-4EB0-94BE-074F2A85E3B4}" srcOrd="0" destOrd="0" presId="urn:microsoft.com/office/officeart/2005/8/layout/orgChart1"/>
    <dgm:cxn modelId="{5EDDF9C0-4839-4A31-A4A0-7DA30683DFC3}" type="presParOf" srcId="{13DD9FB6-4A3D-4741-BFA4-E7D83381A7C5}" destId="{9A46FE1A-50BB-48D9-9F65-C8B468182AAA}" srcOrd="1" destOrd="0" presId="urn:microsoft.com/office/officeart/2005/8/layout/orgChart1"/>
    <dgm:cxn modelId="{0F24FF79-B949-4AE5-8EF8-1ED5BD544F12}" type="presParOf" srcId="{50B9A343-B6E1-4477-8245-93F728AA05E2}" destId="{F128E668-AC6A-4700-9A62-DF9E8675CABB}" srcOrd="1" destOrd="0" presId="urn:microsoft.com/office/officeart/2005/8/layout/orgChart1"/>
    <dgm:cxn modelId="{1121A5F3-F710-4521-9425-0ECF6A1C0487}" type="presParOf" srcId="{F128E668-AC6A-4700-9A62-DF9E8675CABB}" destId="{043A52EC-C1EF-464C-9999-BBC74E576096}" srcOrd="0" destOrd="0" presId="urn:microsoft.com/office/officeart/2005/8/layout/orgChart1"/>
    <dgm:cxn modelId="{241091C9-00CE-410D-BF67-FE91701E67A0}" type="presParOf" srcId="{F128E668-AC6A-4700-9A62-DF9E8675CABB}" destId="{9020EC1D-2ABB-4DEB-BD93-83E95A1ADE45}" srcOrd="1" destOrd="0" presId="urn:microsoft.com/office/officeart/2005/8/layout/orgChart1"/>
    <dgm:cxn modelId="{A01B343D-DB89-4D04-A7BF-1D9199CECF11}" type="presParOf" srcId="{9020EC1D-2ABB-4DEB-BD93-83E95A1ADE45}" destId="{51D2C626-A48D-4E72-8488-5E93B2F3AC4D}" srcOrd="0" destOrd="0" presId="urn:microsoft.com/office/officeart/2005/8/layout/orgChart1"/>
    <dgm:cxn modelId="{EBFC616B-5D0F-4045-B97A-7460A8174BEC}" type="presParOf" srcId="{51D2C626-A48D-4E72-8488-5E93B2F3AC4D}" destId="{C004087B-AC28-4993-8058-7DFAECE6D781}" srcOrd="0" destOrd="0" presId="urn:microsoft.com/office/officeart/2005/8/layout/orgChart1"/>
    <dgm:cxn modelId="{EF8298FF-A4D6-4C01-ACF3-5B820D346241}" type="presParOf" srcId="{51D2C626-A48D-4E72-8488-5E93B2F3AC4D}" destId="{C4176559-912C-4B16-AB59-50FA17A877C3}" srcOrd="1" destOrd="0" presId="urn:microsoft.com/office/officeart/2005/8/layout/orgChart1"/>
    <dgm:cxn modelId="{FAE404FC-B620-4898-B2A8-FE22A9A89EFC}" type="presParOf" srcId="{9020EC1D-2ABB-4DEB-BD93-83E95A1ADE45}" destId="{1DF32929-D64A-4FCA-AD8D-A9DF50C154BB}" srcOrd="1" destOrd="0" presId="urn:microsoft.com/office/officeart/2005/8/layout/orgChart1"/>
    <dgm:cxn modelId="{4CA31F0F-0690-4C7A-8B16-76896B155CF7}" type="presParOf" srcId="{1DF32929-D64A-4FCA-AD8D-A9DF50C154BB}" destId="{0317DBEB-F867-4A5F-86BC-A70EECED938F}" srcOrd="0" destOrd="0" presId="urn:microsoft.com/office/officeart/2005/8/layout/orgChart1"/>
    <dgm:cxn modelId="{FBC343D5-AFC0-4ADA-AB65-1B63F56972F1}" type="presParOf" srcId="{1DF32929-D64A-4FCA-AD8D-A9DF50C154BB}" destId="{2C8C50A7-8803-417F-AD72-DCCC65AA0C8E}" srcOrd="1" destOrd="0" presId="urn:microsoft.com/office/officeart/2005/8/layout/orgChart1"/>
    <dgm:cxn modelId="{4D135088-CFB1-4499-8AD9-7A78BEA054A5}" type="presParOf" srcId="{2C8C50A7-8803-417F-AD72-DCCC65AA0C8E}" destId="{3D80FD01-9904-4DC2-BA38-3F8171CE1A3C}" srcOrd="0" destOrd="0" presId="urn:microsoft.com/office/officeart/2005/8/layout/orgChart1"/>
    <dgm:cxn modelId="{61B1EF28-1B91-4A2E-B59C-0B2E47D39B3E}" type="presParOf" srcId="{3D80FD01-9904-4DC2-BA38-3F8171CE1A3C}" destId="{752AAFBF-023D-437E-A462-D07EB6AE8461}" srcOrd="0" destOrd="0" presId="urn:microsoft.com/office/officeart/2005/8/layout/orgChart1"/>
    <dgm:cxn modelId="{9FCCDEE8-9CE0-4C0C-87D5-7D54A8E02070}" type="presParOf" srcId="{3D80FD01-9904-4DC2-BA38-3F8171CE1A3C}" destId="{57D9DD21-2F0C-4B95-BCC3-144F4076B033}" srcOrd="1" destOrd="0" presId="urn:microsoft.com/office/officeart/2005/8/layout/orgChart1"/>
    <dgm:cxn modelId="{DA7E40AC-BFF8-477D-8E86-9CF9C681B6CD}" type="presParOf" srcId="{2C8C50A7-8803-417F-AD72-DCCC65AA0C8E}" destId="{268A150F-E536-4221-B103-770459C75ADF}" srcOrd="1" destOrd="0" presId="urn:microsoft.com/office/officeart/2005/8/layout/orgChart1"/>
    <dgm:cxn modelId="{49170A86-7BA2-4D3D-AE99-C9092E9212F9}" type="presParOf" srcId="{2C8C50A7-8803-417F-AD72-DCCC65AA0C8E}" destId="{588D8AEB-FE92-452D-91CF-24357A77923C}" srcOrd="2" destOrd="0" presId="urn:microsoft.com/office/officeart/2005/8/layout/orgChart1"/>
    <dgm:cxn modelId="{106538FD-84F3-4372-9B62-97F2C9FBBBF1}" type="presParOf" srcId="{9020EC1D-2ABB-4DEB-BD93-83E95A1ADE45}" destId="{61EE55E5-F359-43DA-B246-3846C69EB2FF}" srcOrd="2" destOrd="0" presId="urn:microsoft.com/office/officeart/2005/8/layout/orgChart1"/>
    <dgm:cxn modelId="{10FD1912-C817-4414-A49E-DAFA25144489}" type="presParOf" srcId="{F128E668-AC6A-4700-9A62-DF9E8675CABB}" destId="{C2DA0FC5-AEF0-4881-AB5E-2B4663CDB367}" srcOrd="2" destOrd="0" presId="urn:microsoft.com/office/officeart/2005/8/layout/orgChart1"/>
    <dgm:cxn modelId="{83D7260A-4F88-4553-AC19-4321800FC59C}" type="presParOf" srcId="{F128E668-AC6A-4700-9A62-DF9E8675CABB}" destId="{1110BEF3-E3E5-4E3D-A462-482C82D2CE7B}" srcOrd="3" destOrd="0" presId="urn:microsoft.com/office/officeart/2005/8/layout/orgChart1"/>
    <dgm:cxn modelId="{FBB4FAE4-1CEE-40F7-A738-9BAFAB2F63E0}" type="presParOf" srcId="{1110BEF3-E3E5-4E3D-A462-482C82D2CE7B}" destId="{ABB6FE75-6548-46D5-8240-CBAE216D34C1}" srcOrd="0" destOrd="0" presId="urn:microsoft.com/office/officeart/2005/8/layout/orgChart1"/>
    <dgm:cxn modelId="{7DAD9667-2649-4598-A787-54486334D231}" type="presParOf" srcId="{ABB6FE75-6548-46D5-8240-CBAE216D34C1}" destId="{9665E871-ADC7-413F-AC5C-568DEF4FB90C}" srcOrd="0" destOrd="0" presId="urn:microsoft.com/office/officeart/2005/8/layout/orgChart1"/>
    <dgm:cxn modelId="{8E8031C1-ADF0-4FCC-971A-B0E5AD707439}" type="presParOf" srcId="{ABB6FE75-6548-46D5-8240-CBAE216D34C1}" destId="{8F21F91D-A983-4555-9727-7E4910FE84EB}" srcOrd="1" destOrd="0" presId="urn:microsoft.com/office/officeart/2005/8/layout/orgChart1"/>
    <dgm:cxn modelId="{CB6835F8-8F42-4D6F-903F-269436250DC8}" type="presParOf" srcId="{1110BEF3-E3E5-4E3D-A462-482C82D2CE7B}" destId="{D9393F71-1405-4AE1-9A60-816E8D4483B0}" srcOrd="1" destOrd="0" presId="urn:microsoft.com/office/officeart/2005/8/layout/orgChart1"/>
    <dgm:cxn modelId="{F90F8863-5539-47E4-AD85-685D175FBCDE}" type="presParOf" srcId="{D9393F71-1405-4AE1-9A60-816E8D4483B0}" destId="{EFCB4870-ABFA-4827-B4B3-A52AB71924BD}" srcOrd="0" destOrd="0" presId="urn:microsoft.com/office/officeart/2005/8/layout/orgChart1"/>
    <dgm:cxn modelId="{86193F8E-A5D9-4EE9-8BD6-B8F88942C9C2}" type="presParOf" srcId="{D9393F71-1405-4AE1-9A60-816E8D4483B0}" destId="{EEFEF147-01E9-40B6-B681-22433F7F8AC4}" srcOrd="1" destOrd="0" presId="urn:microsoft.com/office/officeart/2005/8/layout/orgChart1"/>
    <dgm:cxn modelId="{87B177F1-2D05-4191-908A-2DBF9AE1AFD2}" type="presParOf" srcId="{EEFEF147-01E9-40B6-B681-22433F7F8AC4}" destId="{B6D86392-5BFA-4024-B4D1-1AA119BAC006}" srcOrd="0" destOrd="0" presId="urn:microsoft.com/office/officeart/2005/8/layout/orgChart1"/>
    <dgm:cxn modelId="{D0E950E4-B6B2-4F10-BCA4-5447F6DAB18B}" type="presParOf" srcId="{B6D86392-5BFA-4024-B4D1-1AA119BAC006}" destId="{C96C80ED-EF2B-4A00-8396-F5CB6D7DF011}" srcOrd="0" destOrd="0" presId="urn:microsoft.com/office/officeart/2005/8/layout/orgChart1"/>
    <dgm:cxn modelId="{A53A55C0-11FD-4C4D-B3C6-B89240AE6195}" type="presParOf" srcId="{B6D86392-5BFA-4024-B4D1-1AA119BAC006}" destId="{7044531F-4E20-4BAB-8086-6EE8116C4787}" srcOrd="1" destOrd="0" presId="urn:microsoft.com/office/officeart/2005/8/layout/orgChart1"/>
    <dgm:cxn modelId="{C73BB865-B736-4ECD-ADEF-D9C69E7F2977}" type="presParOf" srcId="{EEFEF147-01E9-40B6-B681-22433F7F8AC4}" destId="{24B7CBF5-FC03-4122-967B-A7AD820F5B75}" srcOrd="1" destOrd="0" presId="urn:microsoft.com/office/officeart/2005/8/layout/orgChart1"/>
    <dgm:cxn modelId="{F43CB784-B0D5-4450-B74D-9E3B4CD389E5}" type="presParOf" srcId="{EEFEF147-01E9-40B6-B681-22433F7F8AC4}" destId="{D4B17DD2-DF32-49C2-B241-5EC8BCEDD019}" srcOrd="2" destOrd="0" presId="urn:microsoft.com/office/officeart/2005/8/layout/orgChart1"/>
    <dgm:cxn modelId="{EA250913-CFD1-465A-A31E-E7B75404691C}" type="presParOf" srcId="{1110BEF3-E3E5-4E3D-A462-482C82D2CE7B}" destId="{36F6D783-6D3E-458E-977C-E61C5BBC951F}" srcOrd="2" destOrd="0" presId="urn:microsoft.com/office/officeart/2005/8/layout/orgChart1"/>
    <dgm:cxn modelId="{72611B91-A912-4A16-8836-7F20415AD1A8}" type="presParOf" srcId="{F128E668-AC6A-4700-9A62-DF9E8675CABB}" destId="{D7FF0C59-6BB6-435E-8A71-481D323ED16C}" srcOrd="4" destOrd="0" presId="urn:microsoft.com/office/officeart/2005/8/layout/orgChart1"/>
    <dgm:cxn modelId="{BF699B5A-7446-4114-8495-48407F83F0BF}" type="presParOf" srcId="{F128E668-AC6A-4700-9A62-DF9E8675CABB}" destId="{B0BCB25E-7591-464B-A1C8-18ED8054265B}" srcOrd="5" destOrd="0" presId="urn:microsoft.com/office/officeart/2005/8/layout/orgChart1"/>
    <dgm:cxn modelId="{90D577ED-7A3A-4179-9ADD-AC305BC7C7F6}" type="presParOf" srcId="{B0BCB25E-7591-464B-A1C8-18ED8054265B}" destId="{611BA600-7048-4F27-890A-5177FF8797B5}" srcOrd="0" destOrd="0" presId="urn:microsoft.com/office/officeart/2005/8/layout/orgChart1"/>
    <dgm:cxn modelId="{CE62FBDD-172C-4B31-8E44-35BAAC76E4EB}" type="presParOf" srcId="{611BA600-7048-4F27-890A-5177FF8797B5}" destId="{3A0BA851-74E0-4893-AC1A-95421EDE8CEC}" srcOrd="0" destOrd="0" presId="urn:microsoft.com/office/officeart/2005/8/layout/orgChart1"/>
    <dgm:cxn modelId="{200CD156-F811-4FC9-A4D3-26E36C8EB24C}" type="presParOf" srcId="{611BA600-7048-4F27-890A-5177FF8797B5}" destId="{CEACE6C7-0E34-429F-84F7-3243A10CF18D}" srcOrd="1" destOrd="0" presId="urn:microsoft.com/office/officeart/2005/8/layout/orgChart1"/>
    <dgm:cxn modelId="{014E0682-6001-407A-9B69-BFE7B8B6DD9C}" type="presParOf" srcId="{B0BCB25E-7591-464B-A1C8-18ED8054265B}" destId="{92BD336B-4996-46CC-A539-B9023C29C92C}" srcOrd="1" destOrd="0" presId="urn:microsoft.com/office/officeart/2005/8/layout/orgChart1"/>
    <dgm:cxn modelId="{1B19ECEA-44A9-453E-A0EA-AB4F9A1FA1EF}" type="presParOf" srcId="{92BD336B-4996-46CC-A539-B9023C29C92C}" destId="{10F0F7A8-0260-4A90-9631-01DD54BF9712}" srcOrd="0" destOrd="0" presId="urn:microsoft.com/office/officeart/2005/8/layout/orgChart1"/>
    <dgm:cxn modelId="{BC358142-481D-44F4-9D0D-5FFB0F9A94C0}" type="presParOf" srcId="{92BD336B-4996-46CC-A539-B9023C29C92C}" destId="{BCE939F3-21D1-43A2-9F91-400D81CA61E8}" srcOrd="1" destOrd="0" presId="urn:microsoft.com/office/officeart/2005/8/layout/orgChart1"/>
    <dgm:cxn modelId="{2D1601BF-D98C-4F40-A2F2-D4199C8A5ED2}" type="presParOf" srcId="{BCE939F3-21D1-43A2-9F91-400D81CA61E8}" destId="{705FD054-14E5-41C3-9960-0B75E9657035}" srcOrd="0" destOrd="0" presId="urn:microsoft.com/office/officeart/2005/8/layout/orgChart1"/>
    <dgm:cxn modelId="{C60398C5-6080-44AC-8C70-BE68C8C3C5C2}" type="presParOf" srcId="{705FD054-14E5-41C3-9960-0B75E9657035}" destId="{7B984C70-A293-4767-B2A6-EF7A5D0B65AC}" srcOrd="0" destOrd="0" presId="urn:microsoft.com/office/officeart/2005/8/layout/orgChart1"/>
    <dgm:cxn modelId="{55FAB944-FF37-4743-8DAD-E13056C253B0}" type="presParOf" srcId="{705FD054-14E5-41C3-9960-0B75E9657035}" destId="{A6EC10DD-1CA4-4484-9397-46CB0662C044}" srcOrd="1" destOrd="0" presId="urn:microsoft.com/office/officeart/2005/8/layout/orgChart1"/>
    <dgm:cxn modelId="{8D656A54-666A-4871-992C-868DF5ACF2AE}" type="presParOf" srcId="{BCE939F3-21D1-43A2-9F91-400D81CA61E8}" destId="{BE701DBF-3FCC-44C8-A8BA-ABB454CB269F}" srcOrd="1" destOrd="0" presId="urn:microsoft.com/office/officeart/2005/8/layout/orgChart1"/>
    <dgm:cxn modelId="{D55DD6DE-C5BF-4C36-B178-D5CD72BBB7B6}" type="presParOf" srcId="{BCE939F3-21D1-43A2-9F91-400D81CA61E8}" destId="{4B1C1510-0E80-44F0-B524-10F20D16BE43}" srcOrd="2" destOrd="0" presId="urn:microsoft.com/office/officeart/2005/8/layout/orgChart1"/>
    <dgm:cxn modelId="{F681E578-DBCA-465F-B783-BC1F1C3206D7}" type="presParOf" srcId="{B0BCB25E-7591-464B-A1C8-18ED8054265B}" destId="{29D5E954-1FDE-4C0F-A1DC-A8B89CC4A76D}" srcOrd="2" destOrd="0" presId="urn:microsoft.com/office/officeart/2005/8/layout/orgChart1"/>
    <dgm:cxn modelId="{668EEE13-E5B5-4BA6-B6AF-DA986949FFF8}" type="presParOf" srcId="{F128E668-AC6A-4700-9A62-DF9E8675CABB}" destId="{09F42505-CF1A-415F-B8CF-FB07EA1E1702}" srcOrd="6" destOrd="0" presId="urn:microsoft.com/office/officeart/2005/8/layout/orgChart1"/>
    <dgm:cxn modelId="{067AF31C-14BE-4B18-B4B3-EA3E0B2A1AF6}" type="presParOf" srcId="{F128E668-AC6A-4700-9A62-DF9E8675CABB}" destId="{6BD77552-543B-4E70-9913-14289FD0ACF7}" srcOrd="7" destOrd="0" presId="urn:microsoft.com/office/officeart/2005/8/layout/orgChart1"/>
    <dgm:cxn modelId="{D57ABE60-3329-4019-8238-8BF666E9E323}" type="presParOf" srcId="{6BD77552-543B-4E70-9913-14289FD0ACF7}" destId="{D54134B8-A1D1-44E1-906C-496F9587D8C9}" srcOrd="0" destOrd="0" presId="urn:microsoft.com/office/officeart/2005/8/layout/orgChart1"/>
    <dgm:cxn modelId="{A8D37E37-3DAC-4F2E-9818-C546EEFC6038}" type="presParOf" srcId="{D54134B8-A1D1-44E1-906C-496F9587D8C9}" destId="{64674992-D862-4514-9C4D-421EFB38F9F4}" srcOrd="0" destOrd="0" presId="urn:microsoft.com/office/officeart/2005/8/layout/orgChart1"/>
    <dgm:cxn modelId="{C1001782-2F39-43EC-B598-82C59C47234D}" type="presParOf" srcId="{D54134B8-A1D1-44E1-906C-496F9587D8C9}" destId="{1B59602F-346F-4622-998C-4E7CB5342149}" srcOrd="1" destOrd="0" presId="urn:microsoft.com/office/officeart/2005/8/layout/orgChart1"/>
    <dgm:cxn modelId="{F6BAB606-05DD-4028-A31C-861B7F8C1388}" type="presParOf" srcId="{6BD77552-543B-4E70-9913-14289FD0ACF7}" destId="{72963CE9-6576-43EA-873F-84D15ABAFC7C}" srcOrd="1" destOrd="0" presId="urn:microsoft.com/office/officeart/2005/8/layout/orgChart1"/>
    <dgm:cxn modelId="{8083215D-5129-4479-A579-0BFB9C017E33}" type="presParOf" srcId="{72963CE9-6576-43EA-873F-84D15ABAFC7C}" destId="{49CFEB95-A7E3-48E6-9CDA-2F4D828C144A}" srcOrd="0" destOrd="0" presId="urn:microsoft.com/office/officeart/2005/8/layout/orgChart1"/>
    <dgm:cxn modelId="{391E43DC-CEE5-4941-897F-2C2BFAF4C05B}" type="presParOf" srcId="{72963CE9-6576-43EA-873F-84D15ABAFC7C}" destId="{F510960E-66D0-4BD1-97F1-544484721037}" srcOrd="1" destOrd="0" presId="urn:microsoft.com/office/officeart/2005/8/layout/orgChart1"/>
    <dgm:cxn modelId="{E52EBAF2-E1F9-4D37-9579-388462099861}" type="presParOf" srcId="{F510960E-66D0-4BD1-97F1-544484721037}" destId="{ABFA17DA-7668-424C-BF02-4DECB61B9087}" srcOrd="0" destOrd="0" presId="urn:microsoft.com/office/officeart/2005/8/layout/orgChart1"/>
    <dgm:cxn modelId="{56BB2A2E-79A6-42D9-B22B-DB0D27A3A2DD}" type="presParOf" srcId="{ABFA17DA-7668-424C-BF02-4DECB61B9087}" destId="{3250EB46-057B-4C8A-BB52-543B67744F8A}" srcOrd="0" destOrd="0" presId="urn:microsoft.com/office/officeart/2005/8/layout/orgChart1"/>
    <dgm:cxn modelId="{FB55DC9A-D5C3-48F0-93DE-DCCAE6BC80D3}" type="presParOf" srcId="{ABFA17DA-7668-424C-BF02-4DECB61B9087}" destId="{75F84845-5E1C-432F-A677-31A087235749}" srcOrd="1" destOrd="0" presId="urn:microsoft.com/office/officeart/2005/8/layout/orgChart1"/>
    <dgm:cxn modelId="{A9248B40-DC93-4028-8939-027DE1062ACB}" type="presParOf" srcId="{F510960E-66D0-4BD1-97F1-544484721037}" destId="{258E08AA-6FDF-4028-8449-042E6487ED9A}" srcOrd="1" destOrd="0" presId="urn:microsoft.com/office/officeart/2005/8/layout/orgChart1"/>
    <dgm:cxn modelId="{94835D69-F18B-4CE1-A300-A412E859CB5A}" type="presParOf" srcId="{F510960E-66D0-4BD1-97F1-544484721037}" destId="{BC323174-401B-4FBB-80D9-1B1A81E8443B}" srcOrd="2" destOrd="0" presId="urn:microsoft.com/office/officeart/2005/8/layout/orgChart1"/>
    <dgm:cxn modelId="{5B332C4F-E6B3-4757-B4A2-6713740C2B64}" type="presParOf" srcId="{6BD77552-543B-4E70-9913-14289FD0ACF7}" destId="{81878738-C063-43AE-892C-0C7A4A95F6DF}" srcOrd="2" destOrd="0" presId="urn:microsoft.com/office/officeart/2005/8/layout/orgChart1"/>
    <dgm:cxn modelId="{3EF18465-B677-414D-BAA2-8D0752B3AB32}" type="presParOf" srcId="{50B9A343-B6E1-4477-8245-93F728AA05E2}" destId="{BE6CC191-C2A3-4FC2-86EE-F4D3BA8E33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2D96D-FF2D-401F-BDB3-D22391ED6F66}">
      <dsp:nvSpPr>
        <dsp:cNvPr id="0" name=""/>
        <dsp:cNvSpPr/>
      </dsp:nvSpPr>
      <dsp:spPr>
        <a:xfrm>
          <a:off x="3865598" y="1187118"/>
          <a:ext cx="249201" cy="2776811"/>
        </a:xfrm>
        <a:custGeom>
          <a:avLst/>
          <a:gdLst/>
          <a:ahLst/>
          <a:cxnLst/>
          <a:rect l="0" t="0" r="0" b="0"/>
          <a:pathLst>
            <a:path>
              <a:moveTo>
                <a:pt x="249201" y="0"/>
              </a:moveTo>
              <a:lnTo>
                <a:pt x="249201" y="2776811"/>
              </a:lnTo>
              <a:lnTo>
                <a:pt x="0" y="27768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A3BF-D316-4C90-A1B8-3435C98434FC}">
      <dsp:nvSpPr>
        <dsp:cNvPr id="0" name=""/>
        <dsp:cNvSpPr/>
      </dsp:nvSpPr>
      <dsp:spPr>
        <a:xfrm>
          <a:off x="4114800" y="1187118"/>
          <a:ext cx="249201" cy="109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738"/>
              </a:lnTo>
              <a:lnTo>
                <a:pt x="249201" y="10917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3A950-4827-4CE0-B82B-2A04036AEC3F}">
      <dsp:nvSpPr>
        <dsp:cNvPr id="0" name=""/>
        <dsp:cNvSpPr/>
      </dsp:nvSpPr>
      <dsp:spPr>
        <a:xfrm>
          <a:off x="3865598" y="1187118"/>
          <a:ext cx="249201" cy="1091738"/>
        </a:xfrm>
        <a:custGeom>
          <a:avLst/>
          <a:gdLst/>
          <a:ahLst/>
          <a:cxnLst/>
          <a:rect l="0" t="0" r="0" b="0"/>
          <a:pathLst>
            <a:path>
              <a:moveTo>
                <a:pt x="249201" y="0"/>
              </a:moveTo>
              <a:lnTo>
                <a:pt x="249201" y="1091738"/>
              </a:lnTo>
              <a:lnTo>
                <a:pt x="0" y="10917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EA114-99F9-4DAD-B032-23646541EF44}">
      <dsp:nvSpPr>
        <dsp:cNvPr id="0" name=""/>
        <dsp:cNvSpPr/>
      </dsp:nvSpPr>
      <dsp:spPr>
        <a:xfrm>
          <a:off x="2928128" y="446"/>
          <a:ext cx="2373343" cy="1186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Зубні протези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928128" y="446"/>
        <a:ext cx="2373343" cy="1186671"/>
      </dsp:txXfrm>
    </dsp:sp>
    <dsp:sp modelId="{435B3365-6058-4398-81A1-2690E3AE1A9C}">
      <dsp:nvSpPr>
        <dsp:cNvPr id="0" name=""/>
        <dsp:cNvSpPr/>
      </dsp:nvSpPr>
      <dsp:spPr>
        <a:xfrm>
          <a:off x="1492255" y="1685520"/>
          <a:ext cx="2373343" cy="1186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Знімні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92255" y="1685520"/>
        <a:ext cx="2373343" cy="1186671"/>
      </dsp:txXfrm>
    </dsp:sp>
    <dsp:sp modelId="{36755C20-0176-48A4-AEAF-E9FA62E9A591}">
      <dsp:nvSpPr>
        <dsp:cNvPr id="0" name=""/>
        <dsp:cNvSpPr/>
      </dsp:nvSpPr>
      <dsp:spPr>
        <a:xfrm>
          <a:off x="4364001" y="1685520"/>
          <a:ext cx="2373343" cy="1186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Незнімні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364001" y="1685520"/>
        <a:ext cx="2373343" cy="1186671"/>
      </dsp:txXfrm>
    </dsp:sp>
    <dsp:sp modelId="{7995A0A2-DE51-405B-A22E-0B2F157D967A}">
      <dsp:nvSpPr>
        <dsp:cNvPr id="0" name=""/>
        <dsp:cNvSpPr/>
      </dsp:nvSpPr>
      <dsp:spPr>
        <a:xfrm>
          <a:off x="1492255" y="3370594"/>
          <a:ext cx="2373343" cy="1186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Умовно-знімні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92255" y="3370594"/>
        <a:ext cx="2373343" cy="1186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FEB95-A7E3-48E6-9CDA-2F4D828C144A}">
      <dsp:nvSpPr>
        <dsp:cNvPr id="0" name=""/>
        <dsp:cNvSpPr/>
      </dsp:nvSpPr>
      <dsp:spPr>
        <a:xfrm>
          <a:off x="7291816" y="3340297"/>
          <a:ext cx="91440" cy="372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42505-CF1A-415F-B8CF-FB07EA1E1702}">
      <dsp:nvSpPr>
        <dsp:cNvPr id="0" name=""/>
        <dsp:cNvSpPr/>
      </dsp:nvSpPr>
      <dsp:spPr>
        <a:xfrm>
          <a:off x="4114799" y="207961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3222736" y="186439"/>
              </a:lnTo>
              <a:lnTo>
                <a:pt x="3222736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0F7A8-0260-4A90-9631-01DD54BF9712}">
      <dsp:nvSpPr>
        <dsp:cNvPr id="0" name=""/>
        <dsp:cNvSpPr/>
      </dsp:nvSpPr>
      <dsp:spPr>
        <a:xfrm>
          <a:off x="5143325" y="3340297"/>
          <a:ext cx="91440" cy="372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F0C59-6BB6-435E-8A71-481D323ED16C}">
      <dsp:nvSpPr>
        <dsp:cNvPr id="0" name=""/>
        <dsp:cNvSpPr/>
      </dsp:nvSpPr>
      <dsp:spPr>
        <a:xfrm>
          <a:off x="4114799" y="207961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39"/>
              </a:lnTo>
              <a:lnTo>
                <a:pt x="1074245" y="186439"/>
              </a:lnTo>
              <a:lnTo>
                <a:pt x="1074245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B4870-ABFA-4827-B4B3-A52AB71924BD}">
      <dsp:nvSpPr>
        <dsp:cNvPr id="0" name=""/>
        <dsp:cNvSpPr/>
      </dsp:nvSpPr>
      <dsp:spPr>
        <a:xfrm>
          <a:off x="2994834" y="3340297"/>
          <a:ext cx="91440" cy="372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A0FC5-AEF0-4881-AB5E-2B4663CDB367}">
      <dsp:nvSpPr>
        <dsp:cNvPr id="0" name=""/>
        <dsp:cNvSpPr/>
      </dsp:nvSpPr>
      <dsp:spPr>
        <a:xfrm>
          <a:off x="3040554" y="2079612"/>
          <a:ext cx="1074245" cy="372878"/>
        </a:xfrm>
        <a:custGeom>
          <a:avLst/>
          <a:gdLst/>
          <a:ahLst/>
          <a:cxnLst/>
          <a:rect l="0" t="0" r="0" b="0"/>
          <a:pathLst>
            <a:path>
              <a:moveTo>
                <a:pt x="1074245" y="0"/>
              </a:moveTo>
              <a:lnTo>
                <a:pt x="1074245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7DBEB-F867-4A5F-86BC-A70EECED938F}">
      <dsp:nvSpPr>
        <dsp:cNvPr id="0" name=""/>
        <dsp:cNvSpPr/>
      </dsp:nvSpPr>
      <dsp:spPr>
        <a:xfrm>
          <a:off x="846343" y="3340297"/>
          <a:ext cx="91440" cy="3728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87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A52EC-C1EF-464C-9999-BBC74E576096}">
      <dsp:nvSpPr>
        <dsp:cNvPr id="0" name=""/>
        <dsp:cNvSpPr/>
      </dsp:nvSpPr>
      <dsp:spPr>
        <a:xfrm>
          <a:off x="892063" y="2079612"/>
          <a:ext cx="3222736" cy="372878"/>
        </a:xfrm>
        <a:custGeom>
          <a:avLst/>
          <a:gdLst/>
          <a:ahLst/>
          <a:cxnLst/>
          <a:rect l="0" t="0" r="0" b="0"/>
          <a:pathLst>
            <a:path>
              <a:moveTo>
                <a:pt x="3222736" y="0"/>
              </a:moveTo>
              <a:lnTo>
                <a:pt x="3222736" y="186439"/>
              </a:lnTo>
              <a:lnTo>
                <a:pt x="0" y="186439"/>
              </a:lnTo>
              <a:lnTo>
                <a:pt x="0" y="3728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43AD4-DA37-4EB0-94BE-074F2A85E3B4}">
      <dsp:nvSpPr>
        <dsp:cNvPr id="0" name=""/>
        <dsp:cNvSpPr/>
      </dsp:nvSpPr>
      <dsp:spPr>
        <a:xfrm>
          <a:off x="3226993" y="1191805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900" b="0" i="0" u="none" strike="noStrike" kern="1200" cap="none" normalizeH="0" baseline="0" dirty="0" smtClean="0">
              <a:ln/>
              <a:effectLst/>
              <a:latin typeface="Arial" charset="0"/>
            </a:rPr>
            <a:t>Знімні протези</a:t>
          </a:r>
          <a:endParaRPr kumimoji="0" lang="ru-RU" sz="2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226993" y="1191805"/>
        <a:ext cx="1775612" cy="887806"/>
      </dsp:txXfrm>
    </dsp:sp>
    <dsp:sp modelId="{C004087B-AC28-4993-8058-7DFAECE6D781}">
      <dsp:nvSpPr>
        <dsp:cNvPr id="0" name=""/>
        <dsp:cNvSpPr/>
      </dsp:nvSpPr>
      <dsp:spPr>
        <a:xfrm>
          <a:off x="4256" y="2452490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err="1" smtClean="0">
              <a:ln/>
              <a:effectLst/>
              <a:latin typeface="Arial" charset="0"/>
            </a:rPr>
            <a:t>Повні</a:t>
          </a:r>
          <a:r>
            <a:rPr kumimoji="0" lang="ru-RU" sz="2900" b="0" i="0" u="none" strike="noStrike" kern="1200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ru-RU" sz="2900" b="0" i="0" u="none" strike="noStrike" kern="1200" cap="none" normalizeH="0" baseline="0" dirty="0" err="1" smtClean="0">
              <a:ln/>
              <a:effectLst/>
              <a:latin typeface="Arial" charset="0"/>
            </a:rPr>
            <a:t>знімні</a:t>
          </a:r>
          <a:endParaRPr kumimoji="0" lang="ru-RU" sz="2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256" y="2452490"/>
        <a:ext cx="1775612" cy="887806"/>
      </dsp:txXfrm>
    </dsp:sp>
    <dsp:sp modelId="{752AAFBF-023D-437E-A462-D07EB6AE8461}">
      <dsp:nvSpPr>
        <dsp:cNvPr id="0" name=""/>
        <dsp:cNvSpPr/>
      </dsp:nvSpPr>
      <dsp:spPr>
        <a:xfrm>
          <a:off x="4256" y="3713175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256" y="3713175"/>
        <a:ext cx="1775612" cy="887806"/>
      </dsp:txXfrm>
    </dsp:sp>
    <dsp:sp modelId="{9665E871-ADC7-413F-AC5C-568DEF4FB90C}">
      <dsp:nvSpPr>
        <dsp:cNvPr id="0" name=""/>
        <dsp:cNvSpPr/>
      </dsp:nvSpPr>
      <dsp:spPr>
        <a:xfrm>
          <a:off x="2152748" y="2452490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err="1" smtClean="0">
              <a:ln/>
              <a:effectLst/>
              <a:latin typeface="Arial" charset="0"/>
            </a:rPr>
            <a:t>Частково</a:t>
          </a:r>
          <a:r>
            <a:rPr kumimoji="0" lang="ru-RU" sz="2900" b="0" i="0" u="none" strike="noStrike" kern="1200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ru-RU" sz="2900" b="0" i="0" u="none" strike="noStrike" kern="1200" cap="none" normalizeH="0" baseline="0" dirty="0" err="1" smtClean="0">
              <a:ln/>
              <a:effectLst/>
              <a:latin typeface="Arial" charset="0"/>
            </a:rPr>
            <a:t>знімні</a:t>
          </a:r>
          <a:endParaRPr kumimoji="0" lang="ru-RU" sz="2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152748" y="2452490"/>
        <a:ext cx="1775612" cy="887806"/>
      </dsp:txXfrm>
    </dsp:sp>
    <dsp:sp modelId="{C96C80ED-EF2B-4A00-8396-F5CB6D7DF011}">
      <dsp:nvSpPr>
        <dsp:cNvPr id="0" name=""/>
        <dsp:cNvSpPr/>
      </dsp:nvSpPr>
      <dsp:spPr>
        <a:xfrm>
          <a:off x="2152748" y="3713175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152748" y="3713175"/>
        <a:ext cx="1775612" cy="887806"/>
      </dsp:txXfrm>
    </dsp:sp>
    <dsp:sp modelId="{3A0BA851-74E0-4893-AC1A-95421EDE8CEC}">
      <dsp:nvSpPr>
        <dsp:cNvPr id="0" name=""/>
        <dsp:cNvSpPr/>
      </dsp:nvSpPr>
      <dsp:spPr>
        <a:xfrm>
          <a:off x="4301239" y="2452490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err="1" smtClean="0">
              <a:ln/>
              <a:effectLst/>
              <a:latin typeface="Arial" charset="0"/>
            </a:rPr>
            <a:t>Бюгельні</a:t>
          </a:r>
          <a:r>
            <a:rPr kumimoji="0" lang="ru-RU" sz="2900" b="0" i="0" u="none" strike="noStrike" kern="1200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ru-RU" sz="2900" b="0" i="0" u="none" strike="noStrike" kern="1200" cap="none" normalizeH="0" baseline="0" dirty="0" err="1" smtClean="0">
              <a:ln/>
              <a:effectLst/>
              <a:latin typeface="Arial" charset="0"/>
            </a:rPr>
            <a:t>протези</a:t>
          </a:r>
          <a:endParaRPr kumimoji="0" lang="ru-RU" sz="2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301239" y="2452490"/>
        <a:ext cx="1775612" cy="887806"/>
      </dsp:txXfrm>
    </dsp:sp>
    <dsp:sp modelId="{7B984C70-A293-4767-B2A6-EF7A5D0B65AC}">
      <dsp:nvSpPr>
        <dsp:cNvPr id="0" name=""/>
        <dsp:cNvSpPr/>
      </dsp:nvSpPr>
      <dsp:spPr>
        <a:xfrm>
          <a:off x="4301239" y="3713175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301239" y="3713175"/>
        <a:ext cx="1775612" cy="887806"/>
      </dsp:txXfrm>
    </dsp:sp>
    <dsp:sp modelId="{64674992-D862-4514-9C4D-421EFB38F9F4}">
      <dsp:nvSpPr>
        <dsp:cNvPr id="0" name=""/>
        <dsp:cNvSpPr/>
      </dsp:nvSpPr>
      <dsp:spPr>
        <a:xfrm>
          <a:off x="6449730" y="2452490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900" b="0" i="0" u="none" strike="noStrike" kern="1200" cap="none" normalizeH="0" baseline="0" dirty="0" err="1" smtClean="0">
              <a:ln/>
              <a:effectLst/>
              <a:latin typeface="Arial" charset="0"/>
            </a:rPr>
            <a:t>Імедіат</a:t>
          </a:r>
          <a:r>
            <a:rPr kumimoji="0" lang="ru-RU" sz="2900" b="0" i="0" u="none" strike="noStrike" kern="1200" cap="none" normalizeH="0" baseline="0" dirty="0" smtClean="0">
              <a:ln/>
              <a:effectLst/>
              <a:latin typeface="Arial" charset="0"/>
            </a:rPr>
            <a:t> протез</a:t>
          </a:r>
        </a:p>
      </dsp:txBody>
      <dsp:txXfrm>
        <a:off x="6449730" y="2452490"/>
        <a:ext cx="1775612" cy="887806"/>
      </dsp:txXfrm>
    </dsp:sp>
    <dsp:sp modelId="{3250EB46-057B-4C8A-BB52-543B67744F8A}">
      <dsp:nvSpPr>
        <dsp:cNvPr id="0" name=""/>
        <dsp:cNvSpPr/>
      </dsp:nvSpPr>
      <dsp:spPr>
        <a:xfrm>
          <a:off x="6449730" y="3713175"/>
          <a:ext cx="1775612" cy="8878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9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449730" y="3713175"/>
        <a:ext cx="1775612" cy="88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5012ABC-6590-4603-8718-DCC3FC7BEB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3E960E-EA15-4C4B-9D0E-269B6C6DC68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7D5685-B206-4531-88A0-1C0B6A8B80D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2C4D1-C624-4A08-B08C-8D44A98F6F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35087B-5A36-4CE0-A3DA-474F34CC9A2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D5439-13B5-4DE3-B736-D9C616E2D1A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4226-AAE4-4C41-9063-C1268D5E77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64C03-CFFD-4C2E-83DA-EF82A23F89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1EB9C-68EF-4277-B674-2609C65866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BC3EB-2811-429F-A4CA-CC858E4DF9E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A8123-07B4-4B3B-85B9-0B15F5A244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808530-1E7C-4E8E-BD36-A87DE89FD8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34686-FA6A-4A50-B7BD-5DCCC8B7823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A9652005-CC44-4A79-9754-ABE4E15A7C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D224D-3625-4EAF-BE7C-E64A6679620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E2209C1-B576-4C84-8461-652F9F975A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27910"/>
            <a:ext cx="5706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ДВНЗ </a:t>
            </a:r>
            <a:r>
              <a:rPr lang="ru-RU" dirty="0" err="1"/>
              <a:t>Ужгородський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endParaRPr lang="ru-RU" dirty="0"/>
          </a:p>
          <a:p>
            <a:r>
              <a:rPr lang="ru-RU" dirty="0" err="1"/>
              <a:t>Стоматологічний</a:t>
            </a:r>
            <a:r>
              <a:rPr lang="ru-RU" dirty="0"/>
              <a:t> факультет</a:t>
            </a:r>
          </a:p>
          <a:p>
            <a:r>
              <a:rPr lang="ru-RU" dirty="0"/>
              <a:t>Кафедра </a:t>
            </a:r>
            <a:r>
              <a:rPr lang="ru-RU" dirty="0" err="1"/>
              <a:t>ортопедичної</a:t>
            </a:r>
            <a:r>
              <a:rPr lang="ru-RU" dirty="0"/>
              <a:t> </a:t>
            </a:r>
            <a:r>
              <a:rPr lang="ru-RU" dirty="0" err="1"/>
              <a:t>стоматології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1" y="2192882"/>
            <a:ext cx="6267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defRPr/>
            </a:pPr>
            <a:r>
              <a:rPr lang="ru-RU" altLang="ru-RU" sz="3200" dirty="0" err="1" smtClean="0">
                <a:solidFill>
                  <a:srgbClr val="FFFF00"/>
                </a:solidFill>
                <a:latin typeface="Arial"/>
              </a:rPr>
              <a:t>Основні</a:t>
            </a:r>
            <a:r>
              <a:rPr lang="ru-RU" altLang="ru-RU" sz="3200" dirty="0" smtClean="0">
                <a:solidFill>
                  <a:srgbClr val="FFFF00"/>
                </a:solidFill>
                <a:latin typeface="Arial"/>
              </a:rPr>
              <a:t> характеристики </a:t>
            </a:r>
            <a:r>
              <a:rPr lang="ru-RU" altLang="ru-RU" sz="3200" dirty="0" err="1">
                <a:solidFill>
                  <a:srgbClr val="FFFF00"/>
                </a:solidFill>
                <a:latin typeface="Arial"/>
              </a:rPr>
              <a:t>знімних</a:t>
            </a:r>
            <a:r>
              <a:rPr lang="ru-RU" altLang="ru-RU" sz="3200" dirty="0">
                <a:solidFill>
                  <a:srgbClr val="FFFF00"/>
                </a:solidFill>
                <a:latin typeface="Arial"/>
              </a:rPr>
              <a:t> і </a:t>
            </a:r>
            <a:r>
              <a:rPr lang="ru-RU" altLang="ru-RU" sz="3200" dirty="0" err="1">
                <a:solidFill>
                  <a:srgbClr val="FFFF00"/>
                </a:solidFill>
                <a:latin typeface="Arial"/>
              </a:rPr>
              <a:t>незнімних</a:t>
            </a:r>
            <a:r>
              <a:rPr lang="ru-RU" altLang="ru-RU" sz="3200" dirty="0">
                <a:solidFill>
                  <a:srgbClr val="FFFF00"/>
                </a:solidFill>
                <a:latin typeface="Arial"/>
              </a:rPr>
              <a:t> </a:t>
            </a:r>
            <a:r>
              <a:rPr lang="ru-RU" altLang="ru-RU" sz="3200" dirty="0" err="1">
                <a:solidFill>
                  <a:srgbClr val="FFFF00"/>
                </a:solidFill>
                <a:latin typeface="Arial"/>
              </a:rPr>
              <a:t>конструкцій</a:t>
            </a:r>
            <a:r>
              <a:rPr lang="ru-RU" altLang="ru-RU" sz="3200" dirty="0">
                <a:solidFill>
                  <a:srgbClr val="FFFF00"/>
                </a:solidFill>
                <a:latin typeface="Arial"/>
              </a:rPr>
              <a:t> </a:t>
            </a:r>
            <a:r>
              <a:rPr lang="ru-RU" altLang="ru-RU" sz="3200" dirty="0" err="1">
                <a:solidFill>
                  <a:srgbClr val="FFFF00"/>
                </a:solidFill>
                <a:latin typeface="Arial"/>
              </a:rPr>
              <a:t>зубних</a:t>
            </a:r>
            <a:r>
              <a:rPr lang="ru-RU" altLang="ru-RU" sz="3200" dirty="0">
                <a:solidFill>
                  <a:srgbClr val="FFFF00"/>
                </a:solidFill>
                <a:latin typeface="Arial"/>
              </a:rPr>
              <a:t> </a:t>
            </a:r>
            <a:r>
              <a:rPr lang="ru-RU" altLang="ru-RU" sz="3200" dirty="0" err="1">
                <a:solidFill>
                  <a:srgbClr val="FFFF00"/>
                </a:solidFill>
                <a:latin typeface="Arial"/>
              </a:rPr>
              <a:t>протезів</a:t>
            </a:r>
            <a:r>
              <a:rPr lang="ru-RU" altLang="ru-RU" sz="3200" dirty="0">
                <a:solidFill>
                  <a:srgbClr val="FFFF00"/>
                </a:solidFill>
                <a:latin typeface="Arial"/>
              </a:rPr>
              <a:t>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86089"/>
            <a:ext cx="68468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 descr="Картинки по запросу несъемные и съемные ортопедические конструк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01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Картинки по запросу несъемные и съемные ортопедические конструк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19" y="309157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00B0F0"/>
                </a:solidFill>
              </a:rPr>
              <a:t>Класіфікація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err="1" smtClean="0">
                <a:solidFill>
                  <a:srgbClr val="00B0F0"/>
                </a:solidFill>
              </a:rPr>
              <a:t>мостоподібних</a:t>
            </a:r>
            <a:r>
              <a:rPr lang="uk-UA" dirty="0" smtClean="0">
                <a:solidFill>
                  <a:srgbClr val="00B0F0"/>
                </a:solidFill>
              </a:rPr>
              <a:t> протезів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600" y="1412776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за </a:t>
            </a:r>
            <a:r>
              <a:rPr lang="ru-RU" sz="2000" b="1" dirty="0" err="1">
                <a:solidFill>
                  <a:srgbClr val="FFFF00"/>
                </a:solidFill>
              </a:rPr>
              <a:t>матеріалом</a:t>
            </a:r>
            <a:r>
              <a:rPr lang="ru-RU" sz="2000" dirty="0"/>
              <a:t> (</a:t>
            </a:r>
            <a:r>
              <a:rPr lang="ru-RU" sz="2000" dirty="0" err="1"/>
              <a:t>металеві</a:t>
            </a:r>
            <a:r>
              <a:rPr lang="ru-RU" sz="2000" dirty="0"/>
              <a:t>, </a:t>
            </a:r>
            <a:r>
              <a:rPr lang="ru-RU" sz="2000" dirty="0" err="1"/>
              <a:t>пластмасові</a:t>
            </a:r>
            <a:r>
              <a:rPr lang="ru-RU" sz="2000" dirty="0"/>
              <a:t> </a:t>
            </a:r>
            <a:r>
              <a:rPr lang="ru-RU" sz="2000" dirty="0" err="1"/>
              <a:t>фарфорові</a:t>
            </a:r>
            <a:r>
              <a:rPr lang="ru-RU" sz="2000" dirty="0"/>
              <a:t> і </a:t>
            </a:r>
            <a:r>
              <a:rPr lang="ru-RU" sz="2000" dirty="0" err="1"/>
              <a:t>комбіновані</a:t>
            </a:r>
            <a:r>
              <a:rPr lang="ru-RU" sz="2000" dirty="0" smtClean="0"/>
              <a:t>);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FF00"/>
                </a:solidFill>
              </a:rPr>
              <a:t>по </a:t>
            </a:r>
            <a:r>
              <a:rPr lang="ru-RU" sz="2000" b="1" dirty="0">
                <a:solidFill>
                  <a:srgbClr val="FFFF00"/>
                </a:solidFill>
              </a:rPr>
              <a:t>характеру </a:t>
            </a:r>
            <a:r>
              <a:rPr lang="ru-RU" sz="2000" b="1" dirty="0" err="1">
                <a:solidFill>
                  <a:srgbClr val="FFFF00"/>
                </a:solidFill>
              </a:rPr>
              <a:t>кріплення</a:t>
            </a:r>
            <a:r>
              <a:rPr lang="ru-RU" sz="2000" dirty="0"/>
              <a:t> (</a:t>
            </a:r>
            <a:r>
              <a:rPr lang="ru-RU" sz="2000" dirty="0" err="1"/>
              <a:t>незнімні</a:t>
            </a:r>
            <a:r>
              <a:rPr lang="ru-RU" sz="2000" dirty="0"/>
              <a:t> і </a:t>
            </a:r>
            <a:r>
              <a:rPr lang="ru-RU" sz="2000" dirty="0" err="1"/>
              <a:t>знімні</a:t>
            </a:r>
            <a:r>
              <a:rPr lang="ru-RU" sz="2000" dirty="0" smtClean="0"/>
              <a:t>);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по методу </a:t>
            </a:r>
            <a:r>
              <a:rPr lang="ru-RU" sz="2000" b="1" dirty="0" err="1">
                <a:solidFill>
                  <a:srgbClr val="FFFF00"/>
                </a:solidFill>
              </a:rPr>
              <a:t>виготовлення</a:t>
            </a:r>
            <a:r>
              <a:rPr lang="ru-RU" sz="2000" dirty="0"/>
              <a:t> (</a:t>
            </a:r>
            <a:r>
              <a:rPr lang="ru-RU" sz="2000" dirty="0" err="1"/>
              <a:t>паяні</a:t>
            </a:r>
            <a:r>
              <a:rPr lang="ru-RU" sz="2000" dirty="0"/>
              <a:t> і </a:t>
            </a:r>
            <a:r>
              <a:rPr lang="ru-RU" sz="2000" dirty="0" err="1"/>
              <a:t>суцільнолиті</a:t>
            </a:r>
            <a:r>
              <a:rPr lang="ru-RU" sz="2000" dirty="0"/>
              <a:t>);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по </a:t>
            </a:r>
            <a:r>
              <a:rPr lang="ru-RU" sz="2000" b="1" dirty="0" err="1" smtClean="0">
                <a:solidFill>
                  <a:srgbClr val="FFFF00"/>
                </a:solidFill>
              </a:rPr>
              <a:t>конструкції</a:t>
            </a:r>
            <a:r>
              <a:rPr lang="ru-RU" sz="2000" dirty="0"/>
              <a:t> (</a:t>
            </a:r>
            <a:r>
              <a:rPr lang="ru-RU" sz="2000" dirty="0" err="1"/>
              <a:t>цілісні</a:t>
            </a:r>
            <a:r>
              <a:rPr lang="ru-RU" sz="2000" dirty="0"/>
              <a:t> і </a:t>
            </a:r>
            <a:r>
              <a:rPr lang="ru-RU" sz="2000" dirty="0" err="1"/>
              <a:t>складені</a:t>
            </a:r>
            <a:r>
              <a:rPr lang="ru-RU" sz="2000" dirty="0" smtClean="0"/>
              <a:t>);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по </a:t>
            </a:r>
            <a:r>
              <a:rPr lang="ru-RU" sz="2000" b="1" dirty="0" err="1">
                <a:solidFill>
                  <a:srgbClr val="FFFF00"/>
                </a:solidFill>
              </a:rPr>
              <a:t>розташуванню</a:t>
            </a:r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dirty="0" err="1">
                <a:solidFill>
                  <a:srgbClr val="FFFF00"/>
                </a:solidFill>
              </a:rPr>
              <a:t>опорних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зубів</a:t>
            </a:r>
            <a:r>
              <a:rPr lang="ru-RU" sz="2000" dirty="0"/>
              <a:t> (з </a:t>
            </a:r>
            <a:r>
              <a:rPr lang="ru-RU" sz="2000" dirty="0" err="1"/>
              <a:t>двосторонньою</a:t>
            </a:r>
            <a:r>
              <a:rPr lang="ru-RU" sz="2000" dirty="0"/>
              <a:t> опорою і </a:t>
            </a:r>
            <a:r>
              <a:rPr lang="ru-RU" sz="2000" dirty="0" err="1"/>
              <a:t>однобічною</a:t>
            </a:r>
            <a:r>
              <a:rPr lang="ru-RU" sz="2000" dirty="0"/>
              <a:t> - </a:t>
            </a:r>
            <a:r>
              <a:rPr lang="ru-RU" sz="2000" dirty="0" err="1"/>
              <a:t>консольні</a:t>
            </a:r>
            <a:r>
              <a:rPr lang="ru-RU" sz="2000" dirty="0" smtClean="0"/>
              <a:t>);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по </a:t>
            </a:r>
            <a:r>
              <a:rPr lang="ru-RU" sz="2000" b="1" dirty="0" err="1">
                <a:solidFill>
                  <a:srgbClr val="FFFF00"/>
                </a:solidFill>
              </a:rPr>
              <a:t>конструкції</a:t>
            </a:r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dirty="0" err="1">
                <a:solidFill>
                  <a:srgbClr val="FFFF00"/>
                </a:solidFill>
              </a:rPr>
              <a:t>опорної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частки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протеза (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коронок, </a:t>
            </a:r>
            <a:r>
              <a:rPr lang="ru-RU" sz="2000" dirty="0" err="1"/>
              <a:t>напівкоронки</a:t>
            </a:r>
            <a:r>
              <a:rPr lang="ru-RU" sz="2000" dirty="0"/>
              <a:t>, вкладки, </a:t>
            </a:r>
            <a:r>
              <a:rPr lang="ru-RU" sz="2000" dirty="0" err="1"/>
              <a:t>штифтові</a:t>
            </a:r>
            <a:r>
              <a:rPr lang="ru-RU" sz="2000" dirty="0"/>
              <a:t> </a:t>
            </a:r>
            <a:r>
              <a:rPr lang="ru-RU" sz="2000" dirty="0" err="1"/>
              <a:t>зуби</a:t>
            </a:r>
            <a:r>
              <a:rPr lang="ru-RU" sz="2000" dirty="0"/>
              <a:t> і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поєднання</a:t>
            </a:r>
            <a:r>
              <a:rPr lang="ru-RU" sz="2000" dirty="0"/>
              <a:t>).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За  способом  </a:t>
            </a:r>
            <a:r>
              <a:rPr lang="ru-RU" sz="2000" b="1" dirty="0" err="1">
                <a:solidFill>
                  <a:srgbClr val="FFFF00"/>
                </a:solidFill>
              </a:rPr>
              <a:t>фіксації</a:t>
            </a:r>
            <a:r>
              <a:rPr lang="ru-RU" sz="2000" dirty="0"/>
              <a:t>: </a:t>
            </a:r>
            <a:r>
              <a:rPr lang="ru-RU" sz="2000" dirty="0" err="1"/>
              <a:t>знімні</a:t>
            </a:r>
            <a:r>
              <a:rPr lang="ru-RU" sz="2000" dirty="0"/>
              <a:t>; </a:t>
            </a:r>
            <a:r>
              <a:rPr lang="ru-RU" sz="2000" dirty="0" err="1"/>
              <a:t>незнімні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8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00B0F0"/>
                </a:solidFill>
              </a:rPr>
              <a:t>Класіфікація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 err="1">
                <a:solidFill>
                  <a:srgbClr val="00B0F0"/>
                </a:solidFill>
              </a:rPr>
              <a:t>мостоподібних</a:t>
            </a:r>
            <a:r>
              <a:rPr lang="uk-UA" dirty="0">
                <a:solidFill>
                  <a:srgbClr val="00B0F0"/>
                </a:solidFill>
              </a:rPr>
              <a:t> протезів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За видом </a:t>
            </a:r>
            <a:r>
              <a:rPr lang="ru-RU" sz="2000" b="1" dirty="0" err="1">
                <a:solidFill>
                  <a:srgbClr val="FFFF00"/>
                </a:solidFill>
              </a:rPr>
              <a:t>опорних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точок</a:t>
            </a:r>
            <a:r>
              <a:rPr lang="ru-RU" sz="2000" dirty="0">
                <a:solidFill>
                  <a:srgbClr val="FFFF00"/>
                </a:solidFill>
              </a:rPr>
              <a:t>: </a:t>
            </a:r>
            <a:r>
              <a:rPr lang="ru-RU" sz="2000" dirty="0"/>
              <a:t>коронка; </a:t>
            </a:r>
            <a:r>
              <a:rPr lang="ru-RU" sz="2000" dirty="0" err="1"/>
              <a:t>напівкоронка</a:t>
            </a:r>
            <a:r>
              <a:rPr lang="ru-RU" sz="2000" dirty="0"/>
              <a:t>; </a:t>
            </a:r>
            <a:r>
              <a:rPr lang="ru-RU" sz="2000" dirty="0" err="1"/>
              <a:t>куксова</a:t>
            </a:r>
            <a:r>
              <a:rPr lang="ru-RU" sz="2000" dirty="0"/>
              <a:t> коронка; </a:t>
            </a:r>
            <a:r>
              <a:rPr lang="ru-RU" sz="2000" dirty="0" err="1"/>
              <a:t>телескопічна</a:t>
            </a:r>
            <a:r>
              <a:rPr lang="ru-RU" sz="2000" dirty="0"/>
              <a:t> коронка; </a:t>
            </a:r>
            <a:r>
              <a:rPr lang="ru-RU" sz="2000" dirty="0" err="1"/>
              <a:t>штифтовий</a:t>
            </a:r>
            <a:r>
              <a:rPr lang="ru-RU" sz="2000" dirty="0"/>
              <a:t> зуб; вкладка; </a:t>
            </a:r>
            <a:r>
              <a:rPr lang="ru-RU" sz="2000" dirty="0" err="1"/>
              <a:t>опорні</a:t>
            </a:r>
            <a:r>
              <a:rPr lang="ru-RU" sz="2000" dirty="0"/>
              <a:t> й опорно-</a:t>
            </a:r>
            <a:r>
              <a:rPr lang="ru-RU" sz="2000" dirty="0" err="1"/>
              <a:t>утримуючі</a:t>
            </a:r>
            <a:r>
              <a:rPr lang="ru-RU" sz="2000" dirty="0"/>
              <a:t> </a:t>
            </a:r>
            <a:r>
              <a:rPr lang="ru-RU" sz="2000" dirty="0" err="1"/>
              <a:t>кламери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За </a:t>
            </a:r>
            <a:r>
              <a:rPr lang="ru-RU" sz="2000" b="1" dirty="0" err="1">
                <a:solidFill>
                  <a:srgbClr val="FFFF00"/>
                </a:solidFill>
              </a:rPr>
              <a:t>кількістю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опорних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точок</a:t>
            </a:r>
            <a:r>
              <a:rPr lang="ru-RU" sz="2000" dirty="0"/>
              <a:t>: </a:t>
            </a:r>
            <a:r>
              <a:rPr lang="ru-RU" sz="2000" dirty="0" err="1"/>
              <a:t>одноопорні</a:t>
            </a:r>
            <a:r>
              <a:rPr lang="ru-RU" sz="2000" dirty="0"/>
              <a:t> (</a:t>
            </a:r>
            <a:r>
              <a:rPr lang="ru-RU" sz="2000" dirty="0" err="1"/>
              <a:t>консольні</a:t>
            </a:r>
            <a:r>
              <a:rPr lang="ru-RU" sz="2000" dirty="0"/>
              <a:t>); </a:t>
            </a:r>
            <a:r>
              <a:rPr lang="ru-RU" sz="2000" dirty="0" err="1"/>
              <a:t>двохопорні</a:t>
            </a:r>
            <a:r>
              <a:rPr lang="ru-RU" sz="2000" dirty="0"/>
              <a:t>; </a:t>
            </a:r>
            <a:r>
              <a:rPr lang="ru-RU" sz="2000" dirty="0" err="1"/>
              <a:t>багатоопорні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За </a:t>
            </a:r>
            <a:r>
              <a:rPr lang="ru-RU" sz="2000" b="1" dirty="0" err="1">
                <a:solidFill>
                  <a:srgbClr val="FFFF00"/>
                </a:solidFill>
              </a:rPr>
              <a:t>розташуванням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точок</a:t>
            </a:r>
            <a:r>
              <a:rPr lang="ru-RU" sz="2000" b="1" dirty="0">
                <a:solidFill>
                  <a:srgbClr val="FFFF00"/>
                </a:solidFill>
              </a:rPr>
              <a:t> опори</a:t>
            </a:r>
            <a:r>
              <a:rPr lang="ru-RU" sz="2000" dirty="0">
                <a:solidFill>
                  <a:srgbClr val="FFFF00"/>
                </a:solidFill>
              </a:rPr>
              <a:t>: </a:t>
            </a:r>
            <a:r>
              <a:rPr lang="ru-RU" sz="2000" dirty="0" err="1"/>
              <a:t>крапкові</a:t>
            </a:r>
            <a:r>
              <a:rPr lang="ru-RU" sz="2000" dirty="0"/>
              <a:t> (</a:t>
            </a:r>
            <a:r>
              <a:rPr lang="ru-RU" sz="2000" dirty="0" err="1"/>
              <a:t>консольні</a:t>
            </a:r>
            <a:r>
              <a:rPr lang="ru-RU" sz="2000" dirty="0"/>
              <a:t>); </a:t>
            </a:r>
            <a:r>
              <a:rPr lang="ru-RU" sz="2000" dirty="0" err="1"/>
              <a:t>лінійні</a:t>
            </a:r>
            <a:r>
              <a:rPr lang="ru-RU" sz="2000" dirty="0"/>
              <a:t> (по </a:t>
            </a:r>
            <a:r>
              <a:rPr lang="ru-RU" sz="2000" dirty="0" err="1"/>
              <a:t>одній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); </a:t>
            </a:r>
            <a:r>
              <a:rPr lang="ru-RU" sz="2000" dirty="0" err="1"/>
              <a:t>полігональні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За </a:t>
            </a:r>
            <a:r>
              <a:rPr lang="ru-RU" sz="2000" b="1" dirty="0" err="1">
                <a:solidFill>
                  <a:srgbClr val="FFFF00"/>
                </a:solidFill>
              </a:rPr>
              <a:t>матеріалом</a:t>
            </a:r>
            <a:r>
              <a:rPr lang="ru-RU" sz="2000" dirty="0"/>
              <a:t>: </a:t>
            </a:r>
            <a:r>
              <a:rPr lang="ru-RU" sz="2000" dirty="0" err="1"/>
              <a:t>металеві</a:t>
            </a:r>
            <a:r>
              <a:rPr lang="ru-RU" sz="2000" dirty="0"/>
              <a:t> (</a:t>
            </a:r>
            <a:r>
              <a:rPr lang="ru-RU" sz="2000" dirty="0" err="1"/>
              <a:t>хромокобальтові</a:t>
            </a:r>
            <a:r>
              <a:rPr lang="ru-RU" sz="2000" dirty="0"/>
              <a:t>, </a:t>
            </a:r>
            <a:r>
              <a:rPr lang="ru-RU" sz="2000" dirty="0" err="1"/>
              <a:t>хромонікелеві</a:t>
            </a:r>
            <a:r>
              <a:rPr lang="ru-RU" sz="2000" dirty="0"/>
              <a:t>, </a:t>
            </a:r>
            <a:r>
              <a:rPr lang="ru-RU" sz="2000" dirty="0" err="1"/>
              <a:t>срібло-паладієві</a:t>
            </a:r>
            <a:r>
              <a:rPr lang="ru-RU" sz="2000" dirty="0"/>
              <a:t> </a:t>
            </a:r>
            <a:r>
              <a:rPr lang="ru-RU" sz="2000" dirty="0" err="1"/>
              <a:t>сплави</a:t>
            </a:r>
            <a:r>
              <a:rPr lang="ru-RU" sz="2000" dirty="0"/>
              <a:t>, золото 900 </a:t>
            </a:r>
            <a:r>
              <a:rPr lang="ru-RU" sz="2000" dirty="0" err="1"/>
              <a:t>проби</a:t>
            </a:r>
            <a:r>
              <a:rPr lang="ru-RU" sz="2000" dirty="0"/>
              <a:t>); </a:t>
            </a:r>
            <a:r>
              <a:rPr lang="ru-RU" sz="2000" dirty="0" err="1"/>
              <a:t>пластмасові</a:t>
            </a:r>
            <a:r>
              <a:rPr lang="ru-RU" sz="2000" dirty="0"/>
              <a:t>; </a:t>
            </a:r>
            <a:r>
              <a:rPr lang="ru-RU" sz="2000" dirty="0" err="1"/>
              <a:t>фотополімерні</a:t>
            </a:r>
            <a:r>
              <a:rPr lang="ru-RU" sz="2000" dirty="0"/>
              <a:t>; </a:t>
            </a:r>
            <a:r>
              <a:rPr lang="ru-RU" sz="2000" dirty="0" err="1"/>
              <a:t>керамічні</a:t>
            </a:r>
            <a:r>
              <a:rPr lang="ru-RU" sz="2000" dirty="0"/>
              <a:t>; </a:t>
            </a:r>
            <a:r>
              <a:rPr lang="ru-RU" sz="2000" dirty="0" err="1"/>
              <a:t>комбіновані</a:t>
            </a:r>
            <a:r>
              <a:rPr lang="ru-RU" sz="2000" dirty="0"/>
              <a:t> (</a:t>
            </a:r>
            <a:r>
              <a:rPr lang="ru-RU" sz="2000" dirty="0" err="1"/>
              <a:t>металоплатмасові</a:t>
            </a:r>
            <a:r>
              <a:rPr lang="ru-RU" sz="2000" dirty="0"/>
              <a:t>, метало-</a:t>
            </a:r>
            <a:r>
              <a:rPr lang="ru-RU" sz="2000" dirty="0" err="1"/>
              <a:t>фотополімерні</a:t>
            </a:r>
            <a:r>
              <a:rPr lang="ru-RU" sz="2000" dirty="0"/>
              <a:t>,  </a:t>
            </a:r>
            <a:r>
              <a:rPr lang="ru-RU" sz="2000" dirty="0" err="1"/>
              <a:t>металокерамічні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94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solidFill>
                  <a:srgbClr val="00B0F0"/>
                </a:solidFill>
              </a:rPr>
              <a:t>Класіфікація</a:t>
            </a:r>
            <a:r>
              <a:rPr lang="uk-UA" dirty="0">
                <a:solidFill>
                  <a:srgbClr val="00B0F0"/>
                </a:solidFill>
              </a:rPr>
              <a:t> </a:t>
            </a:r>
            <a:r>
              <a:rPr lang="uk-UA" dirty="0" err="1">
                <a:solidFill>
                  <a:srgbClr val="00B0F0"/>
                </a:solidFill>
              </a:rPr>
              <a:t>мостоподібних</a:t>
            </a:r>
            <a:r>
              <a:rPr lang="uk-UA" dirty="0">
                <a:solidFill>
                  <a:srgbClr val="00B0F0"/>
                </a:solidFill>
              </a:rPr>
              <a:t> протезів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За способом лабораторного </a:t>
            </a:r>
            <a:r>
              <a:rPr lang="ru-RU" sz="2000" b="1" dirty="0" err="1">
                <a:solidFill>
                  <a:srgbClr val="FFFF00"/>
                </a:solidFill>
              </a:rPr>
              <a:t>виготовлення</a:t>
            </a:r>
            <a:r>
              <a:rPr lang="ru-RU" sz="2000" dirty="0">
                <a:solidFill>
                  <a:srgbClr val="FFFF00"/>
                </a:solidFill>
              </a:rPr>
              <a:t>:</a:t>
            </a:r>
            <a:r>
              <a:rPr lang="ru-RU" sz="2000" dirty="0"/>
              <a:t> </a:t>
            </a:r>
            <a:r>
              <a:rPr lang="ru-RU" sz="2000" dirty="0" err="1"/>
              <a:t>паяні</a:t>
            </a:r>
            <a:r>
              <a:rPr lang="ru-RU" sz="2000" dirty="0"/>
              <a:t>; </a:t>
            </a:r>
            <a:r>
              <a:rPr lang="ru-RU" sz="2000" dirty="0" err="1"/>
              <a:t>суцільновідлиті</a:t>
            </a:r>
            <a:r>
              <a:rPr lang="ru-RU" sz="2000" dirty="0"/>
              <a:t>, </a:t>
            </a:r>
            <a:r>
              <a:rPr lang="ru-RU" sz="2000" dirty="0" err="1" smtClean="0"/>
              <a:t>безпаєчні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За </a:t>
            </a:r>
            <a:r>
              <a:rPr lang="ru-RU" sz="2000" b="1" dirty="0" err="1">
                <a:solidFill>
                  <a:srgbClr val="FFFF00"/>
                </a:solidFill>
              </a:rPr>
              <a:t>особливостями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клінічного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виготовлення</a:t>
            </a:r>
            <a:r>
              <a:rPr lang="ru-RU" sz="2000" dirty="0"/>
              <a:t>: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препаруванням</a:t>
            </a:r>
            <a:r>
              <a:rPr lang="ru-RU" sz="2000" dirty="0"/>
              <a:t> </a:t>
            </a:r>
            <a:r>
              <a:rPr lang="ru-RU" sz="2000" dirty="0" err="1"/>
              <a:t>опорних</a:t>
            </a:r>
            <a:r>
              <a:rPr lang="ru-RU" sz="2000" dirty="0"/>
              <a:t> </a:t>
            </a:r>
            <a:r>
              <a:rPr lang="ru-RU" sz="2000" dirty="0" err="1"/>
              <a:t>зубів</a:t>
            </a:r>
            <a:r>
              <a:rPr lang="ru-RU" sz="2000" dirty="0"/>
              <a:t>; без </a:t>
            </a:r>
            <a:r>
              <a:rPr lang="ru-RU" sz="2000" dirty="0" err="1"/>
              <a:t>препарування</a:t>
            </a:r>
            <a:r>
              <a:rPr lang="ru-RU" sz="2000" dirty="0"/>
              <a:t> </a:t>
            </a:r>
            <a:r>
              <a:rPr lang="ru-RU" sz="2000" dirty="0" err="1"/>
              <a:t>опорних</a:t>
            </a:r>
            <a:r>
              <a:rPr lang="ru-RU" sz="2000" dirty="0"/>
              <a:t> </a:t>
            </a:r>
            <a:r>
              <a:rPr lang="ru-RU" sz="2000" dirty="0" err="1"/>
              <a:t>зубів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За </a:t>
            </a:r>
            <a:r>
              <a:rPr lang="ru-RU" sz="2000" b="1" dirty="0" err="1">
                <a:solidFill>
                  <a:srgbClr val="FFFF00"/>
                </a:solidFill>
              </a:rPr>
              <a:t>конструктивними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особливостями</a:t>
            </a:r>
            <a:r>
              <a:rPr lang="ru-RU" sz="2000" dirty="0"/>
              <a:t>: </a:t>
            </a:r>
            <a:r>
              <a:rPr lang="ru-RU" sz="2000" dirty="0" err="1"/>
              <a:t>прості</a:t>
            </a:r>
            <a:r>
              <a:rPr lang="ru-RU" sz="2000" dirty="0"/>
              <a:t>; </a:t>
            </a:r>
            <a:r>
              <a:rPr lang="ru-RU" sz="2000" dirty="0" err="1"/>
              <a:t>складні</a:t>
            </a:r>
            <a:r>
              <a:rPr lang="ru-RU" sz="2000" dirty="0"/>
              <a:t> (</a:t>
            </a:r>
            <a:r>
              <a:rPr lang="ru-RU" sz="2000" dirty="0" err="1"/>
              <a:t>розбірні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FFFF00"/>
                </a:solidFill>
              </a:rPr>
              <a:t>По </a:t>
            </a:r>
            <a:r>
              <a:rPr lang="ru-RU" sz="2000" b="1" dirty="0" err="1">
                <a:solidFill>
                  <a:srgbClr val="FFFF00"/>
                </a:solidFill>
              </a:rPr>
              <a:t>відношенню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промивної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частини</a:t>
            </a:r>
            <a:r>
              <a:rPr lang="ru-RU" sz="2000" b="1" dirty="0">
                <a:solidFill>
                  <a:srgbClr val="FFFF00"/>
                </a:solidFill>
              </a:rPr>
              <a:t> до </a:t>
            </a:r>
            <a:r>
              <a:rPr lang="ru-RU" sz="2000" b="1" dirty="0" err="1">
                <a:solidFill>
                  <a:srgbClr val="FFFF00"/>
                </a:solidFill>
              </a:rPr>
              <a:t>слизової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оболонки</a:t>
            </a:r>
            <a:r>
              <a:rPr lang="ru-RU" sz="2000" b="1" dirty="0">
                <a:solidFill>
                  <a:srgbClr val="FFFF00"/>
                </a:solidFill>
              </a:rPr>
              <a:t> альвеолярного </a:t>
            </a:r>
            <a:r>
              <a:rPr lang="ru-RU" sz="2000" b="1" dirty="0" err="1">
                <a:solidFill>
                  <a:srgbClr val="FFFF00"/>
                </a:solidFill>
              </a:rPr>
              <a:t>відростка</a:t>
            </a:r>
            <a:r>
              <a:rPr lang="ru-RU" sz="2000" dirty="0"/>
              <a:t>: </a:t>
            </a:r>
            <a:endParaRPr lang="ru-RU" sz="2000" dirty="0" smtClean="0"/>
          </a:p>
          <a:p>
            <a:r>
              <a:rPr lang="ru-RU" sz="2000" dirty="0" err="1" smtClean="0"/>
              <a:t>промивні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промивною</a:t>
            </a:r>
            <a:r>
              <a:rPr lang="ru-RU" sz="2000" dirty="0"/>
              <a:t> </a:t>
            </a:r>
            <a:r>
              <a:rPr lang="ru-RU" sz="2000" dirty="0" err="1"/>
              <a:t>проміжною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(для </a:t>
            </a:r>
            <a:r>
              <a:rPr lang="ru-RU" sz="2000" dirty="0" err="1"/>
              <a:t>вимивання</a:t>
            </a:r>
            <a:r>
              <a:rPr lang="ru-RU" sz="2000" dirty="0"/>
              <a:t> </a:t>
            </a:r>
            <a:r>
              <a:rPr lang="ru-RU" sz="2000" dirty="0" err="1"/>
              <a:t>їжі</a:t>
            </a:r>
            <a:r>
              <a:rPr lang="ru-RU" sz="2000" dirty="0"/>
              <a:t>) - </a:t>
            </a:r>
            <a:r>
              <a:rPr lang="ru-RU" sz="2000" dirty="0" err="1"/>
              <a:t>бічні</a:t>
            </a:r>
            <a:r>
              <a:rPr lang="ru-RU" sz="2000" dirty="0"/>
              <a:t> </a:t>
            </a:r>
            <a:r>
              <a:rPr lang="ru-RU" sz="2000" dirty="0" err="1"/>
              <a:t>ділянки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 </a:t>
            </a:r>
            <a:r>
              <a:rPr lang="ru-RU" sz="2000" dirty="0" err="1"/>
              <a:t>дотичні</a:t>
            </a:r>
            <a:r>
              <a:rPr lang="ru-RU" sz="2000" dirty="0"/>
              <a:t>- </a:t>
            </a:r>
            <a:r>
              <a:rPr lang="ru-RU" sz="2000" dirty="0" err="1"/>
              <a:t>фронтальна</a:t>
            </a:r>
            <a:r>
              <a:rPr lang="ru-RU" sz="2000" dirty="0"/>
              <a:t> </a:t>
            </a:r>
            <a:r>
              <a:rPr lang="ru-RU" sz="2000" dirty="0" err="1"/>
              <a:t>ділянка</a:t>
            </a:r>
            <a:r>
              <a:rPr lang="ru-RU" sz="2000" dirty="0"/>
              <a:t>;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err="1" smtClean="0"/>
              <a:t>сідлоподібні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1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620688"/>
            <a:ext cx="3456384" cy="13849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latin typeface="+mn-lt"/>
              </a:rPr>
              <a:t>Мостоподібний</a:t>
            </a:r>
            <a:r>
              <a:rPr lang="uk-UA" sz="2800" dirty="0" smtClean="0">
                <a:latin typeface="+mn-lt"/>
              </a:rPr>
              <a:t> протез (за кількістю опор)</a:t>
            </a:r>
            <a:endParaRPr lang="ru-RU" sz="2800" dirty="0">
              <a:latin typeface="+mn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403648" y="1988840"/>
            <a:ext cx="158417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572000" y="2005683"/>
            <a:ext cx="0" cy="991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56176" y="1988840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4528" y="2817801"/>
            <a:ext cx="2304256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+mn-lt"/>
              </a:rPr>
              <a:t>Консольний (однобічна опора)</a:t>
            </a:r>
            <a:endParaRPr lang="ru-R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1168" y="2719953"/>
            <a:ext cx="2232248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+mn-lt"/>
              </a:rPr>
              <a:t>“Традиційний”</a:t>
            </a:r>
            <a:endParaRPr lang="uk-UA" dirty="0" smtClean="0">
              <a:latin typeface="+mn-lt"/>
            </a:endParaRPr>
          </a:p>
          <a:p>
            <a:pPr algn="ctr"/>
            <a:r>
              <a:rPr lang="uk-UA" dirty="0" smtClean="0">
                <a:latin typeface="+mn-lt"/>
              </a:rPr>
              <a:t>(з двобічною опорою)</a:t>
            </a:r>
            <a:endParaRPr lang="ru-RU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2817802"/>
            <a:ext cx="244827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atin typeface="+mn-lt"/>
              </a:rPr>
              <a:t>“Круговий</a:t>
            </a:r>
            <a:r>
              <a:rPr lang="uk-UA" dirty="0" smtClean="0">
                <a:latin typeface="+mn-lt"/>
              </a:rPr>
              <a:t> </a:t>
            </a:r>
            <a:r>
              <a:rPr lang="uk-UA" dirty="0" err="1" smtClean="0">
                <a:latin typeface="+mn-lt"/>
              </a:rPr>
              <a:t>протез”</a:t>
            </a:r>
            <a:r>
              <a:rPr lang="uk-UA" dirty="0" smtClean="0">
                <a:latin typeface="+mn-lt"/>
              </a:rPr>
              <a:t> (3 і більше опори)</a:t>
            </a:r>
            <a:endParaRPr lang="ru-RU" dirty="0">
              <a:latin typeface="+mn-lt"/>
            </a:endParaRPr>
          </a:p>
        </p:txBody>
      </p:sp>
      <p:sp>
        <p:nvSpPr>
          <p:cNvPr id="51212" name="AutoShape 12" descr="Картинки по запросу консольний протез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14" name="Picture 14" descr="Картинки по запросу консольний прот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2664296" cy="1812974"/>
          </a:xfrm>
          <a:prstGeom prst="rect">
            <a:avLst/>
          </a:prstGeom>
          <a:noFill/>
        </p:spPr>
      </p:pic>
      <p:pic>
        <p:nvPicPr>
          <p:cNvPr id="51216" name="Picture 1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9140" y="4175100"/>
            <a:ext cx="2736304" cy="1812974"/>
          </a:xfrm>
          <a:prstGeom prst="rect">
            <a:avLst/>
          </a:prstGeom>
          <a:noFill/>
        </p:spPr>
      </p:pic>
      <p:pic>
        <p:nvPicPr>
          <p:cNvPr id="51218" name="Picture 18" descr="Картинки по запросу мостоподібний проте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980" y="4149080"/>
            <a:ext cx="2495500" cy="1812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4062" y="243805"/>
            <a:ext cx="3096344" cy="13849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 smtClean="0">
                <a:latin typeface="+mn-lt"/>
              </a:rPr>
              <a:t>Мостоподібний</a:t>
            </a:r>
            <a:r>
              <a:rPr lang="uk-UA" sz="2800" dirty="0" smtClean="0">
                <a:latin typeface="+mn-lt"/>
              </a:rPr>
              <a:t> протез </a:t>
            </a:r>
          </a:p>
          <a:p>
            <a:pPr algn="ctr"/>
            <a:r>
              <a:rPr lang="uk-UA" sz="2800" dirty="0" smtClean="0">
                <a:latin typeface="+mn-lt"/>
              </a:rPr>
              <a:t>( за матеріалом)</a:t>
            </a:r>
            <a:endParaRPr lang="ru-RU" sz="2800" dirty="0"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31640" y="1628800"/>
            <a:ext cx="187220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635896" y="162880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76056" y="162880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68144" y="1628800"/>
            <a:ext cx="17281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2924944"/>
            <a:ext cx="201622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Пластмасовий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47764" y="2873772"/>
            <a:ext cx="151216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Металіевий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2852936"/>
            <a:ext cx="144016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Керамічний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04248" y="2780928"/>
            <a:ext cx="194421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Комбінований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732240" y="3140968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60864" y="3880656"/>
            <a:ext cx="1872208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Метало-пластмаса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172400" y="3140968"/>
            <a:ext cx="28803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71792" y="4648456"/>
            <a:ext cx="1872208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Метало-кераміка</a:t>
            </a:r>
            <a:endParaRPr lang="ru-RU" dirty="0"/>
          </a:p>
        </p:txBody>
      </p:sp>
      <p:pic>
        <p:nvPicPr>
          <p:cNvPr id="52242" name="Picture 18" descr="Картинки по запросу мостоподібний протез пластм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55" y="4970607"/>
            <a:ext cx="2192717" cy="1268760"/>
          </a:xfrm>
          <a:prstGeom prst="rect">
            <a:avLst/>
          </a:prstGeom>
          <a:noFill/>
        </p:spPr>
      </p:pic>
      <p:pic>
        <p:nvPicPr>
          <p:cNvPr id="52244" name="Picture 20" descr="Картинки по запросу мостоподібний протез керамі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753" y="3460568"/>
            <a:ext cx="2361703" cy="840176"/>
          </a:xfrm>
          <a:prstGeom prst="rect">
            <a:avLst/>
          </a:prstGeom>
          <a:noFill/>
        </p:spPr>
      </p:pic>
      <p:pic>
        <p:nvPicPr>
          <p:cNvPr id="52246" name="Picture 22" descr="Картинки по запросу мостоподібний протез металев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8975" y="3467778"/>
            <a:ext cx="1970957" cy="832966"/>
          </a:xfrm>
          <a:prstGeom prst="rect">
            <a:avLst/>
          </a:prstGeom>
          <a:noFill/>
        </p:spPr>
      </p:pic>
      <p:pic>
        <p:nvPicPr>
          <p:cNvPr id="52248" name="Picture 24" descr="Картинки по запросу мостоподібний протез металевий керамі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168" y="4971621"/>
            <a:ext cx="2832314" cy="1307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dirty="0" err="1" smtClean="0"/>
              <a:t>Мостоподібний</a:t>
            </a:r>
            <a:r>
              <a:rPr lang="ru-RU" altLang="ru-RU" sz="4000" dirty="0" smtClean="0"/>
              <a:t> протез на </a:t>
            </a:r>
            <a:r>
              <a:rPr lang="ru-RU" altLang="ru-RU" sz="4000" dirty="0" err="1" smtClean="0"/>
              <a:t>імплантатах</a:t>
            </a:r>
            <a:endParaRPr lang="ru-RU" altLang="ru-RU" sz="4000" dirty="0" smtClean="0"/>
          </a:p>
        </p:txBody>
      </p:sp>
      <p:pic>
        <p:nvPicPr>
          <p:cNvPr id="675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552394" cy="2664296"/>
          </a:xfrm>
          <a:prstGeom prst="rect">
            <a:avLst/>
          </a:prstGeom>
          <a:noFill/>
        </p:spPr>
      </p:pic>
      <p:pic>
        <p:nvPicPr>
          <p:cNvPr id="6758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2276872"/>
            <a:ext cx="3528392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B0F0"/>
                </a:solidFill>
              </a:rPr>
              <a:t>Мостоподібний</a:t>
            </a:r>
            <a:r>
              <a:rPr lang="uk-UA" dirty="0" smtClean="0">
                <a:solidFill>
                  <a:srgbClr val="00B0F0"/>
                </a:solidFill>
              </a:rPr>
              <a:t> протез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01304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Покази: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 у разі втрати від одного до чотирьох різців;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у разі втрати ікла;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у разі втрати </a:t>
            </a:r>
            <a:r>
              <a:rPr lang="uk-UA" sz="2000" dirty="0" err="1" smtClean="0">
                <a:latin typeface="+mn-lt"/>
              </a:rPr>
              <a:t>премоляра</a:t>
            </a:r>
            <a:r>
              <a:rPr lang="uk-UA" sz="2000" dirty="0" smtClean="0">
                <a:latin typeface="+mn-lt"/>
              </a:rPr>
              <a:t> або </a:t>
            </a:r>
            <a:r>
              <a:rPr lang="uk-UA" sz="2000" dirty="0" err="1" smtClean="0">
                <a:latin typeface="+mn-lt"/>
              </a:rPr>
              <a:t>премолярів</a:t>
            </a:r>
            <a:r>
              <a:rPr lang="uk-UA" sz="2000" dirty="0" smtClean="0"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 разі втрати двох </a:t>
            </a:r>
            <a:r>
              <a:rPr lang="uk-UA" sz="2000" dirty="0" err="1" smtClean="0">
                <a:latin typeface="+mn-lt"/>
              </a:rPr>
              <a:t>премолярів</a:t>
            </a:r>
            <a:r>
              <a:rPr lang="uk-UA" sz="2000" dirty="0" smtClean="0">
                <a:latin typeface="+mn-lt"/>
              </a:rPr>
              <a:t> та першого моляра;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у разі втрати з одного боку щелепи двох </a:t>
            </a:r>
            <a:r>
              <a:rPr lang="uk-UA" sz="2000" dirty="0" err="1" smtClean="0">
                <a:latin typeface="+mn-lt"/>
              </a:rPr>
              <a:t>премолярів</a:t>
            </a:r>
            <a:r>
              <a:rPr lang="uk-UA" sz="2000" dirty="0" smtClean="0">
                <a:latin typeface="+mn-lt"/>
              </a:rPr>
              <a:t>, 1-го та 2-го молярів, з умовою збереженого та добре розвиненого 3-го моляра. </a:t>
            </a:r>
          </a:p>
          <a:p>
            <a:pPr algn="ctr"/>
            <a:endParaRPr lang="ru-RU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484784"/>
            <a:ext cx="36724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  <a:latin typeface="+mn-lt"/>
              </a:rPr>
              <a:t>Протипокази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великі дефекти, обмежені зубами з різною функціональною орієнтованістю;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/>
              <a:t>у разі втрати з одного боку щелепи двох </a:t>
            </a:r>
            <a:r>
              <a:rPr lang="uk-UA" sz="2000" dirty="0" err="1"/>
              <a:t>премолярів</a:t>
            </a:r>
            <a:r>
              <a:rPr lang="uk-UA" sz="2000" dirty="0"/>
              <a:t>, 1-го та 2-го молярів, </a:t>
            </a:r>
            <a:r>
              <a:rPr lang="uk-UA" sz="2000" dirty="0" smtClean="0"/>
              <a:t>а 3-ій моляр рудиментарний;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наявність зубів з патологічною рухомістю;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>
                <a:latin typeface="+mn-lt"/>
              </a:rPr>
              <a:t> </a:t>
            </a:r>
            <a:r>
              <a:rPr lang="uk-UA" sz="2000" dirty="0" smtClean="0">
                <a:latin typeface="+mn-lt"/>
              </a:rPr>
              <a:t>зуби з низькими клінічними коронками.</a:t>
            </a:r>
            <a:endParaRPr lang="ru-RU" sz="2000" dirty="0">
              <a:latin typeface="+mn-lt"/>
            </a:endParaRPr>
          </a:p>
        </p:txBody>
      </p:sp>
      <p:pic>
        <p:nvPicPr>
          <p:cNvPr id="73730" name="Picture 2" descr="Картинки по запросу мостоподібний прот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458" y="277168"/>
            <a:ext cx="241702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680" y="340172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00B0F0"/>
                </a:solidFill>
              </a:rPr>
              <a:t>Класіфікація</a:t>
            </a:r>
            <a:r>
              <a:rPr lang="uk-UA" dirty="0" smtClean="0">
                <a:solidFill>
                  <a:srgbClr val="00B0F0"/>
                </a:solidFill>
              </a:rPr>
              <a:t> дефектів зубних   рядів за Кеннеді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984776" cy="488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5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4000" b="1" dirty="0" err="1" smtClean="0">
                <a:solidFill>
                  <a:srgbClr val="FFFF00"/>
                </a:solidFill>
              </a:rPr>
              <a:t>Частковий</a:t>
            </a:r>
            <a:r>
              <a:rPr lang="ru-RU" altLang="ru-RU" sz="40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4000" b="1" dirty="0" err="1" smtClean="0">
                <a:solidFill>
                  <a:srgbClr val="FFFF00"/>
                </a:solidFill>
              </a:rPr>
              <a:t>знімний</a:t>
            </a:r>
            <a:r>
              <a:rPr lang="ru-RU" altLang="ru-RU" sz="4000" b="1" dirty="0" smtClean="0">
                <a:solidFill>
                  <a:srgbClr val="FFFF00"/>
                </a:solidFill>
              </a:rPr>
              <a:t> протез </a:t>
            </a:r>
            <a:endParaRPr lang="ru-RU" altLang="ru-RU" sz="4000" b="1" i="1" dirty="0" smtClean="0">
              <a:solidFill>
                <a:srgbClr val="FFFF00"/>
              </a:solidFill>
            </a:endParaRPr>
          </a:p>
        </p:txBody>
      </p:sp>
      <p:pic>
        <p:nvPicPr>
          <p:cNvPr id="9219" name="Picture 17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886" y="1781597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8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7817" y="1811759"/>
            <a:ext cx="26257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9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975" y="4149079"/>
            <a:ext cx="2520950" cy="193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1" descr="5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16832"/>
            <a:ext cx="2664992" cy="18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4" y="4149080"/>
            <a:ext cx="2664992" cy="193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Часткові знімні протези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992" y="1412776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пластинчаті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–</a:t>
            </a:r>
            <a:r>
              <a:rPr lang="ru-RU" sz="2000" dirty="0" err="1" smtClean="0"/>
              <a:t>знімні</a:t>
            </a:r>
            <a:r>
              <a:rPr lang="ru-RU" sz="2000" dirty="0" smtClean="0"/>
              <a:t>  </a:t>
            </a:r>
            <a:r>
              <a:rPr lang="ru-RU" sz="2000" dirty="0" err="1" smtClean="0"/>
              <a:t>протези</a:t>
            </a:r>
            <a:r>
              <a:rPr lang="ru-RU" sz="2000" dirty="0" smtClean="0"/>
              <a:t> з </a:t>
            </a:r>
            <a:r>
              <a:rPr lang="ru-RU" sz="2000" dirty="0" err="1" smtClean="0"/>
              <a:t>пластмасовим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металевим</a:t>
            </a:r>
            <a:r>
              <a:rPr lang="ru-RU" sz="2000" dirty="0" smtClean="0"/>
              <a:t> базисом</a:t>
            </a:r>
          </a:p>
          <a:p>
            <a:endParaRPr lang="ru-RU" sz="2000" dirty="0"/>
          </a:p>
          <a:p>
            <a:r>
              <a:rPr lang="ru-RU" sz="2800" b="1" dirty="0" err="1">
                <a:solidFill>
                  <a:srgbClr val="FFFF00"/>
                </a:solidFill>
              </a:rPr>
              <a:t>іммедіат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протези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000" dirty="0" err="1"/>
              <a:t>тимчасово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для </a:t>
            </a:r>
            <a:r>
              <a:rPr lang="ru-RU" sz="2000" dirty="0" err="1"/>
              <a:t>заміщення</a:t>
            </a:r>
            <a:r>
              <a:rPr lang="ru-RU" sz="2000" dirty="0"/>
              <a:t> зубного ряду при </a:t>
            </a:r>
            <a:r>
              <a:rPr lang="ru-RU" sz="2000" dirty="0" err="1"/>
              <a:t>ортопедичному</a:t>
            </a:r>
            <a:r>
              <a:rPr lang="ru-RU" sz="2000" dirty="0"/>
              <a:t> </a:t>
            </a:r>
            <a:r>
              <a:rPr lang="ru-RU" sz="2000" dirty="0" err="1"/>
              <a:t>лікуванні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800" b="1" dirty="0" err="1">
                <a:solidFill>
                  <a:srgbClr val="FFFF00"/>
                </a:solidFill>
              </a:rPr>
              <a:t>бюгельні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–</a:t>
            </a:r>
            <a:r>
              <a:rPr lang="ru-RU" sz="2000" dirty="0" err="1" smtClean="0"/>
              <a:t>дугові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протези</a:t>
            </a:r>
            <a:r>
              <a:rPr lang="ru-RU" sz="2000" dirty="0" smtClean="0"/>
              <a:t>, </a:t>
            </a:r>
            <a:r>
              <a:rPr lang="ru-RU" sz="2000" dirty="0" err="1"/>
              <a:t>найпопулярніші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знімати</a:t>
            </a:r>
            <a:r>
              <a:rPr lang="ru-RU" sz="2000" dirty="0"/>
              <a:t> на </a:t>
            </a:r>
            <a:r>
              <a:rPr lang="ru-RU" sz="2000" dirty="0" err="1"/>
              <a:t>ніч</a:t>
            </a:r>
            <a:r>
              <a:rPr lang="ru-RU" sz="2000" dirty="0"/>
              <a:t>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швидше</a:t>
            </a:r>
            <a:r>
              <a:rPr lang="ru-RU" sz="2000" dirty="0"/>
              <a:t> до них </a:t>
            </a:r>
            <a:r>
              <a:rPr lang="ru-RU" sz="2000" dirty="0" err="1"/>
              <a:t>звикнути</a:t>
            </a:r>
            <a:r>
              <a:rPr lang="ru-RU" sz="2000" dirty="0"/>
              <a:t>, а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конструкції</a:t>
            </a:r>
            <a:r>
              <a:rPr lang="ru-RU" sz="2000" dirty="0"/>
              <a:t>, </a:t>
            </a:r>
            <a:r>
              <a:rPr lang="ru-RU" sz="2000" dirty="0" err="1"/>
              <a:t>навантаження</a:t>
            </a:r>
            <a:r>
              <a:rPr lang="ru-RU" sz="2000" dirty="0"/>
              <a:t> </a:t>
            </a:r>
            <a:r>
              <a:rPr lang="ru-RU" sz="2000" dirty="0" err="1"/>
              <a:t>рівномірно</a:t>
            </a:r>
            <a:r>
              <a:rPr lang="ru-RU" sz="2000" dirty="0"/>
              <a:t> </a:t>
            </a:r>
            <a:r>
              <a:rPr lang="ru-RU" sz="2000" dirty="0" err="1"/>
              <a:t>розподіляється</a:t>
            </a:r>
            <a:r>
              <a:rPr lang="ru-RU" sz="2000" dirty="0"/>
              <a:t> на всю </a:t>
            </a:r>
            <a:r>
              <a:rPr lang="ru-RU" sz="2000" dirty="0" err="1" smtClean="0"/>
              <a:t>щелепу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75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667" y="332656"/>
            <a:ext cx="8858250" cy="9159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Протез - (франц. </a:t>
            </a:r>
            <a:r>
              <a:rPr lang="en-US" altLang="ru-RU" sz="3200" dirty="0" err="1" smtClean="0">
                <a:solidFill>
                  <a:srgbClr val="FFC000"/>
                </a:solidFill>
                <a:latin typeface="+mn-lt"/>
              </a:rPr>
              <a:t>Profesie</a:t>
            </a:r>
            <a:r>
              <a:rPr lang="en-US" altLang="ru-RU" sz="3200" dirty="0" smtClean="0">
                <a:solidFill>
                  <a:srgbClr val="FFC000"/>
                </a:solidFill>
                <a:latin typeface="+mn-lt"/>
              </a:rPr>
              <a:t>) -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штучна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втрачена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частина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тіла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,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зуби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,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п</a:t>
            </a:r>
            <a:r>
              <a:rPr lang="uk-UA" altLang="ru-RU" sz="3200" dirty="0" err="1" smtClean="0">
                <a:solidFill>
                  <a:srgbClr val="FFC000"/>
                </a:solidFill>
                <a:latin typeface="+mn-lt"/>
              </a:rPr>
              <a:t>іднебіння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,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щелепи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,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ніс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,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очі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, </a:t>
            </a:r>
            <a:r>
              <a:rPr lang="ru-RU" altLang="ru-RU" sz="3200" dirty="0" err="1" smtClean="0">
                <a:solidFill>
                  <a:srgbClr val="FFC000"/>
                </a:solidFill>
                <a:latin typeface="+mn-lt"/>
              </a:rPr>
              <a:t>кінцівки</a:t>
            </a:r>
            <a:r>
              <a:rPr lang="ru-RU" altLang="ru-RU" sz="3200" dirty="0" smtClean="0">
                <a:solidFill>
                  <a:srgbClr val="FFC000"/>
                </a:solidFill>
                <a:latin typeface="+mn-lt"/>
              </a:rPr>
              <a:t>)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412776"/>
          <a:ext cx="8229600" cy="455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6" name="Picture 15" descr="isler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365104"/>
            <a:ext cx="3528392" cy="23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Часткові знімні протези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7346" name="Picture 2" descr="Image result for кламмера чсп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14847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6615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636" y="3910852"/>
            <a:ext cx="2194531" cy="162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3676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43" y="475120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3" name="Picture 9" descr="Image result for чспп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42" y="1467835"/>
            <a:ext cx="2143125" cy="184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Image result for  чсп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83" y="3368892"/>
            <a:ext cx="2143125" cy="16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dirty="0" err="1" smtClean="0">
                <a:solidFill>
                  <a:srgbClr val="FFFF00"/>
                </a:solidFill>
              </a:rPr>
              <a:t>Частини</a:t>
            </a:r>
            <a:r>
              <a:rPr lang="ru-RU" altLang="ru-RU" sz="3600" dirty="0" smtClean="0">
                <a:solidFill>
                  <a:srgbClr val="FFFF00"/>
                </a:solidFill>
              </a:rPr>
              <a:t> </a:t>
            </a:r>
            <a:r>
              <a:rPr lang="ru-RU" altLang="ru-RU" sz="3600" dirty="0" err="1" smtClean="0">
                <a:solidFill>
                  <a:srgbClr val="FFFF00"/>
                </a:solidFill>
              </a:rPr>
              <a:t>часткового</a:t>
            </a:r>
            <a:r>
              <a:rPr lang="ru-RU" altLang="ru-RU" sz="3600" dirty="0" smtClean="0">
                <a:solidFill>
                  <a:srgbClr val="FFFF00"/>
                </a:solidFill>
              </a:rPr>
              <a:t> </a:t>
            </a:r>
            <a:r>
              <a:rPr lang="ru-RU" altLang="ru-RU" sz="3600" dirty="0" err="1" smtClean="0">
                <a:solidFill>
                  <a:srgbClr val="FFFF00"/>
                </a:solidFill>
              </a:rPr>
              <a:t>знімного</a:t>
            </a:r>
            <a:r>
              <a:rPr lang="ru-RU" altLang="ru-RU" sz="3600" dirty="0" smtClean="0">
                <a:solidFill>
                  <a:srgbClr val="FFFF00"/>
                </a:solidFill>
              </a:rPr>
              <a:t> протеза (</a:t>
            </a:r>
            <a:r>
              <a:rPr lang="ru-RU" altLang="ru-RU" sz="3600" dirty="0">
                <a:solidFill>
                  <a:srgbClr val="FFFF00"/>
                </a:solidFill>
              </a:rPr>
              <a:t>Ч</a:t>
            </a:r>
            <a:r>
              <a:rPr lang="ru-RU" altLang="ru-RU" sz="3600" dirty="0" smtClean="0">
                <a:solidFill>
                  <a:srgbClr val="FFFF00"/>
                </a:solidFill>
              </a:rPr>
              <a:t>СП)</a:t>
            </a:r>
            <a:endParaRPr lang="ru-RU" altLang="ru-RU" sz="4000" i="1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576" y="4077072"/>
            <a:ext cx="3600400" cy="12961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dirty="0" err="1">
                <a:latin typeface="Arial" charset="0"/>
              </a:rPr>
              <a:t>Акрилові</a:t>
            </a:r>
            <a:r>
              <a:rPr lang="ru-RU" altLang="ru-RU" dirty="0">
                <a:latin typeface="Arial" charset="0"/>
              </a:rPr>
              <a:t> </a:t>
            </a:r>
            <a:r>
              <a:rPr lang="ru-RU" altLang="ru-RU" dirty="0" err="1">
                <a:latin typeface="Arial" charset="0"/>
              </a:rPr>
              <a:t>або</a:t>
            </a:r>
            <a:r>
              <a:rPr lang="ru-RU" altLang="ru-RU" dirty="0">
                <a:latin typeface="Arial" charset="0"/>
              </a:rPr>
              <a:t> </a:t>
            </a:r>
            <a:r>
              <a:rPr lang="ru-RU" altLang="ru-RU" dirty="0" err="1">
                <a:latin typeface="Arial" charset="0"/>
              </a:rPr>
              <a:t>порцелянові</a:t>
            </a:r>
            <a:endParaRPr lang="ru-RU" altLang="ru-RU" dirty="0">
              <a:latin typeface="Arial" charset="0"/>
            </a:endParaRPr>
          </a:p>
          <a:p>
            <a:pPr algn="ctr"/>
            <a:r>
              <a:rPr lang="ru-RU" altLang="ru-RU" dirty="0">
                <a:latin typeface="Arial" charset="0"/>
              </a:rPr>
              <a:t>  </a:t>
            </a:r>
            <a:r>
              <a:rPr lang="ru-RU" altLang="ru-RU" dirty="0" err="1">
                <a:latin typeface="Arial" charset="0"/>
              </a:rPr>
              <a:t>зуби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220072" y="4005263"/>
            <a:ext cx="3133353" cy="13679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>
                <a:latin typeface="Arial" charset="0"/>
              </a:rPr>
              <a:t>акриловий базис</a:t>
            </a:r>
          </a:p>
        </p:txBody>
      </p:sp>
      <p:pic>
        <p:nvPicPr>
          <p:cNvPr id="10245" name="Picture 9" descr="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24744"/>
            <a:ext cx="3672681" cy="241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4572000" y="2924175"/>
            <a:ext cx="230505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 flipH="1">
            <a:off x="2555776" y="2420888"/>
            <a:ext cx="14398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395536" y="1484784"/>
            <a:ext cx="2232248" cy="13681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dirty="0">
                <a:latin typeface="Arial" charset="0"/>
              </a:rPr>
              <a:t>система </a:t>
            </a:r>
            <a:r>
              <a:rPr lang="ru-RU" altLang="ru-RU" dirty="0" err="1">
                <a:latin typeface="Arial" charset="0"/>
              </a:rPr>
              <a:t>фіксації</a:t>
            </a:r>
            <a:endParaRPr lang="ru-RU" altLang="ru-RU" dirty="0">
              <a:latin typeface="Arial" charset="0"/>
            </a:endParaRPr>
          </a:p>
          <a:p>
            <a:pPr algn="ctr"/>
            <a:r>
              <a:rPr lang="ru-RU" altLang="ru-RU" dirty="0" smtClean="0">
                <a:latin typeface="Arial" charset="0"/>
              </a:rPr>
              <a:t>(</a:t>
            </a:r>
            <a:r>
              <a:rPr lang="ru-RU" altLang="ru-RU" dirty="0" err="1" smtClean="0">
                <a:latin typeface="Arial" charset="0"/>
              </a:rPr>
              <a:t>кламери</a:t>
            </a:r>
            <a:r>
              <a:rPr lang="ru-RU" altLang="ru-RU" dirty="0" smtClean="0">
                <a:latin typeface="Arial" charset="0"/>
              </a:rPr>
              <a:t>)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 flipH="1">
            <a:off x="2555776" y="2097125"/>
            <a:ext cx="3095798" cy="71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Частковий знімний протез</a:t>
            </a:r>
            <a:br>
              <a:rPr lang="uk-UA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53903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Переваги: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</a:t>
            </a:r>
            <a:r>
              <a:rPr lang="uk-UA" sz="2400" dirty="0" smtClean="0"/>
              <a:t>нескладні у виготовленні;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</a:t>
            </a:r>
            <a:r>
              <a:rPr lang="uk-UA" sz="2400" dirty="0" smtClean="0"/>
              <a:t>недорогі;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л</a:t>
            </a:r>
            <a:r>
              <a:rPr lang="uk-UA" sz="2400" dirty="0" smtClean="0"/>
              <a:t>егко можна полагодити.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391364"/>
            <a:ext cx="36724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Недоліки: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</a:t>
            </a:r>
            <a:r>
              <a:rPr lang="uk-UA" sz="2400" dirty="0" smtClean="0"/>
              <a:t>порушення смакової та температурної чутливості;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</a:t>
            </a:r>
            <a:r>
              <a:rPr lang="uk-UA" sz="2400" dirty="0" smtClean="0"/>
              <a:t>подразнення слизової протезного ложа;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</a:t>
            </a:r>
            <a:r>
              <a:rPr lang="uk-UA" sz="2400" dirty="0" smtClean="0"/>
              <a:t>прискорення атрофії альвеолярних відростків щелеп;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/>
              <a:t> </a:t>
            </a:r>
            <a:r>
              <a:rPr lang="uk-UA" sz="2400" dirty="0" smtClean="0"/>
              <a:t>перенавантаження опорних зубів в горизонтальному напрямку.</a:t>
            </a:r>
            <a:endParaRPr lang="ru-RU" sz="2400" dirty="0"/>
          </a:p>
        </p:txBody>
      </p:sp>
      <p:pic>
        <p:nvPicPr>
          <p:cNvPr id="50178" name="Picture 2" descr="Ð ÐµÐ·ÑÐ»ÑÑÐ°Ñ Ð¿Ð¾ÑÑÐºÑ Ð·Ð¾Ð±ÑÐ°Ð¶ÐµÐ½Ñ Ð·Ð° Ð·Ð°Ð¿Ð¸ÑÐ¾Ð¼ &quot;ÑÐ°ÑÑÐºÐ¾Ð²Ð¾ Ð·Ð½ÑÐ¼Ð½Ñ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3312368" cy="1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Засоби фіксації часткових знімних протезів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105" y="1844822"/>
            <a:ext cx="74168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Анатомічна </a:t>
            </a:r>
            <a:r>
              <a:rPr lang="uk-UA" sz="2400" dirty="0" err="1" smtClean="0">
                <a:solidFill>
                  <a:srgbClr val="FFFF00"/>
                </a:solidFill>
              </a:rPr>
              <a:t>ретенція</a:t>
            </a:r>
            <a:endParaRPr lang="uk-UA" sz="2400" dirty="0" smtClean="0">
              <a:solidFill>
                <a:srgbClr val="FFFF00"/>
              </a:solidFill>
            </a:endParaRPr>
          </a:p>
          <a:p>
            <a:r>
              <a:rPr lang="uk-UA" sz="2400" dirty="0" err="1" smtClean="0"/>
              <a:t>-альвеолярні</a:t>
            </a:r>
            <a:r>
              <a:rPr lang="uk-UA" sz="2400" dirty="0" smtClean="0"/>
              <a:t> відростки</a:t>
            </a:r>
          </a:p>
          <a:p>
            <a:r>
              <a:rPr lang="uk-UA" sz="2400" dirty="0" err="1" smtClean="0"/>
              <a:t>-горби</a:t>
            </a:r>
            <a:r>
              <a:rPr lang="uk-UA" sz="2400" dirty="0" smtClean="0"/>
              <a:t> верхньої щелепи</a:t>
            </a:r>
          </a:p>
          <a:p>
            <a:r>
              <a:rPr lang="uk-UA" sz="2400" dirty="0" err="1" smtClean="0"/>
              <a:t>-склепіння</a:t>
            </a:r>
            <a:r>
              <a:rPr lang="uk-UA" sz="2400" dirty="0" smtClean="0"/>
              <a:t> твердого піднебіння</a:t>
            </a:r>
          </a:p>
          <a:p>
            <a:endParaRPr lang="uk-UA" sz="2400" dirty="0" smtClean="0"/>
          </a:p>
          <a:p>
            <a:r>
              <a:rPr lang="uk-UA" sz="2400" dirty="0" err="1" smtClean="0">
                <a:solidFill>
                  <a:srgbClr val="FFFF00"/>
                </a:solidFill>
              </a:rPr>
              <a:t>Фізічна</a:t>
            </a:r>
            <a:r>
              <a:rPr lang="uk-UA" sz="2400" dirty="0" smtClean="0">
                <a:solidFill>
                  <a:srgbClr val="FFFF00"/>
                </a:solidFill>
              </a:rPr>
              <a:t> адгезія </a:t>
            </a:r>
            <a:r>
              <a:rPr lang="uk-UA" sz="2400" dirty="0" err="1" smtClean="0"/>
              <a:t>–прилипання</a:t>
            </a:r>
            <a:r>
              <a:rPr lang="uk-UA" sz="2400" dirty="0" smtClean="0"/>
              <a:t> на межі 2 середовищ(слизова та матеріал протезу) </a:t>
            </a:r>
          </a:p>
          <a:p>
            <a:endParaRPr lang="uk-UA" sz="2400" dirty="0" smtClean="0"/>
          </a:p>
          <a:p>
            <a:r>
              <a:rPr lang="uk-UA" sz="2400" dirty="0" smtClean="0">
                <a:solidFill>
                  <a:srgbClr val="FFFF00"/>
                </a:solidFill>
              </a:rPr>
              <a:t>Механічні засоби фіксації</a:t>
            </a:r>
            <a:r>
              <a:rPr lang="uk-UA" sz="2400" dirty="0" smtClean="0"/>
              <a:t>:</a:t>
            </a:r>
          </a:p>
          <a:p>
            <a:r>
              <a:rPr lang="uk-UA" sz="2400" dirty="0" err="1" smtClean="0"/>
              <a:t>-кламери</a:t>
            </a:r>
            <a:endParaRPr lang="uk-UA" sz="2400" dirty="0" smtClean="0"/>
          </a:p>
          <a:p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83" y="3212976"/>
            <a:ext cx="24288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955696"/>
            <a:ext cx="2323366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Значна атрофія альвеолярного відрос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75" y="1465040"/>
            <a:ext cx="2579148" cy="16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Фіксація та стабілізація протезу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477" y="1265348"/>
            <a:ext cx="72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Фіксація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400" dirty="0" err="1"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укріплення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стійкість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протеза на </a:t>
            </a:r>
            <a:r>
              <a:rPr lang="ru-RU" sz="2400" dirty="0" err="1">
                <a:ea typeface="Tahoma" panose="020B0604030504040204" pitchFamily="34" charset="0"/>
                <a:cs typeface="Tahoma" panose="020B0604030504040204" pitchFamily="34" charset="0"/>
              </a:rPr>
              <a:t>щелепі</a:t>
            </a:r>
            <a:r>
              <a:rPr lang="ru-RU" sz="2400" dirty="0">
                <a:ea typeface="Tahoma" panose="020B0604030504040204" pitchFamily="34" charset="0"/>
                <a:cs typeface="Tahoma" panose="020B0604030504040204" pitchFamily="34" charset="0"/>
              </a:rPr>
              <a:t> у </a:t>
            </a:r>
            <a:r>
              <a:rPr lang="ru-RU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стані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спокою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477" y="2041529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Стабілізація</a:t>
            </a:r>
            <a:r>
              <a:rPr lang="ru-RU" sz="2800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стійкості</a:t>
            </a:r>
            <a:r>
              <a:rPr lang="ru-RU" sz="2400" dirty="0" smtClean="0"/>
              <a:t> </a:t>
            </a:r>
            <a:r>
              <a:rPr lang="ru-RU" sz="2400" dirty="0" err="1"/>
              <a:t>протезів</a:t>
            </a:r>
            <a:r>
              <a:rPr lang="ru-RU" sz="2400" dirty="0"/>
              <a:t> при </a:t>
            </a:r>
            <a:r>
              <a:rPr lang="ru-RU" sz="2400" dirty="0" err="1"/>
              <a:t>жувальних</a:t>
            </a:r>
            <a:r>
              <a:rPr lang="ru-RU" sz="2400" dirty="0"/>
              <a:t> </a:t>
            </a:r>
            <a:r>
              <a:rPr lang="ru-RU" sz="2400" dirty="0" err="1"/>
              <a:t>рухах</a:t>
            </a:r>
            <a:r>
              <a:rPr lang="ru-RU" sz="2400" dirty="0"/>
              <a:t> </a:t>
            </a:r>
            <a:r>
              <a:rPr lang="ru-RU" sz="2400" dirty="0" err="1"/>
              <a:t>нижньої</a:t>
            </a:r>
            <a:r>
              <a:rPr lang="ru-RU" sz="2400" dirty="0"/>
              <a:t> </a:t>
            </a:r>
            <a:r>
              <a:rPr lang="ru-RU" sz="2400" dirty="0" err="1"/>
              <a:t>щелепи</a:t>
            </a:r>
            <a:r>
              <a:rPr lang="ru-RU" sz="2400" dirty="0"/>
              <a:t>. </a:t>
            </a:r>
            <a:r>
              <a:rPr lang="ru-RU" sz="2400" dirty="0" err="1"/>
              <a:t>Стабілізація</a:t>
            </a:r>
            <a:r>
              <a:rPr lang="ru-RU" sz="2400" dirty="0"/>
              <a:t> </a:t>
            </a:r>
            <a:r>
              <a:rPr lang="ru-RU" sz="2400" dirty="0" err="1"/>
              <a:t>визначається</a:t>
            </a:r>
            <a:r>
              <a:rPr lang="ru-RU" sz="2400" dirty="0"/>
              <a:t> силою </a:t>
            </a:r>
            <a:r>
              <a:rPr lang="ru-RU" sz="2400" dirty="0" err="1"/>
              <a:t>фіксації</a:t>
            </a:r>
            <a:r>
              <a:rPr lang="ru-RU" sz="2400" dirty="0"/>
              <a:t> протеза,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9624" y="3645024"/>
            <a:ext cx="80999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92D050"/>
                </a:solidFill>
              </a:rPr>
              <a:t>Стабілізація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залежить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від</a:t>
            </a:r>
            <a:r>
              <a:rPr lang="ru-RU" sz="2000" dirty="0"/>
              <a:t>: </a:t>
            </a: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грамотно </a:t>
            </a:r>
            <a:r>
              <a:rPr lang="ru-RU" sz="2000" dirty="0" err="1"/>
              <a:t>вибраної</a:t>
            </a:r>
            <a:r>
              <a:rPr lang="ru-RU" sz="2000" dirty="0"/>
              <a:t> </a:t>
            </a:r>
            <a:r>
              <a:rPr lang="ru-RU" sz="2000" dirty="0" err="1"/>
              <a:t>конструкції</a:t>
            </a:r>
            <a:r>
              <a:rPr lang="ru-RU" sz="2000" dirty="0"/>
              <a:t> протеза (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протез з </a:t>
            </a:r>
            <a:r>
              <a:rPr lang="ru-RU" sz="2000" dirty="0" err="1"/>
              <a:t>металевим</a:t>
            </a:r>
            <a:r>
              <a:rPr lang="ru-RU" sz="2000" dirty="0"/>
              <a:t> базисом,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безпіднебінний</a:t>
            </a:r>
            <a:r>
              <a:rPr lang="ru-RU" sz="2000" dirty="0"/>
              <a:t> протез</a:t>
            </a:r>
            <a:r>
              <a:rPr lang="ru-RU" sz="2000" dirty="0" smtClean="0"/>
              <a:t>,)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2)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факторів</a:t>
            </a:r>
            <a:r>
              <a:rPr lang="ru-RU" sz="2000" dirty="0"/>
              <a:t> </a:t>
            </a:r>
            <a:r>
              <a:rPr lang="ru-RU" sz="2000" dirty="0" err="1"/>
              <a:t>фіксації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відповідності</a:t>
            </a:r>
            <a:r>
              <a:rPr lang="ru-RU" sz="2000" dirty="0"/>
              <a:t> меж протеза протезному ложе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3) правильного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центральної</a:t>
            </a:r>
            <a:r>
              <a:rPr lang="ru-RU" sz="2000" dirty="0"/>
              <a:t> </a:t>
            </a:r>
            <a:r>
              <a:rPr lang="ru-RU" sz="2000" dirty="0" err="1"/>
              <a:t>оклюзії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4</a:t>
            </a:r>
            <a:r>
              <a:rPr lang="ru-RU" sz="2000" dirty="0"/>
              <a:t>) правильно </a:t>
            </a:r>
            <a:r>
              <a:rPr lang="ru-RU" sz="2000" dirty="0" err="1"/>
              <a:t>здійсненої</a:t>
            </a:r>
            <a:r>
              <a:rPr lang="ru-RU" sz="2000" dirty="0"/>
              <a:t> </a:t>
            </a:r>
            <a:r>
              <a:rPr lang="ru-RU" sz="2000" dirty="0" err="1"/>
              <a:t>анатомічної</a:t>
            </a:r>
            <a:r>
              <a:rPr lang="ru-RU" sz="2000" dirty="0"/>
              <a:t> постановки </a:t>
            </a:r>
            <a:r>
              <a:rPr lang="ru-RU" sz="2000" dirty="0" err="1"/>
              <a:t>штучних</a:t>
            </a:r>
            <a:r>
              <a:rPr lang="ru-RU" sz="2000" dirty="0"/>
              <a:t> </a:t>
            </a:r>
            <a:r>
              <a:rPr lang="ru-RU" sz="2000" dirty="0" err="1"/>
              <a:t>зубів</a:t>
            </a:r>
            <a:r>
              <a:rPr lang="ru-RU" sz="2000" dirty="0"/>
              <a:t> у </a:t>
            </a:r>
            <a:r>
              <a:rPr lang="ru-RU" sz="2000" dirty="0" err="1"/>
              <a:t>протезі</a:t>
            </a:r>
            <a:r>
              <a:rPr lang="ru-RU" sz="2000" dirty="0"/>
              <a:t>; </a:t>
            </a:r>
            <a:r>
              <a:rPr lang="ru-RU" sz="2000" dirty="0" smtClean="0"/>
              <a:t>      5</a:t>
            </a:r>
            <a:r>
              <a:rPr lang="ru-RU" sz="2000" dirty="0"/>
              <a:t>) </a:t>
            </a:r>
            <a:r>
              <a:rPr lang="ru-RU" sz="2000" dirty="0" err="1"/>
              <a:t>щільного</a:t>
            </a:r>
            <a:r>
              <a:rPr lang="ru-RU" sz="2000" dirty="0"/>
              <a:t> і </a:t>
            </a:r>
            <a:r>
              <a:rPr lang="ru-RU" sz="2000" dirty="0" err="1"/>
              <a:t>рівномірного</a:t>
            </a:r>
            <a:r>
              <a:rPr lang="ru-RU" sz="2000" dirty="0"/>
              <a:t> </a:t>
            </a:r>
            <a:r>
              <a:rPr lang="ru-RU" sz="2000" dirty="0" err="1"/>
              <a:t>прилягання</a:t>
            </a:r>
            <a:r>
              <a:rPr lang="ru-RU" sz="2000" dirty="0"/>
              <a:t> базису протеза до </a:t>
            </a:r>
            <a:r>
              <a:rPr lang="ru-RU" sz="2000" dirty="0" err="1"/>
              <a:t>слизової</a:t>
            </a:r>
            <a:r>
              <a:rPr lang="ru-RU" sz="2000" dirty="0"/>
              <a:t> </a:t>
            </a:r>
            <a:r>
              <a:rPr lang="ru-RU" sz="2000" dirty="0" err="1"/>
              <a:t>оболонки</a:t>
            </a:r>
            <a:r>
              <a:rPr lang="ru-RU" sz="2000" dirty="0"/>
              <a:t> протезного ложа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ступеня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піддатливості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28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18729"/>
            <a:ext cx="7470648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FFFF00"/>
                </a:solidFill>
              </a:rPr>
              <a:t>Кламер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80728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FF00"/>
                </a:solidFill>
              </a:rPr>
              <a:t>Кламер</a:t>
            </a:r>
            <a:r>
              <a:rPr lang="ru-RU" sz="2000" dirty="0"/>
              <a:t> (в </a:t>
            </a:r>
            <a:r>
              <a:rPr lang="ru-RU" sz="2000" dirty="0" err="1"/>
              <a:t>перекладі</a:t>
            </a:r>
            <a:r>
              <a:rPr lang="ru-RU" sz="2000" dirty="0"/>
              <a:t> з </a:t>
            </a:r>
            <a:r>
              <a:rPr lang="ru-RU" sz="2000" dirty="0" err="1"/>
              <a:t>німецької</a:t>
            </a:r>
            <a:r>
              <a:rPr lang="ru-RU" sz="2000" dirty="0"/>
              <a:t> ” </a:t>
            </a:r>
            <a:r>
              <a:rPr lang="ru-RU" sz="2000" dirty="0" err="1"/>
              <a:t>гачок</a:t>
            </a:r>
            <a:r>
              <a:rPr lang="ru-RU" sz="2000" dirty="0"/>
              <a:t> ”)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механічний</a:t>
            </a:r>
            <a:r>
              <a:rPr lang="ru-RU" sz="2000" dirty="0"/>
              <a:t>, </a:t>
            </a:r>
            <a:r>
              <a:rPr lang="ru-RU" sz="2000" dirty="0" err="1"/>
              <a:t>фіксуючий</a:t>
            </a:r>
            <a:r>
              <a:rPr lang="ru-RU" sz="2000" dirty="0"/>
              <a:t> </a:t>
            </a:r>
            <a:r>
              <a:rPr lang="ru-RU" sz="2000" dirty="0" err="1"/>
              <a:t>елемент</a:t>
            </a:r>
            <a:r>
              <a:rPr lang="ru-RU" sz="2000" dirty="0"/>
              <a:t> </a:t>
            </a:r>
            <a:r>
              <a:rPr lang="ru-RU" sz="2000" dirty="0" err="1"/>
              <a:t>знімних</a:t>
            </a:r>
            <a:r>
              <a:rPr lang="ru-RU" sz="2000" dirty="0"/>
              <a:t> </a:t>
            </a:r>
            <a:r>
              <a:rPr lang="ru-RU" sz="2000" dirty="0" err="1"/>
              <a:t>протезів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</a:t>
            </a:r>
            <a:r>
              <a:rPr lang="ru-RU" sz="2000" dirty="0" err="1"/>
              <a:t>найчастіше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функцією</a:t>
            </a:r>
            <a:r>
              <a:rPr lang="ru-RU" sz="2000" dirty="0"/>
              <a:t> </a:t>
            </a:r>
            <a:r>
              <a:rPr lang="ru-RU" sz="2000" dirty="0" err="1"/>
              <a:t>кламери</a:t>
            </a:r>
            <a:r>
              <a:rPr lang="ru-RU" sz="2000" dirty="0"/>
              <a:t> </a:t>
            </a:r>
            <a:r>
              <a:rPr lang="ru-RU" sz="2000" dirty="0" err="1"/>
              <a:t>поділяються</a:t>
            </a:r>
            <a:r>
              <a:rPr lang="ru-RU" sz="2000" dirty="0"/>
              <a:t> на </a:t>
            </a:r>
            <a:r>
              <a:rPr lang="ru-RU" sz="2000" b="1" dirty="0" err="1">
                <a:solidFill>
                  <a:srgbClr val="92D050"/>
                </a:solidFill>
              </a:rPr>
              <a:t>утримуючі</a:t>
            </a:r>
            <a:r>
              <a:rPr lang="ru-RU" sz="2000" b="1" dirty="0">
                <a:solidFill>
                  <a:srgbClr val="92D050"/>
                </a:solidFill>
              </a:rPr>
              <a:t> та опорно- </a:t>
            </a:r>
            <a:r>
              <a:rPr lang="ru-RU" sz="2000" b="1" dirty="0" err="1">
                <a:solidFill>
                  <a:srgbClr val="92D050"/>
                </a:solidFill>
              </a:rPr>
              <a:t>утримуючі</a:t>
            </a:r>
            <a:r>
              <a:rPr lang="ru-RU" sz="2000" dirty="0"/>
              <a:t>. </a:t>
            </a:r>
            <a:r>
              <a:rPr lang="ru-RU" sz="2000" dirty="0" err="1"/>
              <a:t>Утримуючі</a:t>
            </a:r>
            <a:r>
              <a:rPr lang="ru-RU" sz="2000" dirty="0"/>
              <a:t> </a:t>
            </a:r>
            <a:r>
              <a:rPr lang="ru-RU" sz="2000" dirty="0" err="1"/>
              <a:t>кламери</a:t>
            </a:r>
            <a:r>
              <a:rPr lang="ru-RU" sz="2000" dirty="0"/>
              <a:t> (</a:t>
            </a:r>
            <a:r>
              <a:rPr lang="ru-RU" sz="2000" dirty="0" err="1"/>
              <a:t>гнуті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литі</a:t>
            </a:r>
            <a:r>
              <a:rPr lang="ru-RU" sz="2000" dirty="0"/>
              <a:t> ) </a:t>
            </a:r>
            <a:r>
              <a:rPr lang="ru-RU" sz="2000" dirty="0" err="1"/>
              <a:t>виконують</a:t>
            </a:r>
            <a:r>
              <a:rPr lang="ru-RU" sz="2000" dirty="0"/>
              <a:t> практично одну </a:t>
            </a:r>
            <a:r>
              <a:rPr lang="ru-RU" sz="2000" dirty="0" err="1"/>
              <a:t>функцію</a:t>
            </a:r>
            <a:r>
              <a:rPr lang="ru-RU" sz="2000" dirty="0"/>
              <a:t> - </a:t>
            </a:r>
            <a:r>
              <a:rPr lang="ru-RU" sz="2000" dirty="0" err="1"/>
              <a:t>ретенцію</a:t>
            </a:r>
            <a:r>
              <a:rPr lang="ru-RU" sz="2000" dirty="0"/>
              <a:t> (</a:t>
            </a:r>
            <a:r>
              <a:rPr lang="ru-RU" sz="2000" dirty="0" err="1"/>
              <a:t>утримання</a:t>
            </a:r>
            <a:r>
              <a:rPr lang="ru-RU" sz="2000" dirty="0"/>
              <a:t>) протеза в </a:t>
            </a:r>
            <a:r>
              <a:rPr lang="ru-RU" sz="2000" dirty="0" err="1"/>
              <a:t>порожнині</a:t>
            </a:r>
            <a:r>
              <a:rPr lang="ru-RU" sz="2000" dirty="0"/>
              <a:t> рота, при </a:t>
            </a:r>
            <a:r>
              <a:rPr lang="ru-RU" sz="2000" dirty="0" err="1"/>
              <a:t>цьому</a:t>
            </a:r>
            <a:r>
              <a:rPr lang="ru-RU" sz="2000" dirty="0"/>
              <a:t> весь </a:t>
            </a:r>
            <a:r>
              <a:rPr lang="ru-RU" sz="2000" dirty="0" err="1"/>
              <a:t>вертикальний</a:t>
            </a:r>
            <a:r>
              <a:rPr lang="ru-RU" sz="2000" dirty="0"/>
              <a:t> </a:t>
            </a:r>
            <a:r>
              <a:rPr lang="ru-RU" sz="2000" dirty="0" err="1"/>
              <a:t>жувальний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на </a:t>
            </a:r>
            <a:r>
              <a:rPr lang="ru-RU" sz="2000" dirty="0" err="1"/>
              <a:t>слизову</a:t>
            </a:r>
            <a:r>
              <a:rPr lang="ru-RU" sz="2000" dirty="0"/>
              <a:t> </a:t>
            </a:r>
            <a:r>
              <a:rPr lang="ru-RU" sz="2000" dirty="0" err="1"/>
              <a:t>оболонку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Утримуючі</a:t>
            </a:r>
            <a:r>
              <a:rPr lang="ru-RU" sz="2000" dirty="0"/>
              <a:t> </a:t>
            </a:r>
            <a:r>
              <a:rPr lang="ru-RU" sz="2000" dirty="0" err="1"/>
              <a:t>кламери</a:t>
            </a:r>
            <a:r>
              <a:rPr lang="ru-RU" sz="2000" dirty="0"/>
              <a:t> </a:t>
            </a:r>
            <a:r>
              <a:rPr lang="ru-RU" sz="2000" dirty="0" err="1"/>
              <a:t>захищають</a:t>
            </a:r>
            <a:r>
              <a:rPr lang="ru-RU" sz="2000" dirty="0"/>
              <a:t> протез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самовільного</a:t>
            </a:r>
            <a:r>
              <a:rPr lang="ru-RU" sz="2000" dirty="0"/>
              <a:t> </a:t>
            </a:r>
            <a:r>
              <a:rPr lang="ru-RU" sz="2000" dirty="0" err="1"/>
              <a:t>знімання</a:t>
            </a:r>
            <a:r>
              <a:rPr lang="ru-RU" sz="2000" dirty="0"/>
              <a:t> (</a:t>
            </a:r>
            <a:r>
              <a:rPr lang="ru-RU" sz="2000" dirty="0" err="1"/>
              <a:t>частково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бокових</a:t>
            </a:r>
            <a:r>
              <a:rPr lang="ru-RU" sz="2000" dirty="0"/>
              <a:t> </a:t>
            </a:r>
            <a:r>
              <a:rPr lang="ru-RU" sz="2000" dirty="0" err="1"/>
              <a:t>зміщень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 В </a:t>
            </a:r>
            <a:r>
              <a:rPr lang="ru-RU" sz="2000" dirty="0" err="1"/>
              <a:t>залежності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матеріалу</a:t>
            </a:r>
            <a:r>
              <a:rPr lang="ru-RU" sz="2000" dirty="0"/>
              <a:t> </a:t>
            </a:r>
            <a:r>
              <a:rPr lang="ru-RU" sz="2000" dirty="0" err="1" smtClean="0"/>
              <a:t>виготовлення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-</a:t>
            </a:r>
            <a:r>
              <a:rPr lang="ru-RU" sz="2000" dirty="0" err="1" smtClean="0"/>
              <a:t>металеві</a:t>
            </a:r>
            <a:r>
              <a:rPr lang="ru-RU" sz="2000" dirty="0"/>
              <a:t>, </a:t>
            </a:r>
            <a:r>
              <a:rPr lang="ru-RU" sz="2000" dirty="0" err="1"/>
              <a:t>пластмасові</a:t>
            </a:r>
            <a:r>
              <a:rPr lang="ru-RU" sz="2000" dirty="0"/>
              <a:t>, </a:t>
            </a:r>
            <a:r>
              <a:rPr lang="ru-RU" sz="2000" dirty="0" err="1" smtClean="0"/>
              <a:t>комбіновані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За способом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smtClean="0"/>
              <a:t>:</a:t>
            </a:r>
          </a:p>
          <a:p>
            <a:r>
              <a:rPr lang="ru-RU" sz="2000" dirty="0"/>
              <a:t>-</a:t>
            </a:r>
            <a:r>
              <a:rPr lang="ru-RU" sz="2000" dirty="0" err="1" smtClean="0"/>
              <a:t>гнуті</a:t>
            </a:r>
            <a:r>
              <a:rPr lang="ru-RU" sz="2000" dirty="0"/>
              <a:t>, </a:t>
            </a:r>
            <a:r>
              <a:rPr lang="ru-RU" sz="2000" dirty="0" err="1" smtClean="0"/>
              <a:t>литі</a:t>
            </a:r>
            <a:endParaRPr lang="ru-RU" sz="2000" dirty="0" smtClean="0"/>
          </a:p>
          <a:p>
            <a:r>
              <a:rPr lang="ru-RU" sz="2000" dirty="0" smtClean="0"/>
              <a:t> За формою:</a:t>
            </a:r>
          </a:p>
          <a:p>
            <a:r>
              <a:rPr lang="ru-RU" sz="2000" dirty="0" smtClean="0"/>
              <a:t> -</a:t>
            </a:r>
            <a:r>
              <a:rPr lang="ru-RU" sz="2000" dirty="0" err="1" smtClean="0"/>
              <a:t>круглі</a:t>
            </a:r>
            <a:r>
              <a:rPr lang="ru-RU" sz="2000" dirty="0"/>
              <a:t>, </a:t>
            </a:r>
            <a:r>
              <a:rPr lang="ru-RU" sz="2000" dirty="0" err="1"/>
              <a:t>напівкруглі</a:t>
            </a:r>
            <a:r>
              <a:rPr lang="ru-RU" sz="2000" dirty="0"/>
              <a:t>, </a:t>
            </a:r>
            <a:r>
              <a:rPr lang="ru-RU" sz="2000" dirty="0" err="1" smtClean="0"/>
              <a:t>стрічкові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за величиною </a:t>
            </a:r>
            <a:r>
              <a:rPr lang="ru-RU" sz="2000" dirty="0" err="1"/>
              <a:t>охопленняя</a:t>
            </a:r>
            <a:r>
              <a:rPr lang="ru-RU" sz="2000" dirty="0"/>
              <a:t> опорного зуба </a:t>
            </a:r>
            <a:r>
              <a:rPr lang="ru-RU" sz="2000" dirty="0" smtClean="0"/>
              <a:t>:</a:t>
            </a:r>
          </a:p>
          <a:p>
            <a:r>
              <a:rPr lang="ru-RU" sz="2000" dirty="0"/>
              <a:t>-</a:t>
            </a:r>
            <a:r>
              <a:rPr lang="ru-RU" sz="2000" dirty="0" err="1" smtClean="0"/>
              <a:t>одноплечі</a:t>
            </a:r>
            <a:r>
              <a:rPr lang="ru-RU" sz="2000" dirty="0"/>
              <a:t>, </a:t>
            </a:r>
            <a:r>
              <a:rPr lang="ru-RU" sz="2000" dirty="0" err="1"/>
              <a:t>двоплечі</a:t>
            </a:r>
            <a:r>
              <a:rPr lang="ru-RU" sz="2000" dirty="0"/>
              <a:t>, </a:t>
            </a:r>
            <a:r>
              <a:rPr lang="ru-RU" sz="2000" dirty="0" err="1"/>
              <a:t>багатоланкові</a:t>
            </a:r>
            <a:r>
              <a:rPr lang="ru-RU" sz="2000" dirty="0"/>
              <a:t>, </a:t>
            </a:r>
            <a:r>
              <a:rPr lang="ru-RU" sz="2000" dirty="0" err="1" smtClean="0"/>
              <a:t>перекидні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67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 smtClean="0">
                <a:solidFill>
                  <a:srgbClr val="FFFF00"/>
                </a:solidFill>
              </a:rPr>
              <a:t>Кламерна</a:t>
            </a:r>
            <a:r>
              <a:rPr lang="uk-UA" sz="4000" dirty="0" smtClean="0">
                <a:solidFill>
                  <a:srgbClr val="FFFF00"/>
                </a:solidFill>
              </a:rPr>
              <a:t> фіксація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703" y="1430487"/>
            <a:ext cx="8064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+mn-lt"/>
              </a:rPr>
              <a:t>Плече </a:t>
            </a:r>
            <a:r>
              <a:rPr lang="ru-RU" sz="2400" b="1" dirty="0" err="1">
                <a:solidFill>
                  <a:srgbClr val="FFC000"/>
                </a:solidFill>
                <a:latin typeface="+mn-lt"/>
              </a:rPr>
              <a:t>кламера</a:t>
            </a:r>
            <a:r>
              <a:rPr lang="ru-RU" sz="24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- </a:t>
            </a:r>
            <a:r>
              <a:rPr lang="ru-RU" sz="2000" dirty="0" err="1">
                <a:latin typeface="+mn-lt"/>
              </a:rPr>
              <a:t>частини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що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прилягають</a:t>
            </a:r>
            <a:r>
              <a:rPr lang="ru-RU" sz="2000" dirty="0">
                <a:latin typeface="+mn-lt"/>
              </a:rPr>
              <a:t> до </a:t>
            </a:r>
            <a:r>
              <a:rPr lang="ru-RU" sz="2000" dirty="0" err="1">
                <a:latin typeface="+mn-lt"/>
              </a:rPr>
              <a:t>коронкової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поверхні</a:t>
            </a:r>
            <a:r>
              <a:rPr lang="ru-RU" sz="2000" dirty="0">
                <a:latin typeface="+mn-lt"/>
              </a:rPr>
              <a:t> зубу, </a:t>
            </a:r>
            <a:r>
              <a:rPr lang="ru-RU" sz="2000" dirty="0" err="1">
                <a:latin typeface="+mn-lt"/>
              </a:rPr>
              <a:t>що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торкаються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його</a:t>
            </a:r>
            <a:r>
              <a:rPr lang="ru-RU" sz="2000" dirty="0">
                <a:latin typeface="+mn-lt"/>
              </a:rPr>
              <a:t>. </a:t>
            </a:r>
            <a:endParaRPr lang="ru-RU" sz="2000" dirty="0" smtClean="0">
              <a:latin typeface="+mn-lt"/>
            </a:endParaRPr>
          </a:p>
          <a:p>
            <a:r>
              <a:rPr lang="ru-RU" sz="2000" dirty="0" err="1" smtClean="0">
                <a:latin typeface="+mn-lt"/>
              </a:rPr>
              <a:t>Виділяють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ретенційну</a:t>
            </a:r>
            <a:r>
              <a:rPr lang="ru-RU" sz="2000" dirty="0">
                <a:latin typeface="+mn-lt"/>
              </a:rPr>
              <a:t> і </a:t>
            </a:r>
            <a:r>
              <a:rPr lang="ru-RU" sz="2000" dirty="0" err="1">
                <a:latin typeface="+mn-lt"/>
              </a:rPr>
              <a:t>стабілізуючу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частини</a:t>
            </a:r>
            <a:r>
              <a:rPr lang="ru-RU" sz="2000" dirty="0">
                <a:latin typeface="+mn-lt"/>
              </a:rPr>
              <a:t> плеча</a:t>
            </a:r>
            <a:r>
              <a:rPr lang="ru-RU" sz="2000" dirty="0" smtClean="0">
                <a:latin typeface="+mn-lt"/>
              </a:rPr>
              <a:t>.</a:t>
            </a:r>
          </a:p>
          <a:p>
            <a:r>
              <a:rPr lang="ru-RU" sz="2400" b="1" dirty="0" err="1" smtClean="0">
                <a:solidFill>
                  <a:srgbClr val="FFC000"/>
                </a:solidFill>
                <a:latin typeface="+mn-lt"/>
              </a:rPr>
              <a:t>Оклюзійна</a:t>
            </a:r>
            <a:r>
              <a:rPr lang="ru-RU" sz="24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+mn-lt"/>
              </a:rPr>
              <a:t>накладка </a:t>
            </a:r>
            <a:r>
              <a:rPr lang="ru-RU" sz="2000" dirty="0">
                <a:latin typeface="+mn-lt"/>
              </a:rPr>
              <a:t>- </a:t>
            </a:r>
            <a:r>
              <a:rPr lang="ru-RU" sz="2000" dirty="0" err="1">
                <a:latin typeface="+mn-lt"/>
              </a:rPr>
              <a:t>розташовується</a:t>
            </a:r>
            <a:r>
              <a:rPr lang="ru-RU" sz="2000" dirty="0">
                <a:latin typeface="+mn-lt"/>
              </a:rPr>
              <a:t> на </a:t>
            </a:r>
            <a:r>
              <a:rPr lang="ru-RU" sz="2000" dirty="0" err="1">
                <a:latin typeface="+mn-lt"/>
              </a:rPr>
              <a:t>жувальній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поверхні</a:t>
            </a:r>
            <a:r>
              <a:rPr lang="ru-RU" sz="2000" dirty="0">
                <a:latin typeface="+mn-lt"/>
              </a:rPr>
              <a:t> зуба. Вона </a:t>
            </a:r>
            <a:r>
              <a:rPr lang="ru-RU" sz="2000" dirty="0" err="1">
                <a:latin typeface="+mn-lt"/>
              </a:rPr>
              <a:t>передає</a:t>
            </a:r>
            <a:r>
              <a:rPr lang="ru-RU" sz="2000" dirty="0">
                <a:latin typeface="+mn-lt"/>
              </a:rPr>
              <a:t> опорному зубу </a:t>
            </a:r>
            <a:r>
              <a:rPr lang="ru-RU" sz="2000" dirty="0" err="1">
                <a:latin typeface="+mn-lt"/>
              </a:rPr>
              <a:t>вертикальне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навантаження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відновлює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оклюзійний</a:t>
            </a:r>
            <a:r>
              <a:rPr lang="ru-RU" sz="2000" dirty="0">
                <a:latin typeface="+mn-lt"/>
              </a:rPr>
              <a:t> контакт з </a:t>
            </a:r>
            <a:r>
              <a:rPr lang="ru-RU" sz="2000" dirty="0" err="1">
                <a:latin typeface="+mn-lt"/>
              </a:rPr>
              <a:t>антагоністом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err="1">
                <a:latin typeface="+mn-lt"/>
              </a:rPr>
              <a:t>відновлює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висоту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низьких</a:t>
            </a:r>
            <a:r>
              <a:rPr lang="ru-RU" sz="2000" dirty="0">
                <a:latin typeface="+mn-lt"/>
              </a:rPr>
              <a:t> коронок </a:t>
            </a:r>
            <a:r>
              <a:rPr lang="ru-RU" sz="2000" dirty="0" err="1">
                <a:latin typeface="+mn-lt"/>
              </a:rPr>
              <a:t>зубів</a:t>
            </a:r>
            <a:r>
              <a:rPr lang="ru-RU" sz="2000" dirty="0" smtClean="0">
                <a:latin typeface="+mn-lt"/>
              </a:rPr>
              <a:t>.</a:t>
            </a:r>
          </a:p>
          <a:p>
            <a:r>
              <a:rPr lang="ru-RU" sz="2400" b="1" dirty="0" err="1" smtClean="0">
                <a:solidFill>
                  <a:srgbClr val="FFC000"/>
                </a:solidFill>
                <a:latin typeface="+mn-lt"/>
              </a:rPr>
              <a:t>Тіло</a:t>
            </a:r>
            <a:r>
              <a:rPr lang="ru-RU" sz="24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+mn-lt"/>
              </a:rPr>
              <a:t>кламера</a:t>
            </a:r>
            <a:r>
              <a:rPr lang="ru-RU" sz="24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– </a:t>
            </a:r>
            <a:r>
              <a:rPr lang="ru-RU" sz="2000" dirty="0" err="1">
                <a:latin typeface="+mn-lt"/>
              </a:rPr>
              <a:t>нерухома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частина</a:t>
            </a:r>
            <a:r>
              <a:rPr lang="ru-RU" sz="2000" dirty="0">
                <a:latin typeface="+mn-lt"/>
              </a:rPr>
              <a:t>, яка </a:t>
            </a:r>
            <a:r>
              <a:rPr lang="ru-RU" sz="2000" dirty="0" err="1">
                <a:latin typeface="+mn-lt"/>
              </a:rPr>
              <a:t>розташовується</a:t>
            </a:r>
            <a:r>
              <a:rPr lang="ru-RU" sz="2000" dirty="0">
                <a:latin typeface="+mn-lt"/>
              </a:rPr>
              <a:t> над </a:t>
            </a:r>
            <a:r>
              <a:rPr lang="ru-RU" sz="2000" dirty="0" err="1">
                <a:latin typeface="+mn-lt"/>
              </a:rPr>
              <a:t>екватором</a:t>
            </a:r>
            <a:r>
              <a:rPr lang="ru-RU" sz="2000" dirty="0">
                <a:latin typeface="+mn-lt"/>
              </a:rPr>
              <a:t> опорного зуба</a:t>
            </a:r>
            <a:r>
              <a:rPr lang="ru-RU" sz="2000" dirty="0" smtClean="0">
                <a:latin typeface="+mn-lt"/>
              </a:rPr>
              <a:t>.</a:t>
            </a:r>
          </a:p>
          <a:p>
            <a:r>
              <a:rPr lang="ru-RU" sz="2400" b="1" dirty="0" err="1" smtClean="0">
                <a:solidFill>
                  <a:srgbClr val="FFC000"/>
                </a:solidFill>
                <a:latin typeface="+mn-lt"/>
              </a:rPr>
              <a:t>Відросток</a:t>
            </a:r>
            <a:r>
              <a:rPr lang="ru-RU" sz="24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+mn-lt"/>
              </a:rPr>
              <a:t>кламера</a:t>
            </a:r>
            <a:r>
              <a:rPr lang="ru-RU" sz="2400" b="1" dirty="0">
                <a:solidFill>
                  <a:srgbClr val="FFC000"/>
                </a:solidFill>
                <a:latin typeface="+mn-lt"/>
              </a:rPr>
              <a:t> –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частина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тіла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кламера</a:t>
            </a:r>
            <a:r>
              <a:rPr lang="ru-RU" sz="2000" dirty="0">
                <a:latin typeface="+mn-lt"/>
              </a:rPr>
              <a:t>,</a:t>
            </a:r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що</a:t>
            </a:r>
            <a:r>
              <a:rPr lang="ru-RU" sz="2000" dirty="0">
                <a:latin typeface="+mn-lt"/>
              </a:rPr>
              <a:t> переходить в базис протеза.</a:t>
            </a:r>
          </a:p>
        </p:txBody>
      </p:sp>
      <p:pic>
        <p:nvPicPr>
          <p:cNvPr id="56322" name="Picture 2" descr="Картинки по запросу кламерна фіксація протез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3418706" cy="18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Опорно-утримувальний клам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80520" cy="32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Фіксація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717032"/>
            <a:ext cx="4536505" cy="284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70648" cy="11430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FFFF00"/>
                </a:solidFill>
              </a:rPr>
              <a:t>Типи </a:t>
            </a:r>
            <a:r>
              <a:rPr lang="uk-UA" sz="4400" dirty="0" err="1" smtClean="0">
                <a:solidFill>
                  <a:srgbClr val="FFFF00"/>
                </a:solidFill>
              </a:rPr>
              <a:t>кламерів</a:t>
            </a:r>
            <a:r>
              <a:rPr lang="uk-UA" sz="4400" dirty="0" smtClean="0">
                <a:solidFill>
                  <a:srgbClr val="FFFF00"/>
                </a:solidFill>
              </a:rPr>
              <a:t> для ЧЗП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4498"/>
            <a:ext cx="3816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/>
              <a:t> Дротяний одноплечий </a:t>
            </a:r>
          </a:p>
          <a:p>
            <a:pPr marL="457200" indent="-457200">
              <a:buAutoNum type="arabicPeriod" startAt="2"/>
            </a:pPr>
            <a:r>
              <a:rPr lang="uk-UA" sz="2400" dirty="0" smtClean="0"/>
              <a:t>Дротяний</a:t>
            </a:r>
          </a:p>
          <a:p>
            <a:r>
              <a:rPr lang="uk-UA" sz="2400" dirty="0" err="1" smtClean="0"/>
              <a:t>петлеподібний</a:t>
            </a:r>
            <a:endParaRPr lang="uk-UA" sz="2400" dirty="0" smtClean="0"/>
          </a:p>
          <a:p>
            <a:pPr marL="342900" indent="-342900">
              <a:buAutoNum type="arabicPeriod" startAt="3"/>
            </a:pPr>
            <a:r>
              <a:rPr lang="uk-UA" sz="2400" dirty="0" smtClean="0"/>
              <a:t> </a:t>
            </a:r>
            <a:r>
              <a:rPr lang="uk-UA" sz="2400" dirty="0" err="1" smtClean="0"/>
              <a:t>Апроксімальний</a:t>
            </a:r>
            <a:endParaRPr lang="uk-UA" sz="2400" dirty="0" smtClean="0"/>
          </a:p>
          <a:p>
            <a:r>
              <a:rPr lang="uk-UA" sz="2400" dirty="0" smtClean="0"/>
              <a:t>4.  </a:t>
            </a:r>
            <a:r>
              <a:rPr lang="uk-UA" sz="2400" dirty="0" err="1" smtClean="0"/>
              <a:t>Двоплечий</a:t>
            </a:r>
            <a:r>
              <a:rPr lang="uk-UA" sz="2400" dirty="0" smtClean="0"/>
              <a:t> дротяний</a:t>
            </a:r>
          </a:p>
          <a:p>
            <a:r>
              <a:rPr lang="uk-UA" sz="2400" dirty="0" smtClean="0"/>
              <a:t>5.  </a:t>
            </a:r>
            <a:r>
              <a:rPr lang="uk-UA" sz="2400" dirty="0" err="1" smtClean="0"/>
              <a:t>Непреривний</a:t>
            </a:r>
            <a:r>
              <a:rPr lang="uk-UA" sz="2400" dirty="0" smtClean="0"/>
              <a:t> </a:t>
            </a:r>
          </a:p>
          <a:p>
            <a:r>
              <a:rPr lang="uk-UA" sz="2400" dirty="0" smtClean="0"/>
              <a:t>6. </a:t>
            </a:r>
            <a:r>
              <a:rPr lang="uk-UA" sz="2400" dirty="0"/>
              <a:t> </a:t>
            </a:r>
            <a:r>
              <a:rPr lang="uk-UA" sz="2400" dirty="0" err="1" smtClean="0"/>
              <a:t>Зубоясенний</a:t>
            </a:r>
            <a:endParaRPr lang="uk-UA" sz="2400" dirty="0" smtClean="0"/>
          </a:p>
          <a:p>
            <a:pPr marL="342900" indent="-342900">
              <a:buAutoNum type="arabicPeriod" startAt="7"/>
            </a:pPr>
            <a:r>
              <a:rPr lang="uk-UA" sz="2400" dirty="0" smtClean="0"/>
              <a:t> Ясенний</a:t>
            </a:r>
          </a:p>
          <a:p>
            <a:pPr marL="342900" indent="-342900">
              <a:buAutoNum type="arabicPeriod" startAt="8"/>
            </a:pPr>
            <a:r>
              <a:rPr lang="uk-UA" sz="2400" dirty="0" smtClean="0"/>
              <a:t> Телескопічний</a:t>
            </a:r>
          </a:p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511" y="1484784"/>
            <a:ext cx="3067050" cy="305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0" name="Picture 2" descr="Картинки по запросу телескопічний клам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34" y="4548654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18" y="0"/>
            <a:ext cx="7470648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00B0F0"/>
                </a:solidFill>
              </a:rPr>
              <a:t>Кламерна</a:t>
            </a:r>
            <a:r>
              <a:rPr lang="uk-UA" dirty="0" smtClean="0">
                <a:solidFill>
                  <a:srgbClr val="00B0F0"/>
                </a:solidFill>
              </a:rPr>
              <a:t> фіксація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960" y="76470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dirty="0" err="1"/>
              <a:t>Кламерна</a:t>
            </a:r>
            <a:r>
              <a:rPr lang="ru-RU" dirty="0"/>
              <a:t> </a:t>
            </a:r>
            <a:r>
              <a:rPr lang="ru-RU" dirty="0" err="1"/>
              <a:t>фіксація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.</a:t>
            </a:r>
          </a:p>
          <a:p>
            <a:r>
              <a:rPr lang="ru-RU" dirty="0" err="1"/>
              <a:t>Опорним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збережений</a:t>
            </a:r>
            <a:r>
              <a:rPr lang="ru-RU" dirty="0"/>
              <a:t> зуб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кріпиться</a:t>
            </a:r>
            <a:r>
              <a:rPr lang="ru-RU" dirty="0"/>
              <a:t> </a:t>
            </a:r>
            <a:r>
              <a:rPr lang="ru-RU" dirty="0" err="1"/>
              <a:t>кламер</a:t>
            </a:r>
            <a:r>
              <a:rPr lang="ru-RU" dirty="0"/>
              <a:t>.</a:t>
            </a:r>
          </a:p>
          <a:p>
            <a:r>
              <a:rPr lang="ru-RU" dirty="0" err="1"/>
              <a:t>Кламерна</a:t>
            </a:r>
            <a:r>
              <a:rPr lang="ru-RU" dirty="0"/>
              <a:t> </a:t>
            </a:r>
            <a:r>
              <a:rPr lang="ru-RU" dirty="0" err="1"/>
              <a:t>фіксація</a:t>
            </a:r>
            <a:r>
              <a:rPr lang="ru-RU" dirty="0"/>
              <a:t> :</a:t>
            </a:r>
            <a:endParaRPr lang="ru-RU" dirty="0" smtClean="0"/>
          </a:p>
          <a:p>
            <a:endParaRPr lang="ru-RU" dirty="0"/>
          </a:p>
          <a:p>
            <a:r>
              <a:rPr lang="ru-RU" b="1" dirty="0" err="1" smtClean="0">
                <a:solidFill>
                  <a:srgbClr val="FFFF00"/>
                </a:solidFill>
              </a:rPr>
              <a:t>Точкова</a:t>
            </a:r>
            <a:r>
              <a:rPr lang="ru-RU" dirty="0"/>
              <a:t> – в </a:t>
            </a:r>
            <a:r>
              <a:rPr lang="ru-RU" dirty="0" err="1"/>
              <a:t>протезі</a:t>
            </a:r>
            <a:r>
              <a:rPr lang="ru-RU" dirty="0"/>
              <a:t> </a:t>
            </a:r>
            <a:r>
              <a:rPr lang="ru-RU" dirty="0" err="1"/>
              <a:t>розміщений</a:t>
            </a:r>
            <a:r>
              <a:rPr lang="ru-RU" dirty="0"/>
              <a:t> один </a:t>
            </a:r>
            <a:r>
              <a:rPr lang="ru-RU" dirty="0" err="1"/>
              <a:t>кламер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недоцільною</a:t>
            </a:r>
            <a:r>
              <a:rPr lang="ru-RU" dirty="0"/>
              <a:t> через </a:t>
            </a:r>
            <a:r>
              <a:rPr lang="ru-RU" dirty="0" err="1"/>
              <a:t>слабку</a:t>
            </a:r>
            <a:r>
              <a:rPr lang="ru-RU" dirty="0"/>
              <a:t> </a:t>
            </a:r>
            <a:r>
              <a:rPr lang="ru-RU" dirty="0" err="1"/>
              <a:t>фіксацію</a:t>
            </a:r>
            <a:r>
              <a:rPr lang="ru-RU" dirty="0"/>
              <a:t> протеза.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виготовити</a:t>
            </a:r>
            <a:r>
              <a:rPr lang="ru-RU" dirty="0"/>
              <a:t> другого </a:t>
            </a:r>
            <a:r>
              <a:rPr lang="ru-RU" dirty="0" err="1"/>
              <a:t>кламера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err="1" smtClean="0">
                <a:solidFill>
                  <a:srgbClr val="FFFF00"/>
                </a:solidFill>
              </a:rPr>
              <a:t>Лінійна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dirty="0">
                <a:solidFill>
                  <a:srgbClr val="FFFF00"/>
                </a:solidFill>
              </a:rPr>
              <a:t>–</a:t>
            </a:r>
            <a:r>
              <a:rPr lang="ru-RU" dirty="0"/>
              <a:t> в </a:t>
            </a:r>
            <a:r>
              <a:rPr lang="ru-RU" dirty="0" err="1"/>
              <a:t>протезі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2 </a:t>
            </a:r>
            <a:r>
              <a:rPr lang="ru-RU" dirty="0" err="1"/>
              <a:t>кламери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найкращою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err="1" smtClean="0">
                <a:solidFill>
                  <a:srgbClr val="FFFF00"/>
                </a:solidFill>
              </a:rPr>
              <a:t>Площинна</a:t>
            </a:r>
            <a:r>
              <a:rPr lang="ru-RU" b="1" dirty="0"/>
              <a:t> </a:t>
            </a:r>
            <a:r>
              <a:rPr lang="ru-RU" dirty="0"/>
              <a:t>– в </a:t>
            </a:r>
            <a:r>
              <a:rPr lang="ru-RU" dirty="0" err="1"/>
              <a:t>протезі</a:t>
            </a:r>
            <a:r>
              <a:rPr lang="ru-RU" dirty="0"/>
              <a:t> </a:t>
            </a:r>
            <a:r>
              <a:rPr lang="ru-RU" dirty="0" err="1"/>
              <a:t>містяться</a:t>
            </a:r>
            <a:r>
              <a:rPr lang="ru-RU" dirty="0"/>
              <a:t> 3 та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кламери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 err="1"/>
              <a:t>Такий</a:t>
            </a:r>
            <a:r>
              <a:rPr lang="ru-RU" dirty="0"/>
              <a:t> метод </a:t>
            </a:r>
            <a:r>
              <a:rPr lang="ru-RU" dirty="0" err="1"/>
              <a:t>кламерної</a:t>
            </a:r>
            <a:r>
              <a:rPr lang="ru-RU" dirty="0"/>
              <a:t> </a:t>
            </a:r>
            <a:r>
              <a:rPr lang="ru-RU" dirty="0" err="1"/>
              <a:t>фіксації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бюгельних</a:t>
            </a:r>
            <a:r>
              <a:rPr lang="ru-RU" dirty="0"/>
              <a:t> </a:t>
            </a:r>
            <a:r>
              <a:rPr lang="ru-RU" dirty="0" err="1"/>
              <a:t>протезів</a:t>
            </a:r>
            <a:r>
              <a:rPr lang="ru-RU" dirty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" y="4797152"/>
            <a:ext cx="7445347" cy="16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3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5"/>
          <p:cNvGrpSpPr>
            <a:grpSpLocks noChangeAspect="1"/>
          </p:cNvGrpSpPr>
          <p:nvPr/>
        </p:nvGrpSpPr>
        <p:grpSpPr bwMode="auto">
          <a:xfrm>
            <a:off x="457200" y="333375"/>
            <a:ext cx="8229600" cy="5792788"/>
            <a:chOff x="1134" y="1270"/>
            <a:chExt cx="3888" cy="1152"/>
          </a:xfrm>
        </p:grpSpPr>
        <p:graphicFrame>
          <p:nvGraphicFramePr>
            <p:cNvPr id="8" name="Схема 7"/>
            <p:cNvGraphicFramePr/>
            <p:nvPr/>
          </p:nvGraphicFramePr>
          <p:xfrm>
            <a:off x="1134" y="1270"/>
            <a:ext cx="3888" cy="11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Picture 27" descr="5_2"/>
            <p:cNvSpPr>
              <a:spLocks noChangeAspect="1" noChangeArrowheads="1"/>
            </p:cNvSpPr>
            <p:nvPr/>
          </p:nvSpPr>
          <p:spPr bwMode="auto">
            <a:xfrm>
              <a:off x="2092" y="2100"/>
              <a:ext cx="1088" cy="32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70" name="Picture 25" descr="P10100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861049"/>
            <a:ext cx="2088232" cy="165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6" descr="tota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861048"/>
            <a:ext cx="22599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8" descr="parti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861048"/>
            <a:ext cx="216024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 descr="Ð ÐµÐ·ÑÐ»ÑÑÐ°Ñ Ð¿Ð¾ÑÑÐºÑ Ð·Ð¾Ð±ÑÐ°Ð¶ÐµÐ½Ñ Ð·Ð° Ð·Ð°Ð¿Ð¸ÑÐ¾Ð¼ &quot;ÑÐ°ÑÑÐºÐ¾Ð²Ð¾ Ð·Ð½ÑÐ¼Ð½Ñ&quot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3933056"/>
            <a:ext cx="2234192" cy="1297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371600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Вимоги до опорних зубів: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133" y="1628798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 Зуби повинні бути стійкими;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 </a:t>
            </a:r>
            <a:r>
              <a:rPr lang="uk-UA" sz="2800" dirty="0" smtClean="0"/>
              <a:t>Зуби повинні мати виражений екватор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/>
              <a:t> </a:t>
            </a:r>
            <a:r>
              <a:rPr lang="uk-UA" sz="2800" dirty="0" smtClean="0"/>
              <a:t>Зуби з верхівковими змінами </a:t>
            </a:r>
            <a:r>
              <a:rPr lang="uk-UA" sz="2800" dirty="0" err="1" smtClean="0"/>
              <a:t>перепломбовують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b="1" dirty="0" err="1" smtClean="0">
                <a:solidFill>
                  <a:srgbClr val="FFC000"/>
                </a:solidFill>
              </a:rPr>
              <a:t>Частини</a:t>
            </a:r>
            <a:r>
              <a:rPr lang="ru-RU" altLang="ru-RU" sz="3600" b="1" dirty="0" smtClean="0">
                <a:solidFill>
                  <a:srgbClr val="FFC000"/>
                </a:solidFill>
              </a:rPr>
              <a:t> </a:t>
            </a:r>
            <a:r>
              <a:rPr lang="ru-RU" altLang="ru-RU" sz="3600" b="1" dirty="0" err="1" smtClean="0">
                <a:solidFill>
                  <a:srgbClr val="FFC000"/>
                </a:solidFill>
              </a:rPr>
              <a:t>бюгельного</a:t>
            </a:r>
            <a:r>
              <a:rPr lang="ru-RU" altLang="ru-RU" sz="3600" b="1" dirty="0" smtClean="0">
                <a:solidFill>
                  <a:srgbClr val="FFC000"/>
                </a:solidFill>
              </a:rPr>
              <a:t> протезу</a:t>
            </a:r>
            <a:endParaRPr lang="ru-RU" altLang="ru-RU" sz="4000" b="1" i="1" dirty="0" smtClean="0">
              <a:solidFill>
                <a:srgbClr val="FFC0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00113" y="4005263"/>
            <a:ext cx="33845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>
                <a:latin typeface="Arial" charset="0"/>
              </a:rPr>
              <a:t>Акрилові або порцелянові</a:t>
            </a:r>
          </a:p>
          <a:p>
            <a:pPr algn="ctr"/>
            <a:r>
              <a:rPr lang="ru-RU" altLang="ru-RU">
                <a:latin typeface="Arial" charset="0"/>
              </a:rPr>
              <a:t>  зуби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58888" y="5373688"/>
            <a:ext cx="29527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dirty="0" err="1">
                <a:latin typeface="Arial" charset="0"/>
              </a:rPr>
              <a:t>Акриловий</a:t>
            </a:r>
            <a:r>
              <a:rPr lang="ru-RU" altLang="ru-RU" dirty="0">
                <a:latin typeface="Arial" charset="0"/>
              </a:rPr>
              <a:t> </a:t>
            </a:r>
            <a:r>
              <a:rPr lang="ru-RU" altLang="ru-RU" dirty="0" smtClean="0">
                <a:latin typeface="Arial" charset="0"/>
              </a:rPr>
              <a:t>базис(</a:t>
            </a:r>
            <a:r>
              <a:rPr lang="ru-RU" altLang="ru-RU" dirty="0" err="1" smtClean="0">
                <a:latin typeface="Arial" charset="0"/>
              </a:rPr>
              <a:t>сідло</a:t>
            </a:r>
            <a:r>
              <a:rPr lang="ru-RU" altLang="ru-RU" dirty="0" smtClean="0">
                <a:latin typeface="Arial" charset="0"/>
              </a:rPr>
              <a:t>)</a:t>
            </a:r>
            <a:endParaRPr lang="ru-RU" altLang="ru-RU" dirty="0">
              <a:latin typeface="Arial" charset="0"/>
            </a:endParaRP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539750" y="1484313"/>
            <a:ext cx="2087563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dirty="0" err="1" smtClean="0">
                <a:latin typeface="Arial" charset="0"/>
              </a:rPr>
              <a:t>Опорно-утримуючі</a:t>
            </a:r>
            <a:r>
              <a:rPr lang="ru-RU" altLang="ru-RU" dirty="0" smtClean="0">
                <a:latin typeface="Arial" charset="0"/>
              </a:rPr>
              <a:t> </a:t>
            </a:r>
          </a:p>
          <a:p>
            <a:pPr algn="ctr"/>
            <a:r>
              <a:rPr lang="ru-RU" altLang="ru-RU" dirty="0" err="1" smtClean="0">
                <a:latin typeface="Arial" charset="0"/>
              </a:rPr>
              <a:t>елементи</a:t>
            </a:r>
            <a:endParaRPr lang="ru-RU" altLang="ru-RU" dirty="0">
              <a:latin typeface="Arial" charset="0"/>
            </a:endParaRPr>
          </a:p>
        </p:txBody>
      </p:sp>
      <p:pic>
        <p:nvPicPr>
          <p:cNvPr id="12294" name="Picture 10" descr="part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290208"/>
            <a:ext cx="25209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Line 11"/>
          <p:cNvSpPr>
            <a:spLocks noChangeShapeType="1"/>
          </p:cNvSpPr>
          <p:nvPr/>
        </p:nvSpPr>
        <p:spPr bwMode="auto">
          <a:xfrm flipH="1">
            <a:off x="2627313" y="1916113"/>
            <a:ext cx="3457575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12"/>
          <p:cNvSpPr>
            <a:spLocks noChangeShapeType="1"/>
          </p:cNvSpPr>
          <p:nvPr/>
        </p:nvSpPr>
        <p:spPr bwMode="auto">
          <a:xfrm flipH="1">
            <a:off x="2916238" y="2276475"/>
            <a:ext cx="316865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6156325" y="3933825"/>
            <a:ext cx="24479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/>
              <a:t>ДУГА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 flipH="1">
            <a:off x="4211638" y="2349500"/>
            <a:ext cx="2160587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>
            <a:off x="7019925" y="29972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734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35" y="4948725"/>
            <a:ext cx="2286223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70648" cy="1143000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rgbClr val="00B0F0"/>
                </a:solidFill>
              </a:rPr>
              <a:t>Переваги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дугових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протезів</a:t>
            </a:r>
            <a:r>
              <a:rPr lang="ru-RU" sz="4000" dirty="0">
                <a:solidFill>
                  <a:srgbClr val="00B0F0"/>
                </a:solidFill>
              </a:rPr>
              <a:t> перед </a:t>
            </a:r>
            <a:r>
              <a:rPr lang="ru-RU" sz="4000" dirty="0" err="1">
                <a:solidFill>
                  <a:srgbClr val="00B0F0"/>
                </a:solidFill>
              </a:rPr>
              <a:t>знімними</a:t>
            </a:r>
            <a:r>
              <a:rPr lang="ru-RU" sz="4000" dirty="0">
                <a:solidFill>
                  <a:srgbClr val="00B0F0"/>
                </a:solidFill>
              </a:rPr>
              <a:t> </a:t>
            </a:r>
            <a:r>
              <a:rPr lang="ru-RU" sz="4000" dirty="0" err="1">
                <a:solidFill>
                  <a:srgbClr val="00B0F0"/>
                </a:solidFill>
              </a:rPr>
              <a:t>пластинковими</a:t>
            </a:r>
            <a:r>
              <a:rPr lang="ru-RU" sz="4000" dirty="0">
                <a:solidFill>
                  <a:srgbClr val="00B0F0"/>
                </a:solidFill>
              </a:rPr>
              <a:t> протезами: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327" y="227687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бюгельних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протезах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мінімальна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базисна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2.Наявність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дуги 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протезі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укріплює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рівномірно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розподіляє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навантаження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сторонами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3.Наявність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протезі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опорних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кламерів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передавати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навантаження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періодонт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опорни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зубів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4.Звільнюються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ясеневі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сосочки і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слизової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оболонки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5.Незначна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корекція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протеза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порівняно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повними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знімними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протезами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являється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сприятливим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фактором</a:t>
            </a:r>
          </a:p>
          <a:p>
            <a:pPr lvl="0"/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6.Добра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фіксація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протеза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прискорює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адаптації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0369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white"/>
                </a:solidFill>
                <a:latin typeface="Arial"/>
              </a:rPr>
              <a:t>7.Бюгельні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протези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не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завжди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потребують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препарування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зубів,не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обмежують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їх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фізіологічну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рухомість</a:t>
            </a:r>
            <a:endParaRPr lang="ru-RU" sz="2400" dirty="0">
              <a:solidFill>
                <a:prstClr val="white"/>
              </a:solidFill>
              <a:latin typeface="Arial"/>
            </a:endParaRPr>
          </a:p>
          <a:p>
            <a:pPr lvl="0"/>
            <a:r>
              <a:rPr lang="ru-RU" sz="2400" dirty="0" smtClean="0">
                <a:solidFill>
                  <a:prstClr val="white"/>
                </a:solidFill>
                <a:latin typeface="Arial"/>
              </a:rPr>
              <a:t>8.Дозволяє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розподілити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жувальний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тиск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між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зубами,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що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залишилися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, і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альвеолярними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відростками</a:t>
            </a:r>
            <a:r>
              <a:rPr lang="ru-RU" sz="2400" dirty="0" smtClean="0">
                <a:solidFill>
                  <a:prstClr val="white"/>
                </a:solidFill>
                <a:latin typeface="Arial"/>
              </a:rPr>
              <a:t>.</a:t>
            </a:r>
          </a:p>
          <a:p>
            <a:pPr lvl="0"/>
            <a:r>
              <a:rPr lang="ru-RU" sz="2400" dirty="0" smtClean="0">
                <a:solidFill>
                  <a:prstClr val="white"/>
                </a:solidFill>
                <a:latin typeface="Arial"/>
              </a:rPr>
              <a:t> 9.Бюгельні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протези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більш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гігієнічні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піддаються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механічним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засобам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 очистки поза ротовою </a:t>
            </a:r>
            <a:r>
              <a:rPr lang="ru-RU" sz="2400" dirty="0" err="1">
                <a:solidFill>
                  <a:prstClr val="white"/>
                </a:solidFill>
                <a:latin typeface="Arial"/>
              </a:rPr>
              <a:t>порожниною</a:t>
            </a:r>
            <a:r>
              <a:rPr lang="ru-RU" sz="2400" dirty="0">
                <a:solidFill>
                  <a:prstClr val="white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6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Утримуючі елементи </a:t>
            </a:r>
            <a:r>
              <a:rPr lang="uk-UA" dirty="0" err="1" smtClean="0">
                <a:solidFill>
                  <a:srgbClr val="FFFF00"/>
                </a:solidFill>
              </a:rPr>
              <a:t>бюгельних</a:t>
            </a:r>
            <a:r>
              <a:rPr lang="uk-UA" dirty="0" smtClean="0">
                <a:solidFill>
                  <a:srgbClr val="FFFF00"/>
                </a:solidFill>
              </a:rPr>
              <a:t> протезів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400" dirty="0" smtClean="0"/>
              <a:t>Телескопічні коронки;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13407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dirty="0" smtClean="0"/>
              <a:t> </a:t>
            </a:r>
            <a:r>
              <a:rPr lang="uk-UA" sz="2800" dirty="0" err="1" smtClean="0"/>
              <a:t>Атачменти</a:t>
            </a:r>
            <a:r>
              <a:rPr lang="uk-UA" sz="2800" dirty="0" smtClean="0"/>
              <a:t>;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21291" y="4316320"/>
            <a:ext cx="387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</a:t>
            </a:r>
            <a:r>
              <a:rPr lang="uk-UA" sz="2400" dirty="0" smtClean="0"/>
              <a:t>Балкова система фіксації </a:t>
            </a:r>
            <a:endParaRPr lang="ru-RU" sz="2400" dirty="0"/>
          </a:p>
        </p:txBody>
      </p:sp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81" y="2136683"/>
            <a:ext cx="2286223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telesc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1920" y="2136683"/>
            <a:ext cx="2304256" cy="1705056"/>
          </a:xfrm>
          <a:prstGeom prst="rect">
            <a:avLst/>
          </a:prstGeom>
          <a:noFill/>
        </p:spPr>
      </p:pic>
      <p:pic>
        <p:nvPicPr>
          <p:cNvPr id="12" name="Picture 18" descr="telesk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3877" y="2263043"/>
            <a:ext cx="2520280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2" descr="бал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126993" y="5013176"/>
            <a:ext cx="288032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dirty="0" err="1" smtClean="0"/>
              <a:t>Бюгельний</a:t>
            </a:r>
            <a:r>
              <a:rPr lang="ru-RU" altLang="ru-RU" sz="4000" dirty="0" smtClean="0"/>
              <a:t> протез</a:t>
            </a:r>
            <a:br>
              <a:rPr lang="ru-RU" altLang="ru-RU" sz="4000" dirty="0" smtClean="0"/>
            </a:br>
            <a:r>
              <a:rPr lang="en-US" altLang="ru-RU" sz="4000" i="1" dirty="0" smtClean="0"/>
              <a:t>(</a:t>
            </a:r>
            <a:r>
              <a:rPr lang="en-US" altLang="ru-RU" sz="4000" i="1" dirty="0" err="1" smtClean="0"/>
              <a:t>bugel</a:t>
            </a:r>
            <a:r>
              <a:rPr lang="en-US" altLang="ru-RU" sz="4000" i="1" dirty="0" smtClean="0"/>
              <a:t> </a:t>
            </a:r>
            <a:r>
              <a:rPr lang="en-US" altLang="ru-RU" sz="4000" i="1" dirty="0" err="1" smtClean="0"/>
              <a:t>prothesis</a:t>
            </a:r>
            <a:r>
              <a:rPr lang="en-US" altLang="ru-RU" sz="4000" i="1" dirty="0" smtClean="0"/>
              <a:t>)</a:t>
            </a:r>
            <a:endParaRPr lang="ru-RU" altLang="ru-RU" sz="4000" i="1" dirty="0" smtClean="0"/>
          </a:p>
        </p:txBody>
      </p:sp>
      <p:pic>
        <p:nvPicPr>
          <p:cNvPr id="11267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557338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557338"/>
            <a:ext cx="26257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parti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94577"/>
            <a:ext cx="25209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gesibe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1628775"/>
            <a:ext cx="25209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IMGA02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94577"/>
            <a:ext cx="2703512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B0F0"/>
                </a:solidFill>
              </a:rPr>
              <a:t>Бюгельний</a:t>
            </a:r>
            <a:r>
              <a:rPr lang="uk-UA" dirty="0" smtClean="0">
                <a:solidFill>
                  <a:srgbClr val="00B0F0"/>
                </a:solidFill>
              </a:rPr>
              <a:t> протез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396044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latin typeface="+mn-lt"/>
                <a:ea typeface="NSimSun" pitchFamily="49" charset="-122"/>
              </a:rPr>
              <a:t>Покази:</a:t>
            </a:r>
          </a:p>
          <a:p>
            <a:pPr>
              <a:buFont typeface="Arial" pitchFamily="34" charset="0"/>
              <a:buChar char="•"/>
            </a:pPr>
            <a:r>
              <a:rPr lang="ru-RU" dirty="0" err="1"/>
              <a:t>Двосторонній</a:t>
            </a:r>
            <a:r>
              <a:rPr lang="ru-RU" dirty="0"/>
              <a:t> </a:t>
            </a:r>
            <a:r>
              <a:rPr lang="ru-RU" dirty="0" err="1"/>
              <a:t>кінцевий</a:t>
            </a:r>
            <a:r>
              <a:rPr lang="ru-RU" dirty="0"/>
              <a:t> дефект зубного </a:t>
            </a:r>
            <a:r>
              <a:rPr lang="ru-RU" dirty="0" smtClean="0"/>
              <a:t>ряду;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err="1"/>
              <a:t>односторонній</a:t>
            </a:r>
            <a:r>
              <a:rPr lang="ru-RU" dirty="0"/>
              <a:t> </a:t>
            </a:r>
            <a:r>
              <a:rPr lang="ru-RU" dirty="0" err="1"/>
              <a:t>кінцевий</a:t>
            </a:r>
            <a:r>
              <a:rPr lang="ru-RU" dirty="0"/>
              <a:t> дефект зубного </a:t>
            </a:r>
            <a:r>
              <a:rPr lang="ru-RU" dirty="0" smtClean="0"/>
              <a:t>ряду;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включений дефект зубного ряду, </a:t>
            </a:r>
            <a:r>
              <a:rPr lang="ru-RU" dirty="0" err="1"/>
              <a:t>протяжністю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3-х </a:t>
            </a:r>
            <a:r>
              <a:rPr lang="ru-RU" dirty="0" err="1" smtClean="0"/>
              <a:t>зубів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err="1"/>
              <a:t>дефекти</a:t>
            </a:r>
            <a:r>
              <a:rPr lang="ru-RU" dirty="0"/>
              <a:t> зубного ряду,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поєднуються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ураженням</a:t>
            </a:r>
            <a:r>
              <a:rPr lang="ru-RU" dirty="0"/>
              <a:t> тканин </a:t>
            </a:r>
            <a:r>
              <a:rPr lang="ru-RU" dirty="0" smtClean="0"/>
              <a:t>пародонта;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err="1"/>
              <a:t>множинні</a:t>
            </a:r>
            <a:r>
              <a:rPr lang="ru-RU" dirty="0"/>
              <a:t> </a:t>
            </a:r>
            <a:r>
              <a:rPr lang="ru-RU" dirty="0" err="1"/>
              <a:t>дефекти</a:t>
            </a:r>
            <a:r>
              <a:rPr lang="ru-RU" dirty="0"/>
              <a:t> </a:t>
            </a:r>
            <a:r>
              <a:rPr lang="ru-RU" dirty="0" err="1"/>
              <a:t>зубних</a:t>
            </a:r>
            <a:r>
              <a:rPr lang="ru-RU" dirty="0"/>
              <a:t> </a:t>
            </a:r>
            <a:r>
              <a:rPr lang="ru-RU" dirty="0" err="1" smtClean="0"/>
              <a:t>рядів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як </a:t>
            </a:r>
            <a:r>
              <a:rPr lang="ru-RU" dirty="0" err="1"/>
              <a:t>іммедіат</a:t>
            </a:r>
            <a:r>
              <a:rPr lang="ru-RU" dirty="0"/>
              <a:t>- </a:t>
            </a:r>
            <a:r>
              <a:rPr lang="ru-RU" dirty="0" err="1"/>
              <a:t>протезів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 smtClean="0"/>
              <a:t>зубів</a:t>
            </a:r>
            <a:r>
              <a:rPr lang="ru-RU" dirty="0" smtClean="0"/>
              <a:t>;</a:t>
            </a:r>
            <a:endParaRPr lang="ru-RU" dirty="0"/>
          </a:p>
          <a:p>
            <a:pPr algn="ctr"/>
            <a:endParaRPr lang="ru-RU" dirty="0">
              <a:latin typeface="+mn-lt"/>
              <a:ea typeface="NSimSun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484784"/>
            <a:ext cx="4392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FFFF00"/>
                </a:solidFill>
                <a:latin typeface="+mn-lt"/>
              </a:rPr>
              <a:t>Протипокази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err="1"/>
              <a:t>Рухливість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 3-4 </a:t>
            </a:r>
            <a:r>
              <a:rPr lang="ru-RU" dirty="0" err="1"/>
              <a:t>ступеня</a:t>
            </a:r>
            <a:r>
              <a:rPr lang="ru-RU" dirty="0"/>
              <a:t>,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дефекти</a:t>
            </a:r>
            <a:r>
              <a:rPr lang="ru-RU" dirty="0"/>
              <a:t> </a:t>
            </a:r>
            <a:r>
              <a:rPr lang="ru-RU" dirty="0" err="1"/>
              <a:t>зубних</a:t>
            </a:r>
            <a:r>
              <a:rPr lang="ru-RU" dirty="0"/>
              <a:t> </a:t>
            </a:r>
            <a:r>
              <a:rPr lang="ru-RU" dirty="0" err="1"/>
              <a:t>рядів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недостатньою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 smtClean="0"/>
              <a:t>зубів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err="1"/>
              <a:t>високе</a:t>
            </a:r>
            <a:r>
              <a:rPr lang="ru-RU" dirty="0"/>
              <a:t> </a:t>
            </a:r>
            <a:r>
              <a:rPr lang="ru-RU" dirty="0" err="1"/>
              <a:t>прикріплення</a:t>
            </a:r>
            <a:r>
              <a:rPr lang="ru-RU" dirty="0"/>
              <a:t> </a:t>
            </a:r>
            <a:r>
              <a:rPr lang="ru-RU" dirty="0" err="1"/>
              <a:t>вуздечки</a:t>
            </a:r>
            <a:r>
              <a:rPr lang="ru-RU" dirty="0"/>
              <a:t> </a:t>
            </a:r>
            <a:r>
              <a:rPr lang="ru-RU" dirty="0" err="1"/>
              <a:t>язика</a:t>
            </a:r>
            <a:r>
              <a:rPr lang="ru-RU" dirty="0"/>
              <a:t> на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щелепі</a:t>
            </a:r>
            <a:r>
              <a:rPr lang="ru-RU" dirty="0"/>
              <a:t>,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виражений</a:t>
            </a:r>
            <a:r>
              <a:rPr lang="ru-RU" dirty="0"/>
              <a:t> торус на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 smtClean="0"/>
              <a:t>щелепі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велика </a:t>
            </a:r>
            <a:r>
              <a:rPr lang="ru-RU" dirty="0" err="1"/>
              <a:t>атрофія</a:t>
            </a:r>
            <a:r>
              <a:rPr lang="ru-RU" dirty="0"/>
              <a:t> </a:t>
            </a:r>
            <a:r>
              <a:rPr lang="ru-RU" dirty="0" err="1"/>
              <a:t>альвеолярних</a:t>
            </a:r>
            <a:r>
              <a:rPr lang="ru-RU" dirty="0"/>
              <a:t> </a:t>
            </a:r>
            <a:r>
              <a:rPr lang="ru-RU" dirty="0" err="1" smtClean="0"/>
              <a:t>відростків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err="1"/>
              <a:t>наявність</a:t>
            </a:r>
            <a:r>
              <a:rPr lang="ru-RU" dirty="0"/>
              <a:t> плоского </a:t>
            </a:r>
            <a:r>
              <a:rPr lang="ru-RU" dirty="0" err="1" smtClean="0"/>
              <a:t>піднебіння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 smtClean="0"/>
              <a:t>щелепі</a:t>
            </a:r>
            <a:r>
              <a:rPr lang="ru-RU" dirty="0" smtClean="0"/>
              <a:t>;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/>
              <a:t>глибокого</a:t>
            </a:r>
            <a:r>
              <a:rPr lang="ru-RU" dirty="0"/>
              <a:t> прикусу, особливо </a:t>
            </a:r>
            <a:r>
              <a:rPr lang="ru-RU" dirty="0" err="1"/>
              <a:t>глибокого</a:t>
            </a:r>
            <a:r>
              <a:rPr lang="ru-RU" dirty="0"/>
              <a:t> </a:t>
            </a:r>
            <a:r>
              <a:rPr lang="ru-RU" dirty="0" err="1" smtClean="0"/>
              <a:t>травмуючого</a:t>
            </a:r>
            <a:r>
              <a:rPr lang="ru-RU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клінічні</a:t>
            </a:r>
            <a:r>
              <a:rPr lang="ru-RU" dirty="0"/>
              <a:t> коронки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.</a:t>
            </a:r>
          </a:p>
          <a:p>
            <a:pPr algn="ctr"/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080120"/>
          </a:xfrm>
        </p:spPr>
        <p:txBody>
          <a:bodyPr/>
          <a:lstStyle/>
          <a:p>
            <a:r>
              <a:rPr lang="uk-UA" dirty="0" err="1" smtClean="0">
                <a:solidFill>
                  <a:srgbClr val="FFFF00"/>
                </a:solidFill>
              </a:rPr>
              <a:t>Кламери</a:t>
            </a:r>
            <a:r>
              <a:rPr lang="uk-UA" dirty="0" smtClean="0">
                <a:solidFill>
                  <a:srgbClr val="FFFF00"/>
                </a:solidFill>
              </a:rPr>
              <a:t> системи </a:t>
            </a:r>
            <a:r>
              <a:rPr lang="uk-UA" dirty="0" err="1" smtClean="0">
                <a:solidFill>
                  <a:srgbClr val="FFFF00"/>
                </a:solidFill>
              </a:rPr>
              <a:t>Нея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4754" name="Picture 2" descr="Кламер №1 Акк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2874480" cy="19941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3068960"/>
            <a:ext cx="230425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№1 </a:t>
            </a:r>
            <a:r>
              <a:rPr lang="uk-UA" dirty="0" err="1" smtClean="0"/>
              <a:t>Аккера</a:t>
            </a:r>
            <a:r>
              <a:rPr lang="uk-UA" dirty="0" smtClean="0"/>
              <a:t> </a:t>
            </a:r>
            <a:r>
              <a:rPr lang="uk-UA" dirty="0" err="1" smtClean="0"/>
              <a:t>кламер</a:t>
            </a:r>
            <a:endParaRPr lang="ru-RU" dirty="0"/>
          </a:p>
        </p:txBody>
      </p:sp>
      <p:pic>
        <p:nvPicPr>
          <p:cNvPr id="74756" name="Picture 4" descr="Кламер №2 (розщеплений, Т-подібний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45024"/>
            <a:ext cx="2880320" cy="21117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5805264"/>
            <a:ext cx="2160240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№2 </a:t>
            </a:r>
            <a:r>
              <a:rPr lang="uk-UA" dirty="0" err="1" smtClean="0"/>
              <a:t>розщеплени</a:t>
            </a:r>
            <a:r>
              <a:rPr lang="uk-UA" dirty="0" smtClean="0"/>
              <a:t>, Т-подібний (</a:t>
            </a:r>
            <a:r>
              <a:rPr lang="uk-UA" dirty="0" err="1" smtClean="0"/>
              <a:t>Роуча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74758" name="Picture 6" descr="Кламер №3 (комбінований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2895"/>
            <a:ext cx="2952328" cy="2048178"/>
          </a:xfrm>
          <a:prstGeom prst="rect">
            <a:avLst/>
          </a:prstGeom>
          <a:noFill/>
        </p:spPr>
      </p:pic>
      <p:pic>
        <p:nvPicPr>
          <p:cNvPr id="74760" name="Picture 8" descr="Кламер №4 (кільцевий, одноплечовий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2897835" cy="1910463"/>
          </a:xfrm>
          <a:prstGeom prst="rect">
            <a:avLst/>
          </a:prstGeom>
          <a:noFill/>
        </p:spPr>
      </p:pic>
      <p:pic>
        <p:nvPicPr>
          <p:cNvPr id="74762" name="Picture 10" descr="Кламер №5 (одноплечовий, зворотної дії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601" y="3717032"/>
            <a:ext cx="2906269" cy="20162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91880" y="4653136"/>
            <a:ext cx="237626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n-lt"/>
              </a:rPr>
              <a:t>№3 Комбінований</a:t>
            </a:r>
            <a:endParaRPr lang="ru-RU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2996952"/>
            <a:ext cx="208823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№4 кільцевий, </a:t>
            </a:r>
            <a:r>
              <a:rPr lang="uk-UA" dirty="0" err="1" smtClean="0"/>
              <a:t>одноплечовий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5733256"/>
            <a:ext cx="2016224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№5 </a:t>
            </a:r>
            <a:r>
              <a:rPr lang="uk-UA" dirty="0" err="1" smtClean="0"/>
              <a:t>одноплечовий</a:t>
            </a:r>
            <a:r>
              <a:rPr lang="uk-UA" dirty="0" smtClean="0"/>
              <a:t>, </a:t>
            </a:r>
            <a:r>
              <a:rPr lang="uk-UA" dirty="0" err="1" smtClean="0"/>
              <a:t>зворотньої</a:t>
            </a:r>
            <a:r>
              <a:rPr lang="uk-UA" dirty="0" smtClean="0"/>
              <a:t> дії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dirty="0" err="1" smtClean="0"/>
              <a:t>Повний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знімний</a:t>
            </a:r>
            <a:r>
              <a:rPr lang="ru-RU" altLang="ru-RU" sz="4000" dirty="0" smtClean="0"/>
              <a:t> протез  (</a:t>
            </a:r>
            <a:r>
              <a:rPr lang="en-US" altLang="ru-RU" sz="4000" dirty="0" smtClean="0"/>
              <a:t>Complete denture)</a:t>
            </a:r>
            <a:endParaRPr lang="ru-RU" altLang="ru-RU" sz="4000" i="1" dirty="0" smtClean="0"/>
          </a:p>
        </p:txBody>
      </p:sp>
      <p:pic>
        <p:nvPicPr>
          <p:cNvPr id="7171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309721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628775"/>
            <a:ext cx="258603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628775"/>
            <a:ext cx="27289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149725"/>
            <a:ext cx="27289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149725"/>
            <a:ext cx="2655887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3" descr="total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149725"/>
            <a:ext cx="25908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Межі базису знімного протезу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59340"/>
            <a:ext cx="770485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>
                <a:solidFill>
                  <a:srgbClr val="FFFF00"/>
                </a:solidFill>
              </a:rPr>
              <a:t>на верхній щелепі</a:t>
            </a:r>
            <a:r>
              <a:rPr lang="uk-UA" sz="2800" u="sng" dirty="0" smtClean="0">
                <a:solidFill>
                  <a:srgbClr val="FFFF00"/>
                </a:solidFill>
              </a:rPr>
              <a:t>:</a:t>
            </a:r>
          </a:p>
          <a:p>
            <a:endParaRPr lang="ru-RU" sz="2800" dirty="0">
              <a:solidFill>
                <a:srgbClr val="FFFF00"/>
              </a:solidFill>
            </a:endParaRPr>
          </a:p>
          <a:p>
            <a:pPr lvl="0"/>
            <a:r>
              <a:rPr lang="uk-UA" sz="2400" dirty="0">
                <a:solidFill>
                  <a:srgbClr val="FFC000"/>
                </a:solidFill>
              </a:rPr>
              <a:t>вестибулярна:</a:t>
            </a:r>
            <a:r>
              <a:rPr lang="uk-UA" dirty="0"/>
              <a:t> обходячи вуздечку верхньої губи та щічні тяжі базис ЧЗП не повинен перекривати нейтральну зону (закінчуватись на нерухомій слизовій оболонці альвеолярного паростку); </a:t>
            </a:r>
            <a:endParaRPr lang="uk-UA" dirty="0" smtClean="0"/>
          </a:p>
          <a:p>
            <a:pPr lvl="0"/>
            <a:endParaRPr lang="ru-RU" dirty="0"/>
          </a:p>
          <a:p>
            <a:pPr lvl="0"/>
            <a:r>
              <a:rPr lang="uk-UA" sz="2400" dirty="0">
                <a:solidFill>
                  <a:srgbClr val="FFC000"/>
                </a:solidFill>
              </a:rPr>
              <a:t>дистальна</a:t>
            </a:r>
            <a:r>
              <a:rPr lang="uk-UA" dirty="0"/>
              <a:t>: в ділянці горбів вони повинні бути перекриті базисом</a:t>
            </a:r>
            <a:r>
              <a:rPr lang="uk-UA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uk-UA" sz="2400" dirty="0">
                <a:solidFill>
                  <a:srgbClr val="FFC000"/>
                </a:solidFill>
              </a:rPr>
              <a:t>піднебінна:</a:t>
            </a:r>
            <a:r>
              <a:rPr lang="uk-UA" dirty="0"/>
              <a:t> базис повинен закінчуватись на твердому піднебінні (не доходячи до лінії А на 1-2 мм).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2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Незнімні конструкції</a:t>
            </a:r>
            <a:br>
              <a:rPr lang="uk-UA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338734"/>
            <a:ext cx="4278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/>
              <a:t>Мікропротези-Вкладки</a:t>
            </a:r>
            <a:endParaRPr lang="uk-UA" sz="2400" dirty="0" smtClean="0"/>
          </a:p>
          <a:p>
            <a:r>
              <a:rPr lang="uk-UA" sz="2400" dirty="0" smtClean="0"/>
              <a:t>(</a:t>
            </a:r>
            <a:r>
              <a:rPr lang="en-US" sz="2400" dirty="0" smtClean="0"/>
              <a:t>in-</a:t>
            </a:r>
            <a:r>
              <a:rPr lang="en-US" sz="2400" dirty="0" err="1" smtClean="0"/>
              <a:t>lay,on</a:t>
            </a:r>
            <a:r>
              <a:rPr lang="en-US" sz="2400" dirty="0" smtClean="0"/>
              <a:t>-</a:t>
            </a:r>
            <a:r>
              <a:rPr lang="en-US" sz="2400" dirty="0" err="1" smtClean="0"/>
              <a:t>lay,over</a:t>
            </a:r>
            <a:r>
              <a:rPr lang="en-US" sz="2400" dirty="0" smtClean="0"/>
              <a:t>-</a:t>
            </a:r>
            <a:r>
              <a:rPr lang="en-US" sz="2400" dirty="0" err="1" smtClean="0"/>
              <a:t>lay,pin</a:t>
            </a:r>
            <a:r>
              <a:rPr lang="en-US" sz="2400" dirty="0" smtClean="0"/>
              <a:t>-lay )</a:t>
            </a:r>
          </a:p>
          <a:p>
            <a:r>
              <a:rPr lang="uk-UA" sz="2400" dirty="0" smtClean="0"/>
              <a:t>Куксо-коренева вкладка</a:t>
            </a:r>
          </a:p>
          <a:p>
            <a:r>
              <a:rPr lang="uk-UA" sz="2400" dirty="0" smtClean="0"/>
              <a:t>Штифтові зуби</a:t>
            </a:r>
          </a:p>
          <a:p>
            <a:r>
              <a:rPr lang="uk-UA" sz="2400" dirty="0" smtClean="0"/>
              <a:t>Коронки</a:t>
            </a:r>
          </a:p>
          <a:p>
            <a:r>
              <a:rPr lang="uk-UA" sz="2400" dirty="0" err="1" smtClean="0"/>
              <a:t>Мостоподібні</a:t>
            </a:r>
            <a:r>
              <a:rPr lang="uk-UA" sz="2400" dirty="0" smtClean="0"/>
              <a:t> протези</a:t>
            </a:r>
            <a:endParaRPr lang="ru-RU" sz="2400" dirty="0"/>
          </a:p>
        </p:txBody>
      </p:sp>
      <p:pic>
        <p:nvPicPr>
          <p:cNvPr id="64514" name="Picture 2" descr="Картинки по запросу вкладки в стомат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23" y="2078360"/>
            <a:ext cx="1778021" cy="14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Картинки по запросу вкладки в стомат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69" y="134375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Картинки по запросу вкладки в стоматолог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60" y="3726123"/>
            <a:ext cx="1778021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2" name="Picture 10" descr="Картинки по запросу вкладки в стоматолог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3620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4" name="Picture 12" descr="Картинки по запросу вкладки в стоматолог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858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6" name="Picture 14" descr="Картинки по запросу вкладки в стоматолог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07" y="4738081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8" name="Picture 16" descr="Картинки по запросу вкладки в стоматолог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79" y="2811771"/>
            <a:ext cx="295232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1010022"/>
          <p:cNvPicPr>
            <a:picLocks noChangeAspect="1" noChangeArrowheads="1"/>
          </p:cNvPicPr>
          <p:nvPr/>
        </p:nvPicPr>
        <p:blipFill>
          <a:blip r:embed="rId9" cstate="print"/>
          <a:srcRect l="38861" t="50383" r="3452" b="5359"/>
          <a:stretch>
            <a:fillRect/>
          </a:stretch>
        </p:blipFill>
        <p:spPr bwMode="auto">
          <a:xfrm>
            <a:off x="4674400" y="1474288"/>
            <a:ext cx="2016125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4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Межі базису знімного протезу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77048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>
                <a:solidFill>
                  <a:srgbClr val="FFFF00"/>
                </a:solidFill>
              </a:rPr>
              <a:t>на нижній щелепі</a:t>
            </a:r>
            <a:r>
              <a:rPr lang="uk-UA" sz="2800" u="sng" dirty="0" smtClean="0">
                <a:solidFill>
                  <a:srgbClr val="FFFF00"/>
                </a:solidFill>
              </a:rPr>
              <a:t>:</a:t>
            </a:r>
          </a:p>
          <a:p>
            <a:endParaRPr lang="ru-RU" sz="2800" dirty="0">
              <a:solidFill>
                <a:srgbClr val="FFFF00"/>
              </a:solidFill>
            </a:endParaRPr>
          </a:p>
          <a:p>
            <a:pPr lvl="0"/>
            <a:r>
              <a:rPr lang="uk-UA" sz="2400" dirty="0">
                <a:solidFill>
                  <a:srgbClr val="FFC000"/>
                </a:solidFill>
              </a:rPr>
              <a:t>вестибулярна:</a:t>
            </a:r>
            <a:r>
              <a:rPr lang="uk-UA" dirty="0"/>
              <a:t> обходячи вуздечку верхньої губи та щічні тяжі базис ЧЗП не повинен перекривати нейтральну зону (закінчуватись на нерухомій слизовій оболонці альвеолярного паростку);  </a:t>
            </a:r>
            <a:endParaRPr lang="ru-RU" dirty="0"/>
          </a:p>
          <a:p>
            <a:pPr lvl="0"/>
            <a:r>
              <a:rPr lang="uk-UA" dirty="0"/>
              <a:t>дистальна: </a:t>
            </a:r>
            <a:r>
              <a:rPr lang="uk-UA" dirty="0" err="1"/>
              <a:t>ретромоляри</a:t>
            </a:r>
            <a:r>
              <a:rPr lang="uk-UA" dirty="0"/>
              <a:t> ділянки повинні максимально бути задіяні (доходячи до </a:t>
            </a:r>
            <a:r>
              <a:rPr lang="uk-UA" dirty="0" err="1"/>
              <a:t>ретромолярних</a:t>
            </a:r>
            <a:r>
              <a:rPr lang="uk-UA" dirty="0"/>
              <a:t> горбків</a:t>
            </a:r>
            <a:r>
              <a:rPr lang="uk-UA" dirty="0" smtClean="0"/>
              <a:t>)</a:t>
            </a:r>
          </a:p>
          <a:p>
            <a:pPr lvl="0"/>
            <a:endParaRPr lang="ru-RU" dirty="0"/>
          </a:p>
          <a:p>
            <a:pPr lvl="0"/>
            <a:r>
              <a:rPr lang="uk-UA" sz="2400" dirty="0" smtClean="0">
                <a:solidFill>
                  <a:srgbClr val="FFC000"/>
                </a:solidFill>
              </a:rPr>
              <a:t>оральна</a:t>
            </a:r>
            <a:r>
              <a:rPr lang="uk-UA" sz="2400" dirty="0">
                <a:solidFill>
                  <a:srgbClr val="FFC000"/>
                </a:solidFill>
              </a:rPr>
              <a:t>:</a:t>
            </a:r>
            <a:r>
              <a:rPr lang="uk-UA" dirty="0"/>
              <a:t> базис ЧЗП на нижній щелепі повинен обходити вуздечку язика, доходити до порожнини роту та розташовуватись в </a:t>
            </a:r>
            <a:r>
              <a:rPr lang="uk-UA" dirty="0" err="1"/>
              <a:t>ретроальвеолярній</a:t>
            </a:r>
            <a:r>
              <a:rPr lang="uk-UA" dirty="0"/>
              <a:t> ділянці, якщо внутрішня коса лінія сильно виражена, то базис протезу розташовується на неї не перекриваючи її.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8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err="1" smtClean="0"/>
              <a:t>Частини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повного</a:t>
            </a:r>
            <a:r>
              <a:rPr lang="ru-RU" altLang="ru-RU" sz="4000" dirty="0" smtClean="0"/>
              <a:t> </a:t>
            </a:r>
            <a:r>
              <a:rPr lang="ru-RU" altLang="ru-RU" sz="4000" dirty="0" err="1" smtClean="0"/>
              <a:t>знімного</a:t>
            </a:r>
            <a:r>
              <a:rPr lang="ru-RU" altLang="ru-RU" sz="4000" dirty="0" smtClean="0"/>
              <a:t> протезу (ПСП)</a:t>
            </a:r>
            <a:endParaRPr lang="ru-RU" altLang="ru-RU" sz="4000" i="1" dirty="0" smtClean="0"/>
          </a:p>
        </p:txBody>
      </p:sp>
      <p:pic>
        <p:nvPicPr>
          <p:cNvPr id="8195" name="Picture 8" descr="total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982" y="1340768"/>
            <a:ext cx="289223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2"/>
          <p:cNvSpPr>
            <a:spLocks noChangeArrowheads="1"/>
          </p:cNvSpPr>
          <p:nvPr/>
        </p:nvSpPr>
        <p:spPr bwMode="auto">
          <a:xfrm>
            <a:off x="1116013" y="5084763"/>
            <a:ext cx="33845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>
                <a:latin typeface="Arial" charset="0"/>
              </a:rPr>
              <a:t>Акрилові або порцелянові</a:t>
            </a:r>
          </a:p>
          <a:p>
            <a:pPr algn="ctr"/>
            <a:r>
              <a:rPr lang="ru-RU" altLang="ru-RU">
                <a:latin typeface="Arial" charset="0"/>
              </a:rPr>
              <a:t>  зуби</a:t>
            </a:r>
          </a:p>
        </p:txBody>
      </p:sp>
      <p:sp>
        <p:nvSpPr>
          <p:cNvPr id="8197" name="Rectangle 23"/>
          <p:cNvSpPr>
            <a:spLocks noChangeArrowheads="1"/>
          </p:cNvSpPr>
          <p:nvPr/>
        </p:nvSpPr>
        <p:spPr bwMode="auto">
          <a:xfrm>
            <a:off x="5076825" y="4941888"/>
            <a:ext cx="295275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>
                <a:latin typeface="Arial" charset="0"/>
              </a:rPr>
              <a:t>металевий або</a:t>
            </a:r>
          </a:p>
          <a:p>
            <a:pPr algn="ctr"/>
            <a:r>
              <a:rPr lang="ru-RU" altLang="ru-RU">
                <a:latin typeface="Arial" charset="0"/>
              </a:rPr>
              <a:t>акриловий базис</a:t>
            </a:r>
          </a:p>
        </p:txBody>
      </p:sp>
      <p:pic>
        <p:nvPicPr>
          <p:cNvPr id="8198" name="Picture 26" descr="tmp16B-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237004" cy="355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Line 27"/>
          <p:cNvSpPr>
            <a:spLocks noChangeShapeType="1"/>
          </p:cNvSpPr>
          <p:nvPr/>
        </p:nvSpPr>
        <p:spPr bwMode="auto">
          <a:xfrm flipH="1">
            <a:off x="2987674" y="3573015"/>
            <a:ext cx="1440309" cy="14403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0" name="Line 28"/>
          <p:cNvSpPr>
            <a:spLocks noChangeShapeType="1"/>
          </p:cNvSpPr>
          <p:nvPr/>
        </p:nvSpPr>
        <p:spPr bwMode="auto">
          <a:xfrm>
            <a:off x="4427985" y="3573017"/>
            <a:ext cx="1512168" cy="1368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01" name="Picture 30" descr="den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9948" y="1520934"/>
            <a:ext cx="3216547" cy="242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Line 31"/>
          <p:cNvSpPr>
            <a:spLocks noChangeShapeType="1"/>
          </p:cNvSpPr>
          <p:nvPr/>
        </p:nvSpPr>
        <p:spPr bwMode="auto">
          <a:xfrm flipH="1">
            <a:off x="1835150" y="2781300"/>
            <a:ext cx="2449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Line 32"/>
          <p:cNvSpPr>
            <a:spLocks noChangeShapeType="1"/>
          </p:cNvSpPr>
          <p:nvPr/>
        </p:nvSpPr>
        <p:spPr bwMode="auto">
          <a:xfrm>
            <a:off x="4716016" y="2276872"/>
            <a:ext cx="2520057" cy="3593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345076" y="931099"/>
            <a:ext cx="4411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uk-UA" altLang="ru-RU" sz="7200" b="1" dirty="0">
              <a:solidFill>
                <a:schemeClr val="accent1"/>
              </a:solidFill>
              <a:latin typeface="Arial" charset="0"/>
            </a:endParaRPr>
          </a:p>
          <a:p>
            <a:pPr algn="ctr"/>
            <a:endParaRPr lang="uk-UA" altLang="ru-RU" sz="7200" b="1" dirty="0">
              <a:solidFill>
                <a:schemeClr val="accent1"/>
              </a:solidFill>
              <a:latin typeface="Arial" charset="0"/>
            </a:endParaRPr>
          </a:p>
          <a:p>
            <a:pPr algn="ctr"/>
            <a:endParaRPr lang="uk-UA" altLang="ru-RU" sz="7200" b="1" dirty="0">
              <a:solidFill>
                <a:schemeClr val="accent1"/>
              </a:solidFill>
              <a:latin typeface="Arial" charset="0"/>
            </a:endParaRPr>
          </a:p>
          <a:p>
            <a:pPr algn="ctr"/>
            <a:r>
              <a:rPr lang="ru-RU" altLang="ru-RU" sz="7200" b="1" dirty="0" smtClean="0">
                <a:solidFill>
                  <a:srgbClr val="00CC00"/>
                </a:solidFill>
                <a:latin typeface="Arial" charset="0"/>
              </a:rPr>
              <a:t> </a:t>
            </a:r>
            <a:endParaRPr lang="ru-RU" altLang="ru-RU" sz="7200" b="1" dirty="0">
              <a:solidFill>
                <a:srgbClr val="00CC00"/>
              </a:solidFill>
              <a:latin typeface="Arial" charset="0"/>
            </a:endParaRPr>
          </a:p>
        </p:txBody>
      </p:sp>
      <p:pic>
        <p:nvPicPr>
          <p:cNvPr id="27653" name="Picture 5" descr="Картинки по запросу дякую за ува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60229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275387" cy="11033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Коронка </a:t>
            </a:r>
            <a:r>
              <a:rPr lang="en-US" altLang="ru-RU" dirty="0" smtClean="0"/>
              <a:t>(crown) </a:t>
            </a:r>
            <a:endParaRPr lang="ru-RU" altLang="ru-RU" dirty="0" smtClean="0"/>
          </a:p>
        </p:txBody>
      </p:sp>
      <p:pic>
        <p:nvPicPr>
          <p:cNvPr id="14339" name="Picture 4" descr="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772816"/>
            <a:ext cx="3311525" cy="2044700"/>
          </a:xfrm>
          <a:noFill/>
        </p:spPr>
      </p:pic>
      <p:pic>
        <p:nvPicPr>
          <p:cNvPr id="65538" name="Picture 2" descr="Картинки по запросу коронки в стомат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28" y="332656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Картинки по запросу коронки в стоматолог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1" y="4257092"/>
            <a:ext cx="40174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44" y="4365104"/>
            <a:ext cx="309562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Картинки по запросу коронки в стоматолог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358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2832" y="413792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dirty="0" err="1" smtClean="0">
                <a:solidFill>
                  <a:srgbClr val="FFC000"/>
                </a:solidFill>
              </a:rPr>
              <a:t>Класифікація</a:t>
            </a:r>
            <a:r>
              <a:rPr lang="ru-RU" altLang="ru-RU" sz="3600" dirty="0" smtClean="0">
                <a:solidFill>
                  <a:srgbClr val="FFC000"/>
                </a:solidFill>
              </a:rPr>
              <a:t> </a:t>
            </a:r>
            <a:r>
              <a:rPr lang="ru-RU" altLang="ru-RU" sz="3600" dirty="0" err="1" smtClean="0">
                <a:solidFill>
                  <a:srgbClr val="FFC000"/>
                </a:solidFill>
              </a:rPr>
              <a:t>штучних</a:t>
            </a:r>
            <a:r>
              <a:rPr lang="ru-RU" altLang="ru-RU" sz="3600" dirty="0" smtClean="0">
                <a:solidFill>
                  <a:srgbClr val="FFC000"/>
                </a:solidFill>
              </a:rPr>
              <a:t> </a:t>
            </a:r>
            <a:r>
              <a:rPr lang="ru-RU" altLang="ru-RU" sz="3600" dirty="0" err="1" smtClean="0">
                <a:solidFill>
                  <a:srgbClr val="FFC000"/>
                </a:solidFill>
              </a:rPr>
              <a:t>зубних</a:t>
            </a:r>
            <a:r>
              <a:rPr lang="ru-RU" altLang="ru-RU" sz="3600" dirty="0" smtClean="0">
                <a:solidFill>
                  <a:srgbClr val="FFC000"/>
                </a:solidFill>
              </a:rPr>
              <a:t> коронок</a:t>
            </a:r>
            <a:endParaRPr lang="ru-RU" altLang="ru-RU" sz="4000" dirty="0" smtClean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556792"/>
            <a:ext cx="3456384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85000"/>
                  </a:schemeClr>
                </a:solidFill>
              </a:rPr>
              <a:t>За величиною охоплення коронки</a:t>
            </a:r>
            <a:endParaRPr lang="ru-RU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699792" y="2420888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64088" y="2420888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91680" y="3140968"/>
            <a:ext cx="18002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</a:t>
            </a:r>
            <a:r>
              <a:rPr lang="uk-UA" dirty="0" smtClean="0"/>
              <a:t>овні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3074842"/>
            <a:ext cx="172819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Часкові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4149080"/>
            <a:ext cx="417646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Залежно від матеріалу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691680" y="4509120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572000" y="450912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300192" y="4509120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7584" y="5157192"/>
            <a:ext cx="18002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металічні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707904" y="5157192"/>
            <a:ext cx="172819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комбіновані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516216" y="5085184"/>
            <a:ext cx="194421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неметалеві</a:t>
            </a:r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6300192" y="544522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812360" y="544522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508104" y="5949280"/>
            <a:ext cx="136815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полімерні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775848" y="5949280"/>
            <a:ext cx="136815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керамічні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824" y="25869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dirty="0" err="1"/>
              <a:t>екваторна</a:t>
            </a:r>
            <a:r>
              <a:rPr lang="ru-RU" altLang="ru-RU" dirty="0"/>
              <a:t> коронка;</a:t>
            </a:r>
          </a:p>
          <a:p>
            <a:pPr eaLnBrk="1" hangingPunct="1">
              <a:defRPr/>
            </a:pPr>
            <a:r>
              <a:rPr lang="ru-RU" altLang="ru-RU" dirty="0" err="1"/>
              <a:t>панцирна</a:t>
            </a:r>
            <a:r>
              <a:rPr lang="ru-RU" altLang="ru-RU" dirty="0"/>
              <a:t> коронка;</a:t>
            </a:r>
          </a:p>
          <a:p>
            <a:pPr eaLnBrk="1" hangingPunct="1">
              <a:defRPr/>
            </a:pPr>
            <a:r>
              <a:rPr lang="ru-RU" altLang="ru-RU" dirty="0" err="1"/>
              <a:t>Полукоронки</a:t>
            </a:r>
            <a:r>
              <a:rPr lang="ru-RU" altLang="ru-RU" dirty="0"/>
              <a:t>;</a:t>
            </a:r>
          </a:p>
          <a:p>
            <a:pPr eaLnBrk="1" hangingPunct="1">
              <a:defRPr/>
            </a:pPr>
            <a:r>
              <a:rPr lang="ru-RU" altLang="ru-RU" dirty="0" err="1"/>
              <a:t>тричвертні</a:t>
            </a:r>
            <a:r>
              <a:rPr lang="ru-RU" altLang="ru-RU" dirty="0"/>
              <a:t> коронки;</a:t>
            </a:r>
          </a:p>
          <a:p>
            <a:pPr eaLnBrk="1" hangingPunct="1">
              <a:defRPr/>
            </a:pPr>
            <a:r>
              <a:rPr lang="ru-RU" altLang="ru-RU" dirty="0"/>
              <a:t>7/8 коронка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dirty="0" err="1" smtClean="0">
                <a:solidFill>
                  <a:srgbClr val="FFC000"/>
                </a:solidFill>
              </a:rPr>
              <a:t>Класифікація</a:t>
            </a:r>
            <a:r>
              <a:rPr lang="ru-RU" altLang="ru-RU" sz="3600" dirty="0" smtClean="0">
                <a:solidFill>
                  <a:srgbClr val="FFC000"/>
                </a:solidFill>
              </a:rPr>
              <a:t> </a:t>
            </a:r>
            <a:r>
              <a:rPr lang="ru-RU" altLang="ru-RU" sz="3600" dirty="0" err="1" smtClean="0">
                <a:solidFill>
                  <a:srgbClr val="FFC000"/>
                </a:solidFill>
              </a:rPr>
              <a:t>штучних</a:t>
            </a:r>
            <a:r>
              <a:rPr lang="ru-RU" altLang="ru-RU" sz="3600" dirty="0" smtClean="0">
                <a:solidFill>
                  <a:srgbClr val="FFC000"/>
                </a:solidFill>
              </a:rPr>
              <a:t> </a:t>
            </a:r>
            <a:r>
              <a:rPr lang="ru-RU" altLang="ru-RU" sz="3600" dirty="0" err="1" smtClean="0">
                <a:solidFill>
                  <a:srgbClr val="FFC000"/>
                </a:solidFill>
              </a:rPr>
              <a:t>зубних</a:t>
            </a:r>
            <a:r>
              <a:rPr lang="ru-RU" altLang="ru-RU" sz="3600" dirty="0" smtClean="0">
                <a:solidFill>
                  <a:srgbClr val="FFC000"/>
                </a:solidFill>
              </a:rPr>
              <a:t> коронок</a:t>
            </a:r>
            <a:endParaRPr lang="ru-RU" altLang="ru-RU" sz="4000" dirty="0" smtClean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340768"/>
            <a:ext cx="288032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За часом використання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15816" y="220486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8104" y="2204864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1720" y="2708920"/>
            <a:ext cx="187220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Тимчасові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2708920"/>
            <a:ext cx="216024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Постійні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3645024"/>
            <a:ext cx="2376264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За способом виготовлення</a:t>
            </a:r>
            <a:endParaRPr lang="ru-RU" sz="2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699792" y="4509120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104" y="450912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9672" y="5013176"/>
            <a:ext cx="194421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С</a:t>
            </a:r>
            <a:r>
              <a:rPr lang="uk-UA" dirty="0" smtClean="0"/>
              <a:t>тандартні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508104" y="4941168"/>
            <a:ext cx="208823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Індивідуальні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203848" y="5373216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259632" y="5373216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1520" y="5584884"/>
            <a:ext cx="1944216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Заводського виготовлення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915816" y="5637459"/>
            <a:ext cx="2016224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Лабораторного виготовлення</a:t>
            </a:r>
            <a:endParaRPr lang="ru-RU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Штучні зубні коронки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Показання: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Значне руйнування зуба внаслідок каріозних та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некаріозних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уражень;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опори під час фіксації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мостоподібних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протезів,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ортопеддичних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ортодонтичних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апаратів;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Травма зуба;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За наявності аномалій форми та положення зуба;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Косметичні показання</a:t>
            </a:r>
            <a:r>
              <a:rPr lang="uk-UA" sz="2000" dirty="0" smtClean="0"/>
              <a:t>.</a:t>
            </a:r>
          </a:p>
          <a:p>
            <a:pPr algn="ctr"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3960440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Протипоказання:</a:t>
            </a:r>
          </a:p>
          <a:p>
            <a:r>
              <a:rPr lang="uk-UA" sz="2000" dirty="0" smtClean="0"/>
              <a:t> Фіксування коронок на зуби з </a:t>
            </a:r>
            <a:r>
              <a:rPr lang="uk-UA" sz="2000" dirty="0" err="1" smtClean="0"/>
              <a:t>невилікуваним</a:t>
            </a:r>
            <a:r>
              <a:rPr lang="uk-UA" sz="2000" dirty="0" smtClean="0"/>
              <a:t> хронічним захворюванням пародонта;</a:t>
            </a:r>
          </a:p>
          <a:p>
            <a:r>
              <a:rPr lang="uk-UA" sz="2000" dirty="0" smtClean="0"/>
              <a:t> Пластмасові та керамічні коронки при </a:t>
            </a:r>
            <a:r>
              <a:rPr lang="uk-UA" sz="2000" dirty="0" err="1" smtClean="0"/>
              <a:t>бруксизмі</a:t>
            </a:r>
            <a:r>
              <a:rPr lang="uk-UA" sz="2000" dirty="0" smtClean="0"/>
              <a:t>, деяких аномаліях прикусу;</a:t>
            </a:r>
          </a:p>
          <a:p>
            <a:r>
              <a:rPr lang="uk-UA" sz="2000" dirty="0" smtClean="0"/>
              <a:t> Алергія на матеріал.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6275387" cy="11033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dirty="0" err="1" smtClean="0">
                <a:solidFill>
                  <a:srgbClr val="FFC000"/>
                </a:solidFill>
              </a:rPr>
              <a:t>Мостоподібний</a:t>
            </a:r>
            <a:r>
              <a:rPr lang="ru-RU" altLang="ru-RU" sz="4000" dirty="0" smtClean="0">
                <a:solidFill>
                  <a:srgbClr val="FFC000"/>
                </a:solidFill>
              </a:rPr>
              <a:t> протез</a:t>
            </a:r>
            <a:r>
              <a:rPr lang="en-US" altLang="ru-RU" sz="4000" dirty="0" smtClean="0">
                <a:solidFill>
                  <a:srgbClr val="FFC000"/>
                </a:solidFill>
              </a:rPr>
              <a:t>(bridge </a:t>
            </a:r>
            <a:r>
              <a:rPr lang="en-US" altLang="ru-RU" sz="4000" dirty="0" err="1" smtClean="0">
                <a:solidFill>
                  <a:srgbClr val="FFC000"/>
                </a:solidFill>
              </a:rPr>
              <a:t>prothesis</a:t>
            </a:r>
            <a:r>
              <a:rPr lang="en-US" altLang="ru-RU" sz="4000" dirty="0" smtClean="0">
                <a:solidFill>
                  <a:srgbClr val="FFC000"/>
                </a:solidFill>
              </a:rPr>
              <a:t>) </a:t>
            </a:r>
            <a:endParaRPr lang="ru-RU" altLang="ru-RU" sz="4000" dirty="0" smtClean="0">
              <a:solidFill>
                <a:srgbClr val="FFC000"/>
              </a:solidFill>
            </a:endParaRPr>
          </a:p>
        </p:txBody>
      </p:sp>
      <p:sp>
        <p:nvSpPr>
          <p:cNvPr id="68612" name="AutoShape 4" descr="Картинки по запросу мостовидный протез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4" name="AutoShape 6" descr="Картинки по запросу мостовидный протез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6" name="AutoShape 8" descr="Картинки по запросу мостовидный протез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8" name="AutoShape 10" descr="Картинки по запросу мостовидный протез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20" name="Picture 12" descr="Картинки по запросу мостовидный проте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259960" cy="466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10065</TotalTime>
  <Words>1388</Words>
  <Application>Microsoft Office PowerPoint</Application>
  <PresentationFormat>Экран (4:3)</PresentationFormat>
  <Paragraphs>276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Техническая</vt:lpstr>
      <vt:lpstr>Презентация PowerPoint</vt:lpstr>
      <vt:lpstr>Протез - (франц. Profesie) - штучна втрачена частина тіла, зуби, піднебіння, щелепи, ніс, очі, кінцівки)</vt:lpstr>
      <vt:lpstr>Презентация PowerPoint</vt:lpstr>
      <vt:lpstr>Незнімні конструкції </vt:lpstr>
      <vt:lpstr>Коронка (crown) </vt:lpstr>
      <vt:lpstr>Класифікація штучних зубних коронок</vt:lpstr>
      <vt:lpstr>Класифікація штучних зубних коронок</vt:lpstr>
      <vt:lpstr>Штучні зубні коронки</vt:lpstr>
      <vt:lpstr>Мостоподібний протез(bridge prothesis) </vt:lpstr>
      <vt:lpstr>Класіфікація мостоподібних протезів</vt:lpstr>
      <vt:lpstr>Класіфікація мостоподібних протезів</vt:lpstr>
      <vt:lpstr>Класіфікація мостоподібних протезів</vt:lpstr>
      <vt:lpstr>Презентация PowerPoint</vt:lpstr>
      <vt:lpstr>Презентация PowerPoint</vt:lpstr>
      <vt:lpstr>Мостоподібний протез на імплантатах</vt:lpstr>
      <vt:lpstr>Мостоподібний протез</vt:lpstr>
      <vt:lpstr>Класіфікація дефектів зубних   рядів за Кеннеді</vt:lpstr>
      <vt:lpstr>Частковий знімний протез </vt:lpstr>
      <vt:lpstr>Часткові знімні протези</vt:lpstr>
      <vt:lpstr>Часткові знімні протези</vt:lpstr>
      <vt:lpstr>Частини часткового знімного протеза (ЧСП)</vt:lpstr>
      <vt:lpstr>Частковий знімний протез </vt:lpstr>
      <vt:lpstr>Засоби фіксації часткових знімних протезів</vt:lpstr>
      <vt:lpstr>Фіксація та стабілізація протезу</vt:lpstr>
      <vt:lpstr>Кламер</vt:lpstr>
      <vt:lpstr>Кламерна фіксація</vt:lpstr>
      <vt:lpstr>Презентация PowerPoint</vt:lpstr>
      <vt:lpstr>Типи кламерів для ЧЗП</vt:lpstr>
      <vt:lpstr>Кламерна фіксація</vt:lpstr>
      <vt:lpstr>Вимоги до опорних зубів:</vt:lpstr>
      <vt:lpstr>Частини бюгельного протезу</vt:lpstr>
      <vt:lpstr>Переваги дугових протезів перед знімними пластинковими протезами:</vt:lpstr>
      <vt:lpstr>Презентация PowerPoint</vt:lpstr>
      <vt:lpstr>Утримуючі елементи бюгельних протезів</vt:lpstr>
      <vt:lpstr>Бюгельний протез (bugel prothesis)</vt:lpstr>
      <vt:lpstr>Бюгельний протез</vt:lpstr>
      <vt:lpstr>Кламери системи Нея</vt:lpstr>
      <vt:lpstr>Повний знімний протез  (Complete denture)</vt:lpstr>
      <vt:lpstr>Межі базису знімного протезу</vt:lpstr>
      <vt:lpstr>Межі базису знімного протезу</vt:lpstr>
      <vt:lpstr>Частини повного знімного протезу (ПСП)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Лекция:</dc:title>
  <dc:creator>Shuturminskiy</dc:creator>
  <cp:lastModifiedBy>Customer</cp:lastModifiedBy>
  <cp:revision>85</cp:revision>
  <dcterms:created xsi:type="dcterms:W3CDTF">2008-01-04T08:24:13Z</dcterms:created>
  <dcterms:modified xsi:type="dcterms:W3CDTF">2019-05-22T06:30:41Z</dcterms:modified>
</cp:coreProperties>
</file>