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1" r:id="rId1"/>
  </p:sldMasterIdLst>
  <p:notesMasterIdLst>
    <p:notesMasterId r:id="rId63"/>
  </p:notesMasterIdLst>
  <p:sldIdLst>
    <p:sldId id="257" r:id="rId2"/>
    <p:sldId id="303" r:id="rId3"/>
    <p:sldId id="304" r:id="rId4"/>
    <p:sldId id="280" r:id="rId5"/>
    <p:sldId id="326" r:id="rId6"/>
    <p:sldId id="363" r:id="rId7"/>
    <p:sldId id="364" r:id="rId8"/>
    <p:sldId id="365" r:id="rId9"/>
    <p:sldId id="366" r:id="rId10"/>
    <p:sldId id="352" r:id="rId11"/>
    <p:sldId id="355" r:id="rId12"/>
    <p:sldId id="372" r:id="rId13"/>
    <p:sldId id="281" r:id="rId14"/>
    <p:sldId id="327" r:id="rId15"/>
    <p:sldId id="337" r:id="rId16"/>
    <p:sldId id="307" r:id="rId17"/>
    <p:sldId id="373" r:id="rId18"/>
    <p:sldId id="309" r:id="rId19"/>
    <p:sldId id="312" r:id="rId20"/>
    <p:sldId id="313" r:id="rId21"/>
    <p:sldId id="314" r:id="rId22"/>
    <p:sldId id="316" r:id="rId23"/>
    <p:sldId id="318" r:id="rId24"/>
    <p:sldId id="325" r:id="rId25"/>
    <p:sldId id="329" r:id="rId26"/>
    <p:sldId id="310" r:id="rId27"/>
    <p:sldId id="331" r:id="rId28"/>
    <p:sldId id="330" r:id="rId29"/>
    <p:sldId id="332" r:id="rId30"/>
    <p:sldId id="333" r:id="rId31"/>
    <p:sldId id="334" r:id="rId32"/>
    <p:sldId id="362" r:id="rId33"/>
    <p:sldId id="320" r:id="rId34"/>
    <p:sldId id="322" r:id="rId35"/>
    <p:sldId id="321" r:id="rId36"/>
    <p:sldId id="349" r:id="rId37"/>
    <p:sldId id="348" r:id="rId38"/>
    <p:sldId id="338" r:id="rId39"/>
    <p:sldId id="351" r:id="rId40"/>
    <p:sldId id="339" r:id="rId41"/>
    <p:sldId id="376" r:id="rId42"/>
    <p:sldId id="350" r:id="rId43"/>
    <p:sldId id="335" r:id="rId44"/>
    <p:sldId id="340" r:id="rId45"/>
    <p:sldId id="374" r:id="rId46"/>
    <p:sldId id="358" r:id="rId47"/>
    <p:sldId id="359" r:id="rId48"/>
    <p:sldId id="341" r:id="rId49"/>
    <p:sldId id="342" r:id="rId50"/>
    <p:sldId id="357" r:id="rId51"/>
    <p:sldId id="343" r:id="rId52"/>
    <p:sldId id="377" r:id="rId53"/>
    <p:sldId id="356" r:id="rId54"/>
    <p:sldId id="360" r:id="rId55"/>
    <p:sldId id="345" r:id="rId56"/>
    <p:sldId id="346" r:id="rId57"/>
    <p:sldId id="370" r:id="rId58"/>
    <p:sldId id="371" r:id="rId59"/>
    <p:sldId id="368" r:id="rId60"/>
    <p:sldId id="369" r:id="rId61"/>
    <p:sldId id="361" r:id="rId62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22" autoAdjust="0"/>
  </p:normalViewPr>
  <p:slideViewPr>
    <p:cSldViewPr snapToGrid="0">
      <p:cViewPr varScale="1">
        <p:scale>
          <a:sx n="70" d="100"/>
          <a:sy n="70" d="100"/>
        </p:scale>
        <p:origin x="-72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CEF601-66C2-4682-86C3-BB0FFE518B0D}" type="doc">
      <dgm:prSet loTypeId="urn:microsoft.com/office/officeart/2005/8/layout/defaul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CFAFBE4-0746-475C-8C43-D21B08495148}">
      <dgm:prSet phldrT="[Текст]"/>
      <dgm:spPr/>
      <dgm:t>
        <a:bodyPr/>
        <a:lstStyle/>
        <a:p>
          <a:r>
            <a:rPr lang="uk-UA" dirty="0" smtClean="0"/>
            <a:t>Комбінований спосіб передачі жувального навантаження через </a:t>
          </a:r>
          <a:r>
            <a:rPr lang="uk-UA" dirty="0" err="1" smtClean="0"/>
            <a:t>періодонт</a:t>
          </a:r>
          <a:r>
            <a:rPr lang="uk-UA" dirty="0" smtClean="0"/>
            <a:t> опорних зубів та м</a:t>
          </a:r>
          <a:r>
            <a:rPr lang="en-US" dirty="0" smtClean="0"/>
            <a:t>’</a:t>
          </a:r>
          <a:r>
            <a:rPr lang="uk-UA" dirty="0" smtClean="0"/>
            <a:t>які тканини</a:t>
          </a:r>
          <a:endParaRPr lang="ru-RU" dirty="0"/>
        </a:p>
      </dgm:t>
    </dgm:pt>
    <dgm:pt modelId="{63CA2F9B-77A1-479F-B3F3-885D9B572FCB}" type="parTrans" cxnId="{DD33DBC0-6864-49BF-915C-4B93B877C936}">
      <dgm:prSet/>
      <dgm:spPr/>
      <dgm:t>
        <a:bodyPr/>
        <a:lstStyle/>
        <a:p>
          <a:endParaRPr lang="ru-RU"/>
        </a:p>
      </dgm:t>
    </dgm:pt>
    <dgm:pt modelId="{64A86D27-956A-458D-9241-FD7AE682CD10}" type="sibTrans" cxnId="{DD33DBC0-6864-49BF-915C-4B93B877C936}">
      <dgm:prSet/>
      <dgm:spPr/>
      <dgm:t>
        <a:bodyPr/>
        <a:lstStyle/>
        <a:p>
          <a:endParaRPr lang="ru-RU"/>
        </a:p>
      </dgm:t>
    </dgm:pt>
    <dgm:pt modelId="{50C96BE4-AB57-4DEC-8D78-39405F8007BD}">
      <dgm:prSet/>
      <dgm:spPr/>
      <dgm:t>
        <a:bodyPr/>
        <a:lstStyle/>
        <a:p>
          <a:r>
            <a:rPr lang="uk-UA" dirty="0" smtClean="0"/>
            <a:t>Значно менші розміри протеза у порівнянні із пластинковими</a:t>
          </a:r>
          <a:endParaRPr lang="uk-UA" dirty="0"/>
        </a:p>
      </dgm:t>
    </dgm:pt>
    <dgm:pt modelId="{1DF63706-C8E9-42ED-8C40-B0192D948585}" type="parTrans" cxnId="{514DD9FC-7451-44D5-ACC4-D2EAB71DFFCB}">
      <dgm:prSet/>
      <dgm:spPr/>
      <dgm:t>
        <a:bodyPr/>
        <a:lstStyle/>
        <a:p>
          <a:endParaRPr lang="ru-RU"/>
        </a:p>
      </dgm:t>
    </dgm:pt>
    <dgm:pt modelId="{77711405-B105-42F6-96F6-41BF0D095BCE}" type="sibTrans" cxnId="{514DD9FC-7451-44D5-ACC4-D2EAB71DFFCB}">
      <dgm:prSet/>
      <dgm:spPr/>
      <dgm:t>
        <a:bodyPr/>
        <a:lstStyle/>
        <a:p>
          <a:endParaRPr lang="ru-RU"/>
        </a:p>
      </dgm:t>
    </dgm:pt>
    <dgm:pt modelId="{508EC8C6-C458-452C-A9F9-CD4C9BB75DE7}">
      <dgm:prSet/>
      <dgm:spPr/>
      <dgm:t>
        <a:bodyPr/>
        <a:lstStyle/>
        <a:p>
          <a:r>
            <a:rPr lang="uk-UA" dirty="0" smtClean="0"/>
            <a:t>Зручність у використанні (легке введення і виведення протеза)</a:t>
          </a:r>
          <a:endParaRPr lang="uk-UA" dirty="0"/>
        </a:p>
      </dgm:t>
    </dgm:pt>
    <dgm:pt modelId="{1415FF3E-8AAC-4604-8713-9BB89C75C896}" type="parTrans" cxnId="{0A8EE245-FA92-48CF-86AB-02A70B5D3257}">
      <dgm:prSet/>
      <dgm:spPr/>
      <dgm:t>
        <a:bodyPr/>
        <a:lstStyle/>
        <a:p>
          <a:endParaRPr lang="ru-RU"/>
        </a:p>
      </dgm:t>
    </dgm:pt>
    <dgm:pt modelId="{6B3C591A-9E4A-4DF4-A1B6-12DCA328D525}" type="sibTrans" cxnId="{0A8EE245-FA92-48CF-86AB-02A70B5D3257}">
      <dgm:prSet/>
      <dgm:spPr/>
      <dgm:t>
        <a:bodyPr/>
        <a:lstStyle/>
        <a:p>
          <a:endParaRPr lang="ru-RU"/>
        </a:p>
      </dgm:t>
    </dgm:pt>
    <dgm:pt modelId="{982FB457-1707-482E-974E-133D582ED78A}">
      <dgm:prSet/>
      <dgm:spPr/>
      <dgm:t>
        <a:bodyPr/>
        <a:lstStyle/>
        <a:p>
          <a:r>
            <a:rPr lang="uk-UA" dirty="0" smtClean="0"/>
            <a:t>Мінімальне порушення мовлення хворого, що сприяє швидкому звиканню до протезів</a:t>
          </a:r>
          <a:endParaRPr lang="uk-UA" dirty="0"/>
        </a:p>
      </dgm:t>
    </dgm:pt>
    <dgm:pt modelId="{E3D9F4D6-1EE6-49B7-9C06-561A6CB47F10}" type="parTrans" cxnId="{DDE6D697-FC4C-42FA-B88D-81E64F3B0436}">
      <dgm:prSet/>
      <dgm:spPr/>
      <dgm:t>
        <a:bodyPr/>
        <a:lstStyle/>
        <a:p>
          <a:endParaRPr lang="ru-RU"/>
        </a:p>
      </dgm:t>
    </dgm:pt>
    <dgm:pt modelId="{5DCE9D85-5879-41B9-9A6D-894CFAF72B4D}" type="sibTrans" cxnId="{DDE6D697-FC4C-42FA-B88D-81E64F3B0436}">
      <dgm:prSet/>
      <dgm:spPr/>
      <dgm:t>
        <a:bodyPr/>
        <a:lstStyle/>
        <a:p>
          <a:endParaRPr lang="ru-RU"/>
        </a:p>
      </dgm:t>
    </dgm:pt>
    <dgm:pt modelId="{1669F63C-4CFA-4068-A987-AD6541AA8DCE}">
      <dgm:prSet/>
      <dgm:spPr/>
      <dgm:t>
        <a:bodyPr/>
        <a:lstStyle/>
        <a:p>
          <a:r>
            <a:rPr lang="uk-UA" dirty="0" smtClean="0"/>
            <a:t>Висока функціональна ефективність</a:t>
          </a:r>
          <a:endParaRPr lang="uk-UA" dirty="0"/>
        </a:p>
      </dgm:t>
    </dgm:pt>
    <dgm:pt modelId="{471FF41A-9888-4932-98B1-2BB5C76EBA84}" type="parTrans" cxnId="{67757529-642E-4578-AD4B-C230A655B236}">
      <dgm:prSet/>
      <dgm:spPr/>
      <dgm:t>
        <a:bodyPr/>
        <a:lstStyle/>
        <a:p>
          <a:endParaRPr lang="ru-RU"/>
        </a:p>
      </dgm:t>
    </dgm:pt>
    <dgm:pt modelId="{F4672E49-F941-4AB5-8B45-8EF87BD852D6}" type="sibTrans" cxnId="{67757529-642E-4578-AD4B-C230A655B236}">
      <dgm:prSet/>
      <dgm:spPr/>
      <dgm:t>
        <a:bodyPr/>
        <a:lstStyle/>
        <a:p>
          <a:endParaRPr lang="ru-RU"/>
        </a:p>
      </dgm:t>
    </dgm:pt>
    <dgm:pt modelId="{B0DBF55B-BDF9-4B85-BFBB-E092DD850D1A}" type="pres">
      <dgm:prSet presAssocID="{6BCEF601-66C2-4682-86C3-BB0FFE518B0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AF48A5F-E573-4AEC-9B40-7BD5348E3039}" type="pres">
      <dgm:prSet presAssocID="{3CFAFBE4-0746-475C-8C43-D21B0849514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5435D1-9059-48DD-A47F-77647ED3EE1E}" type="pres">
      <dgm:prSet presAssocID="{64A86D27-956A-458D-9241-FD7AE682CD10}" presName="sibTrans" presStyleCnt="0"/>
      <dgm:spPr/>
    </dgm:pt>
    <dgm:pt modelId="{1448BEBB-9431-4A82-A997-2819B0B5CEB5}" type="pres">
      <dgm:prSet presAssocID="{50C96BE4-AB57-4DEC-8D78-39405F8007BD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A400CB-1C22-4F46-9960-81D2DEA10A5D}" type="pres">
      <dgm:prSet presAssocID="{77711405-B105-42F6-96F6-41BF0D095BCE}" presName="sibTrans" presStyleCnt="0"/>
      <dgm:spPr/>
    </dgm:pt>
    <dgm:pt modelId="{E3F72FDE-5876-455C-A26B-9F175DE9C2AF}" type="pres">
      <dgm:prSet presAssocID="{508EC8C6-C458-452C-A9F9-CD4C9BB75DE7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585DE8-3EFE-4D8A-BA6A-5CDABB75D99A}" type="pres">
      <dgm:prSet presAssocID="{6B3C591A-9E4A-4DF4-A1B6-12DCA328D525}" presName="sibTrans" presStyleCnt="0"/>
      <dgm:spPr/>
    </dgm:pt>
    <dgm:pt modelId="{5C435B37-B6C9-4770-B81E-4B299BD5588D}" type="pres">
      <dgm:prSet presAssocID="{982FB457-1707-482E-974E-133D582ED78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61D71B-4DEC-4E3A-A08C-109FA45EBCE8}" type="pres">
      <dgm:prSet presAssocID="{5DCE9D85-5879-41B9-9A6D-894CFAF72B4D}" presName="sibTrans" presStyleCnt="0"/>
      <dgm:spPr/>
    </dgm:pt>
    <dgm:pt modelId="{6EF584CB-7E02-4716-BB36-6AC22F6B0721}" type="pres">
      <dgm:prSet presAssocID="{1669F63C-4CFA-4068-A987-AD6541AA8DCE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7757529-642E-4578-AD4B-C230A655B236}" srcId="{6BCEF601-66C2-4682-86C3-BB0FFE518B0D}" destId="{1669F63C-4CFA-4068-A987-AD6541AA8DCE}" srcOrd="4" destOrd="0" parTransId="{471FF41A-9888-4932-98B1-2BB5C76EBA84}" sibTransId="{F4672E49-F941-4AB5-8B45-8EF87BD852D6}"/>
    <dgm:cxn modelId="{0A8EE245-FA92-48CF-86AB-02A70B5D3257}" srcId="{6BCEF601-66C2-4682-86C3-BB0FFE518B0D}" destId="{508EC8C6-C458-452C-A9F9-CD4C9BB75DE7}" srcOrd="2" destOrd="0" parTransId="{1415FF3E-8AAC-4604-8713-9BB89C75C896}" sibTransId="{6B3C591A-9E4A-4DF4-A1B6-12DCA328D525}"/>
    <dgm:cxn modelId="{F660CE7E-89D3-4BD0-A574-EC1C6A8AF373}" type="presOf" srcId="{50C96BE4-AB57-4DEC-8D78-39405F8007BD}" destId="{1448BEBB-9431-4A82-A997-2819B0B5CEB5}" srcOrd="0" destOrd="0" presId="urn:microsoft.com/office/officeart/2005/8/layout/default"/>
    <dgm:cxn modelId="{FBEF073A-8A49-4BF1-B74D-BB5CE3DAAC71}" type="presOf" srcId="{508EC8C6-C458-452C-A9F9-CD4C9BB75DE7}" destId="{E3F72FDE-5876-455C-A26B-9F175DE9C2AF}" srcOrd="0" destOrd="0" presId="urn:microsoft.com/office/officeart/2005/8/layout/default"/>
    <dgm:cxn modelId="{C17BDFBF-6CE3-4C75-8D94-D73A13AA1528}" type="presOf" srcId="{1669F63C-4CFA-4068-A987-AD6541AA8DCE}" destId="{6EF584CB-7E02-4716-BB36-6AC22F6B0721}" srcOrd="0" destOrd="0" presId="urn:microsoft.com/office/officeart/2005/8/layout/default"/>
    <dgm:cxn modelId="{94D4B524-D16F-4CF3-B98F-874DE2F74C64}" type="presOf" srcId="{3CFAFBE4-0746-475C-8C43-D21B08495148}" destId="{EAF48A5F-E573-4AEC-9B40-7BD5348E3039}" srcOrd="0" destOrd="0" presId="urn:microsoft.com/office/officeart/2005/8/layout/default"/>
    <dgm:cxn modelId="{7E551938-827E-47E6-BD3E-C42EB2DA9658}" type="presOf" srcId="{982FB457-1707-482E-974E-133D582ED78A}" destId="{5C435B37-B6C9-4770-B81E-4B299BD5588D}" srcOrd="0" destOrd="0" presId="urn:microsoft.com/office/officeart/2005/8/layout/default"/>
    <dgm:cxn modelId="{DDE6D697-FC4C-42FA-B88D-81E64F3B0436}" srcId="{6BCEF601-66C2-4682-86C3-BB0FFE518B0D}" destId="{982FB457-1707-482E-974E-133D582ED78A}" srcOrd="3" destOrd="0" parTransId="{E3D9F4D6-1EE6-49B7-9C06-561A6CB47F10}" sibTransId="{5DCE9D85-5879-41B9-9A6D-894CFAF72B4D}"/>
    <dgm:cxn modelId="{514DD9FC-7451-44D5-ACC4-D2EAB71DFFCB}" srcId="{6BCEF601-66C2-4682-86C3-BB0FFE518B0D}" destId="{50C96BE4-AB57-4DEC-8D78-39405F8007BD}" srcOrd="1" destOrd="0" parTransId="{1DF63706-C8E9-42ED-8C40-B0192D948585}" sibTransId="{77711405-B105-42F6-96F6-41BF0D095BCE}"/>
    <dgm:cxn modelId="{A48F9179-804B-40ED-AF3D-F5CBC301EBE5}" type="presOf" srcId="{6BCEF601-66C2-4682-86C3-BB0FFE518B0D}" destId="{B0DBF55B-BDF9-4B85-BFBB-E092DD850D1A}" srcOrd="0" destOrd="0" presId="urn:microsoft.com/office/officeart/2005/8/layout/default"/>
    <dgm:cxn modelId="{DD33DBC0-6864-49BF-915C-4B93B877C936}" srcId="{6BCEF601-66C2-4682-86C3-BB0FFE518B0D}" destId="{3CFAFBE4-0746-475C-8C43-D21B08495148}" srcOrd="0" destOrd="0" parTransId="{63CA2F9B-77A1-479F-B3F3-885D9B572FCB}" sibTransId="{64A86D27-956A-458D-9241-FD7AE682CD10}"/>
    <dgm:cxn modelId="{33F5B8B9-EEF6-42D5-919D-582F9F8B204A}" type="presParOf" srcId="{B0DBF55B-BDF9-4B85-BFBB-E092DD850D1A}" destId="{EAF48A5F-E573-4AEC-9B40-7BD5348E3039}" srcOrd="0" destOrd="0" presId="urn:microsoft.com/office/officeart/2005/8/layout/default"/>
    <dgm:cxn modelId="{65399830-2FF0-4FFD-97EF-DDFD4AB03C89}" type="presParOf" srcId="{B0DBF55B-BDF9-4B85-BFBB-E092DD850D1A}" destId="{535435D1-9059-48DD-A47F-77647ED3EE1E}" srcOrd="1" destOrd="0" presId="urn:microsoft.com/office/officeart/2005/8/layout/default"/>
    <dgm:cxn modelId="{07F4736A-A11A-47B2-9456-881DADEFDA5B}" type="presParOf" srcId="{B0DBF55B-BDF9-4B85-BFBB-E092DD850D1A}" destId="{1448BEBB-9431-4A82-A997-2819B0B5CEB5}" srcOrd="2" destOrd="0" presId="urn:microsoft.com/office/officeart/2005/8/layout/default"/>
    <dgm:cxn modelId="{B6B3BD2A-00DF-4A61-9A51-02A72EC89075}" type="presParOf" srcId="{B0DBF55B-BDF9-4B85-BFBB-E092DD850D1A}" destId="{D9A400CB-1C22-4F46-9960-81D2DEA10A5D}" srcOrd="3" destOrd="0" presId="urn:microsoft.com/office/officeart/2005/8/layout/default"/>
    <dgm:cxn modelId="{4A164C9F-ACAB-4E8C-8946-851FCFE0D94D}" type="presParOf" srcId="{B0DBF55B-BDF9-4B85-BFBB-E092DD850D1A}" destId="{E3F72FDE-5876-455C-A26B-9F175DE9C2AF}" srcOrd="4" destOrd="0" presId="urn:microsoft.com/office/officeart/2005/8/layout/default"/>
    <dgm:cxn modelId="{248234C1-4A1F-44A3-A82F-680E8047C641}" type="presParOf" srcId="{B0DBF55B-BDF9-4B85-BFBB-E092DD850D1A}" destId="{50585DE8-3EFE-4D8A-BA6A-5CDABB75D99A}" srcOrd="5" destOrd="0" presId="urn:microsoft.com/office/officeart/2005/8/layout/default"/>
    <dgm:cxn modelId="{904908BE-302B-4BA3-8626-CBA3EE63CF1D}" type="presParOf" srcId="{B0DBF55B-BDF9-4B85-BFBB-E092DD850D1A}" destId="{5C435B37-B6C9-4770-B81E-4B299BD5588D}" srcOrd="6" destOrd="0" presId="urn:microsoft.com/office/officeart/2005/8/layout/default"/>
    <dgm:cxn modelId="{08C37351-2236-428C-A84B-BF4DEC88A712}" type="presParOf" srcId="{B0DBF55B-BDF9-4B85-BFBB-E092DD850D1A}" destId="{5B61D71B-4DEC-4E3A-A08C-109FA45EBCE8}" srcOrd="7" destOrd="0" presId="urn:microsoft.com/office/officeart/2005/8/layout/default"/>
    <dgm:cxn modelId="{1B9EE5E8-1D22-413F-BCAF-E69F82D8B83E}" type="presParOf" srcId="{B0DBF55B-BDF9-4B85-BFBB-E092DD850D1A}" destId="{6EF584CB-7E02-4716-BB36-6AC22F6B0721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1355339-6E6D-4AC8-AC93-06A6ECDCFEC0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BF300667-D8AB-411B-9114-CF23754940EC}">
      <dgm:prSet phldrT="[Текст]" custT="1"/>
      <dgm:spPr/>
      <dgm:t>
        <a:bodyPr/>
        <a:lstStyle/>
        <a:p>
          <a:r>
            <a:rPr lang="uk-UA" sz="4000" dirty="0" smtClean="0"/>
            <a:t>Можливі 2 варіанти дублювання</a:t>
          </a:r>
          <a:endParaRPr lang="uk-UA" sz="4000" dirty="0"/>
        </a:p>
      </dgm:t>
    </dgm:pt>
    <dgm:pt modelId="{D129D277-B3A6-4F07-A3BF-9245882731D6}" type="parTrans" cxnId="{D3C676B1-4A5A-4327-9159-61D72F632A2A}">
      <dgm:prSet/>
      <dgm:spPr/>
      <dgm:t>
        <a:bodyPr/>
        <a:lstStyle/>
        <a:p>
          <a:endParaRPr lang="uk-UA"/>
        </a:p>
      </dgm:t>
    </dgm:pt>
    <dgm:pt modelId="{6ED49E50-A22B-4F32-A73D-5CA56AC05C5A}" type="sibTrans" cxnId="{D3C676B1-4A5A-4327-9159-61D72F632A2A}">
      <dgm:prSet/>
      <dgm:spPr/>
      <dgm:t>
        <a:bodyPr/>
        <a:lstStyle/>
        <a:p>
          <a:endParaRPr lang="uk-UA"/>
        </a:p>
      </dgm:t>
    </dgm:pt>
    <dgm:pt modelId="{F81C931B-AE75-4A39-80D1-A37E1DD31C8C}">
      <dgm:prSet phldrT="[Текст]" custT="1"/>
      <dgm:spPr/>
      <dgm:t>
        <a:bodyPr/>
        <a:lstStyle/>
        <a:p>
          <a:r>
            <a:rPr lang="uk-UA" sz="4000" dirty="0" smtClean="0"/>
            <a:t>В силіконі</a:t>
          </a:r>
          <a:endParaRPr lang="uk-UA" sz="4000" dirty="0"/>
        </a:p>
      </dgm:t>
    </dgm:pt>
    <dgm:pt modelId="{7CE0831A-8020-41D2-931A-96A31CD507F3}" type="parTrans" cxnId="{208E6CE1-C59E-4FBA-82F2-2451057F9FF5}">
      <dgm:prSet/>
      <dgm:spPr/>
      <dgm:t>
        <a:bodyPr/>
        <a:lstStyle/>
        <a:p>
          <a:endParaRPr lang="uk-UA"/>
        </a:p>
      </dgm:t>
    </dgm:pt>
    <dgm:pt modelId="{8A65CD2A-8672-4675-8FB4-429C29D49034}" type="sibTrans" cxnId="{208E6CE1-C59E-4FBA-82F2-2451057F9FF5}">
      <dgm:prSet/>
      <dgm:spPr/>
      <dgm:t>
        <a:bodyPr/>
        <a:lstStyle/>
        <a:p>
          <a:endParaRPr lang="uk-UA"/>
        </a:p>
      </dgm:t>
    </dgm:pt>
    <dgm:pt modelId="{80C2C9BD-DF1C-4C0A-8220-4ACA8A994676}">
      <dgm:prSet phldrT="[Текст]" custT="1"/>
      <dgm:spPr/>
      <dgm:t>
        <a:bodyPr/>
        <a:lstStyle/>
        <a:p>
          <a:r>
            <a:rPr lang="uk-UA" sz="4000" dirty="0" smtClean="0"/>
            <a:t>В </a:t>
          </a:r>
          <a:r>
            <a:rPr lang="uk-UA" sz="4000" dirty="0" err="1" smtClean="0"/>
            <a:t>геліні</a:t>
          </a:r>
          <a:endParaRPr lang="uk-UA" sz="4000" dirty="0"/>
        </a:p>
      </dgm:t>
    </dgm:pt>
    <dgm:pt modelId="{F91EF746-4F3F-43CF-88E3-95FFF37A3099}" type="parTrans" cxnId="{94B0C40F-C378-478A-89A6-FB52B5A47CDE}">
      <dgm:prSet/>
      <dgm:spPr/>
      <dgm:t>
        <a:bodyPr/>
        <a:lstStyle/>
        <a:p>
          <a:endParaRPr lang="uk-UA"/>
        </a:p>
      </dgm:t>
    </dgm:pt>
    <dgm:pt modelId="{A68BEFA0-E3F6-4F3E-9061-E0BBC893ACE6}" type="sibTrans" cxnId="{94B0C40F-C378-478A-89A6-FB52B5A47CDE}">
      <dgm:prSet/>
      <dgm:spPr/>
      <dgm:t>
        <a:bodyPr/>
        <a:lstStyle/>
        <a:p>
          <a:endParaRPr lang="uk-UA"/>
        </a:p>
      </dgm:t>
    </dgm:pt>
    <dgm:pt modelId="{CA5CDF2C-F57C-4CF8-ABC5-FA805FCA71BE}" type="pres">
      <dgm:prSet presAssocID="{01355339-6E6D-4AC8-AC93-06A6ECDCFEC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FD958477-5386-4534-9593-AD8C42C21023}" type="pres">
      <dgm:prSet presAssocID="{BF300667-D8AB-411B-9114-CF23754940EC}" presName="hierRoot1" presStyleCnt="0">
        <dgm:presLayoutVars>
          <dgm:hierBranch val="init"/>
        </dgm:presLayoutVars>
      </dgm:prSet>
      <dgm:spPr/>
    </dgm:pt>
    <dgm:pt modelId="{4497D616-D231-4F77-85DB-AE7265A626AF}" type="pres">
      <dgm:prSet presAssocID="{BF300667-D8AB-411B-9114-CF23754940EC}" presName="rootComposite1" presStyleCnt="0"/>
      <dgm:spPr/>
    </dgm:pt>
    <dgm:pt modelId="{0594FC99-FC13-4275-8970-8429A30A6DE0}" type="pres">
      <dgm:prSet presAssocID="{BF300667-D8AB-411B-9114-CF23754940EC}" presName="rootText1" presStyleLbl="node0" presStyleIdx="0" presStyleCnt="1" custScaleX="221405" custScaleY="46796" custLinFactNeighborX="1616" custLinFactNeighborY="-31029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8DD27592-A33C-4FA4-B093-0CA5FA8D5D9D}" type="pres">
      <dgm:prSet presAssocID="{BF300667-D8AB-411B-9114-CF23754940EC}" presName="rootConnector1" presStyleLbl="node1" presStyleIdx="0" presStyleCnt="0"/>
      <dgm:spPr/>
      <dgm:t>
        <a:bodyPr/>
        <a:lstStyle/>
        <a:p>
          <a:endParaRPr lang="uk-UA"/>
        </a:p>
      </dgm:t>
    </dgm:pt>
    <dgm:pt modelId="{2727593D-1A5B-44EF-8E17-2C97C088F651}" type="pres">
      <dgm:prSet presAssocID="{BF300667-D8AB-411B-9114-CF23754940EC}" presName="hierChild2" presStyleCnt="0"/>
      <dgm:spPr/>
    </dgm:pt>
    <dgm:pt modelId="{AF48AC2D-7504-4CD1-ACD6-1397D5FA9EAC}" type="pres">
      <dgm:prSet presAssocID="{7CE0831A-8020-41D2-931A-96A31CD507F3}" presName="Name37" presStyleLbl="parChTrans1D2" presStyleIdx="0" presStyleCnt="2"/>
      <dgm:spPr/>
      <dgm:t>
        <a:bodyPr/>
        <a:lstStyle/>
        <a:p>
          <a:endParaRPr lang="uk-UA"/>
        </a:p>
      </dgm:t>
    </dgm:pt>
    <dgm:pt modelId="{9291F799-01D2-4EA5-91D6-7506881D5E6C}" type="pres">
      <dgm:prSet presAssocID="{F81C931B-AE75-4A39-80D1-A37E1DD31C8C}" presName="hierRoot2" presStyleCnt="0">
        <dgm:presLayoutVars>
          <dgm:hierBranch val="init"/>
        </dgm:presLayoutVars>
      </dgm:prSet>
      <dgm:spPr/>
    </dgm:pt>
    <dgm:pt modelId="{A948F175-59B4-4210-A6A5-2FC947E2AF69}" type="pres">
      <dgm:prSet presAssocID="{F81C931B-AE75-4A39-80D1-A37E1DD31C8C}" presName="rootComposite" presStyleCnt="0"/>
      <dgm:spPr/>
    </dgm:pt>
    <dgm:pt modelId="{29CE5C05-8E16-4F3A-94E6-2C501EB056BC}" type="pres">
      <dgm:prSet presAssocID="{F81C931B-AE75-4A39-80D1-A37E1DD31C8C}" presName="rootText" presStyleLbl="node2" presStyleIdx="0" presStyleCnt="2" custScaleX="95882" custScaleY="32699" custLinFactNeighborX="-1293" custLinFactNeighborY="-48483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2450D59E-1F83-49B7-98E7-05207BA4FCBE}" type="pres">
      <dgm:prSet presAssocID="{F81C931B-AE75-4A39-80D1-A37E1DD31C8C}" presName="rootConnector" presStyleLbl="node2" presStyleIdx="0" presStyleCnt="2"/>
      <dgm:spPr/>
      <dgm:t>
        <a:bodyPr/>
        <a:lstStyle/>
        <a:p>
          <a:endParaRPr lang="uk-UA"/>
        </a:p>
      </dgm:t>
    </dgm:pt>
    <dgm:pt modelId="{942A1286-0D9F-4E3C-83C7-8AF666A863B8}" type="pres">
      <dgm:prSet presAssocID="{F81C931B-AE75-4A39-80D1-A37E1DD31C8C}" presName="hierChild4" presStyleCnt="0"/>
      <dgm:spPr/>
    </dgm:pt>
    <dgm:pt modelId="{1EA077BE-5B72-40DD-9FB9-E4A26ECF2F83}" type="pres">
      <dgm:prSet presAssocID="{F81C931B-AE75-4A39-80D1-A37E1DD31C8C}" presName="hierChild5" presStyleCnt="0"/>
      <dgm:spPr/>
    </dgm:pt>
    <dgm:pt modelId="{546D3736-25C9-48D3-9F03-1E5842A330B9}" type="pres">
      <dgm:prSet presAssocID="{F91EF746-4F3F-43CF-88E3-95FFF37A3099}" presName="Name37" presStyleLbl="parChTrans1D2" presStyleIdx="1" presStyleCnt="2"/>
      <dgm:spPr/>
      <dgm:t>
        <a:bodyPr/>
        <a:lstStyle/>
        <a:p>
          <a:endParaRPr lang="uk-UA"/>
        </a:p>
      </dgm:t>
    </dgm:pt>
    <dgm:pt modelId="{98D818AC-8D8F-49B0-959B-082BEBB2F021}" type="pres">
      <dgm:prSet presAssocID="{80C2C9BD-DF1C-4C0A-8220-4ACA8A994676}" presName="hierRoot2" presStyleCnt="0">
        <dgm:presLayoutVars>
          <dgm:hierBranch val="init"/>
        </dgm:presLayoutVars>
      </dgm:prSet>
      <dgm:spPr/>
    </dgm:pt>
    <dgm:pt modelId="{CE0E38FA-6773-4750-892D-78834CC1D1DA}" type="pres">
      <dgm:prSet presAssocID="{80C2C9BD-DF1C-4C0A-8220-4ACA8A994676}" presName="rootComposite" presStyleCnt="0"/>
      <dgm:spPr/>
    </dgm:pt>
    <dgm:pt modelId="{F32E53C8-901B-41A5-A631-552123C297CE}" type="pres">
      <dgm:prSet presAssocID="{80C2C9BD-DF1C-4C0A-8220-4ACA8A994676}" presName="rootText" presStyleLbl="node2" presStyleIdx="1" presStyleCnt="2" custScaleX="74142" custScaleY="33992" custLinFactNeighborX="-5172" custLinFactNeighborY="-48483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AD65A6F7-9ABD-493C-BF11-B8B7C620E80E}" type="pres">
      <dgm:prSet presAssocID="{80C2C9BD-DF1C-4C0A-8220-4ACA8A994676}" presName="rootConnector" presStyleLbl="node2" presStyleIdx="1" presStyleCnt="2"/>
      <dgm:spPr/>
      <dgm:t>
        <a:bodyPr/>
        <a:lstStyle/>
        <a:p>
          <a:endParaRPr lang="uk-UA"/>
        </a:p>
      </dgm:t>
    </dgm:pt>
    <dgm:pt modelId="{11D98254-DC20-45EB-857D-AC98E07BED6B}" type="pres">
      <dgm:prSet presAssocID="{80C2C9BD-DF1C-4C0A-8220-4ACA8A994676}" presName="hierChild4" presStyleCnt="0"/>
      <dgm:spPr/>
    </dgm:pt>
    <dgm:pt modelId="{26BE13C3-835F-4A2F-860D-E744986226A6}" type="pres">
      <dgm:prSet presAssocID="{80C2C9BD-DF1C-4C0A-8220-4ACA8A994676}" presName="hierChild5" presStyleCnt="0"/>
      <dgm:spPr/>
    </dgm:pt>
    <dgm:pt modelId="{2D1D84F4-44A8-4831-B548-762EE1096BFC}" type="pres">
      <dgm:prSet presAssocID="{BF300667-D8AB-411B-9114-CF23754940EC}" presName="hierChild3" presStyleCnt="0"/>
      <dgm:spPr/>
    </dgm:pt>
  </dgm:ptLst>
  <dgm:cxnLst>
    <dgm:cxn modelId="{0EE1A4E4-A3E2-4901-8B2C-8E90E0FFA2D4}" type="presOf" srcId="{80C2C9BD-DF1C-4C0A-8220-4ACA8A994676}" destId="{F32E53C8-901B-41A5-A631-552123C297CE}" srcOrd="0" destOrd="0" presId="urn:microsoft.com/office/officeart/2005/8/layout/orgChart1"/>
    <dgm:cxn modelId="{94B0C40F-C378-478A-89A6-FB52B5A47CDE}" srcId="{BF300667-D8AB-411B-9114-CF23754940EC}" destId="{80C2C9BD-DF1C-4C0A-8220-4ACA8A994676}" srcOrd="1" destOrd="0" parTransId="{F91EF746-4F3F-43CF-88E3-95FFF37A3099}" sibTransId="{A68BEFA0-E3F6-4F3E-9061-E0BBC893ACE6}"/>
    <dgm:cxn modelId="{894BCF64-681E-47B9-B8EE-4975C6DF86E2}" type="presOf" srcId="{80C2C9BD-DF1C-4C0A-8220-4ACA8A994676}" destId="{AD65A6F7-9ABD-493C-BF11-B8B7C620E80E}" srcOrd="1" destOrd="0" presId="urn:microsoft.com/office/officeart/2005/8/layout/orgChart1"/>
    <dgm:cxn modelId="{A11F491D-F26B-4DB8-A016-0BFFC8CEBD55}" type="presOf" srcId="{BF300667-D8AB-411B-9114-CF23754940EC}" destId="{8DD27592-A33C-4FA4-B093-0CA5FA8D5D9D}" srcOrd="1" destOrd="0" presId="urn:microsoft.com/office/officeart/2005/8/layout/orgChart1"/>
    <dgm:cxn modelId="{9D66982E-34DA-4FBD-B0E7-7888877FB8C7}" type="presOf" srcId="{F81C931B-AE75-4A39-80D1-A37E1DD31C8C}" destId="{29CE5C05-8E16-4F3A-94E6-2C501EB056BC}" srcOrd="0" destOrd="0" presId="urn:microsoft.com/office/officeart/2005/8/layout/orgChart1"/>
    <dgm:cxn modelId="{5BC1A17C-A1B7-4F7A-9971-3FE76032B9ED}" type="presOf" srcId="{7CE0831A-8020-41D2-931A-96A31CD507F3}" destId="{AF48AC2D-7504-4CD1-ACD6-1397D5FA9EAC}" srcOrd="0" destOrd="0" presId="urn:microsoft.com/office/officeart/2005/8/layout/orgChart1"/>
    <dgm:cxn modelId="{208E6CE1-C59E-4FBA-82F2-2451057F9FF5}" srcId="{BF300667-D8AB-411B-9114-CF23754940EC}" destId="{F81C931B-AE75-4A39-80D1-A37E1DD31C8C}" srcOrd="0" destOrd="0" parTransId="{7CE0831A-8020-41D2-931A-96A31CD507F3}" sibTransId="{8A65CD2A-8672-4675-8FB4-429C29D49034}"/>
    <dgm:cxn modelId="{BC2AF14C-12D1-42E3-BD2D-D5029FAB1174}" type="presOf" srcId="{F81C931B-AE75-4A39-80D1-A37E1DD31C8C}" destId="{2450D59E-1F83-49B7-98E7-05207BA4FCBE}" srcOrd="1" destOrd="0" presId="urn:microsoft.com/office/officeart/2005/8/layout/orgChart1"/>
    <dgm:cxn modelId="{751CE25F-7BE5-4C8F-9013-8A81243FB87A}" type="presOf" srcId="{BF300667-D8AB-411B-9114-CF23754940EC}" destId="{0594FC99-FC13-4275-8970-8429A30A6DE0}" srcOrd="0" destOrd="0" presId="urn:microsoft.com/office/officeart/2005/8/layout/orgChart1"/>
    <dgm:cxn modelId="{EC731804-3566-46CF-A2CB-346F9DD650CA}" type="presOf" srcId="{01355339-6E6D-4AC8-AC93-06A6ECDCFEC0}" destId="{CA5CDF2C-F57C-4CF8-ABC5-FA805FCA71BE}" srcOrd="0" destOrd="0" presId="urn:microsoft.com/office/officeart/2005/8/layout/orgChart1"/>
    <dgm:cxn modelId="{D3C676B1-4A5A-4327-9159-61D72F632A2A}" srcId="{01355339-6E6D-4AC8-AC93-06A6ECDCFEC0}" destId="{BF300667-D8AB-411B-9114-CF23754940EC}" srcOrd="0" destOrd="0" parTransId="{D129D277-B3A6-4F07-A3BF-9245882731D6}" sibTransId="{6ED49E50-A22B-4F32-A73D-5CA56AC05C5A}"/>
    <dgm:cxn modelId="{E7BA1B7D-2F4D-41AF-8963-591011F1E1DE}" type="presOf" srcId="{F91EF746-4F3F-43CF-88E3-95FFF37A3099}" destId="{546D3736-25C9-48D3-9F03-1E5842A330B9}" srcOrd="0" destOrd="0" presId="urn:microsoft.com/office/officeart/2005/8/layout/orgChart1"/>
    <dgm:cxn modelId="{EA310E3C-7118-4964-9988-DEBB83AF14D0}" type="presParOf" srcId="{CA5CDF2C-F57C-4CF8-ABC5-FA805FCA71BE}" destId="{FD958477-5386-4534-9593-AD8C42C21023}" srcOrd="0" destOrd="0" presId="urn:microsoft.com/office/officeart/2005/8/layout/orgChart1"/>
    <dgm:cxn modelId="{910DC7C7-ED68-40F2-87FB-0C0C650A54F5}" type="presParOf" srcId="{FD958477-5386-4534-9593-AD8C42C21023}" destId="{4497D616-D231-4F77-85DB-AE7265A626AF}" srcOrd="0" destOrd="0" presId="urn:microsoft.com/office/officeart/2005/8/layout/orgChart1"/>
    <dgm:cxn modelId="{0DC44647-62AA-4BFC-87AA-D68AB2233F35}" type="presParOf" srcId="{4497D616-D231-4F77-85DB-AE7265A626AF}" destId="{0594FC99-FC13-4275-8970-8429A30A6DE0}" srcOrd="0" destOrd="0" presId="urn:microsoft.com/office/officeart/2005/8/layout/orgChart1"/>
    <dgm:cxn modelId="{45C4FC71-7D32-4873-91E3-B46CC4F6ED33}" type="presParOf" srcId="{4497D616-D231-4F77-85DB-AE7265A626AF}" destId="{8DD27592-A33C-4FA4-B093-0CA5FA8D5D9D}" srcOrd="1" destOrd="0" presId="urn:microsoft.com/office/officeart/2005/8/layout/orgChart1"/>
    <dgm:cxn modelId="{764F02EA-C31E-4D7E-9006-61D58246FDEB}" type="presParOf" srcId="{FD958477-5386-4534-9593-AD8C42C21023}" destId="{2727593D-1A5B-44EF-8E17-2C97C088F651}" srcOrd="1" destOrd="0" presId="urn:microsoft.com/office/officeart/2005/8/layout/orgChart1"/>
    <dgm:cxn modelId="{C36E17C3-32C5-474A-A576-2FE7AF13B880}" type="presParOf" srcId="{2727593D-1A5B-44EF-8E17-2C97C088F651}" destId="{AF48AC2D-7504-4CD1-ACD6-1397D5FA9EAC}" srcOrd="0" destOrd="0" presId="urn:microsoft.com/office/officeart/2005/8/layout/orgChart1"/>
    <dgm:cxn modelId="{6FEDC5E2-6FE9-40F6-9D2A-92307D946952}" type="presParOf" srcId="{2727593D-1A5B-44EF-8E17-2C97C088F651}" destId="{9291F799-01D2-4EA5-91D6-7506881D5E6C}" srcOrd="1" destOrd="0" presId="urn:microsoft.com/office/officeart/2005/8/layout/orgChart1"/>
    <dgm:cxn modelId="{7BD7175D-4F5E-4084-8BB7-35AFDF2016EF}" type="presParOf" srcId="{9291F799-01D2-4EA5-91D6-7506881D5E6C}" destId="{A948F175-59B4-4210-A6A5-2FC947E2AF69}" srcOrd="0" destOrd="0" presId="urn:microsoft.com/office/officeart/2005/8/layout/orgChart1"/>
    <dgm:cxn modelId="{8C4FF3D9-B0EB-48C0-BDEE-9D90C08CEABA}" type="presParOf" srcId="{A948F175-59B4-4210-A6A5-2FC947E2AF69}" destId="{29CE5C05-8E16-4F3A-94E6-2C501EB056BC}" srcOrd="0" destOrd="0" presId="urn:microsoft.com/office/officeart/2005/8/layout/orgChart1"/>
    <dgm:cxn modelId="{DFDBFCBC-DD34-4381-8546-86E40D42C30F}" type="presParOf" srcId="{A948F175-59B4-4210-A6A5-2FC947E2AF69}" destId="{2450D59E-1F83-49B7-98E7-05207BA4FCBE}" srcOrd="1" destOrd="0" presId="urn:microsoft.com/office/officeart/2005/8/layout/orgChart1"/>
    <dgm:cxn modelId="{366C5910-4268-4945-AE82-375F67ED269C}" type="presParOf" srcId="{9291F799-01D2-4EA5-91D6-7506881D5E6C}" destId="{942A1286-0D9F-4E3C-83C7-8AF666A863B8}" srcOrd="1" destOrd="0" presId="urn:microsoft.com/office/officeart/2005/8/layout/orgChart1"/>
    <dgm:cxn modelId="{7D5EF966-BFFB-4410-A231-60A9C72B68E0}" type="presParOf" srcId="{9291F799-01D2-4EA5-91D6-7506881D5E6C}" destId="{1EA077BE-5B72-40DD-9FB9-E4A26ECF2F83}" srcOrd="2" destOrd="0" presId="urn:microsoft.com/office/officeart/2005/8/layout/orgChart1"/>
    <dgm:cxn modelId="{D380DBA2-5099-43F4-BB50-1CAB031457BF}" type="presParOf" srcId="{2727593D-1A5B-44EF-8E17-2C97C088F651}" destId="{546D3736-25C9-48D3-9F03-1E5842A330B9}" srcOrd="2" destOrd="0" presId="urn:microsoft.com/office/officeart/2005/8/layout/orgChart1"/>
    <dgm:cxn modelId="{7B2E4DA4-B4CA-44B7-923E-5517C058DBEE}" type="presParOf" srcId="{2727593D-1A5B-44EF-8E17-2C97C088F651}" destId="{98D818AC-8D8F-49B0-959B-082BEBB2F021}" srcOrd="3" destOrd="0" presId="urn:microsoft.com/office/officeart/2005/8/layout/orgChart1"/>
    <dgm:cxn modelId="{EC8E975E-1022-449F-8AC9-660D049C29C3}" type="presParOf" srcId="{98D818AC-8D8F-49B0-959B-082BEBB2F021}" destId="{CE0E38FA-6773-4750-892D-78834CC1D1DA}" srcOrd="0" destOrd="0" presId="urn:microsoft.com/office/officeart/2005/8/layout/orgChart1"/>
    <dgm:cxn modelId="{A672A998-0F6A-4A24-9CFC-E82F2C23C7A0}" type="presParOf" srcId="{CE0E38FA-6773-4750-892D-78834CC1D1DA}" destId="{F32E53C8-901B-41A5-A631-552123C297CE}" srcOrd="0" destOrd="0" presId="urn:microsoft.com/office/officeart/2005/8/layout/orgChart1"/>
    <dgm:cxn modelId="{E3D54229-5ED0-4167-AD90-F07DD0D618EB}" type="presParOf" srcId="{CE0E38FA-6773-4750-892D-78834CC1D1DA}" destId="{AD65A6F7-9ABD-493C-BF11-B8B7C620E80E}" srcOrd="1" destOrd="0" presId="urn:microsoft.com/office/officeart/2005/8/layout/orgChart1"/>
    <dgm:cxn modelId="{03490463-255A-45A7-9207-A6B89645CDE9}" type="presParOf" srcId="{98D818AC-8D8F-49B0-959B-082BEBB2F021}" destId="{11D98254-DC20-45EB-857D-AC98E07BED6B}" srcOrd="1" destOrd="0" presId="urn:microsoft.com/office/officeart/2005/8/layout/orgChart1"/>
    <dgm:cxn modelId="{CD2C7C8B-109A-49EC-9E88-768F511D47B2}" type="presParOf" srcId="{98D818AC-8D8F-49B0-959B-082BEBB2F021}" destId="{26BE13C3-835F-4A2F-860D-E744986226A6}" srcOrd="2" destOrd="0" presId="urn:microsoft.com/office/officeart/2005/8/layout/orgChart1"/>
    <dgm:cxn modelId="{64DCC30D-1342-4780-9F5B-E39BECB42086}" type="presParOf" srcId="{FD958477-5386-4534-9593-AD8C42C21023}" destId="{2D1D84F4-44A8-4831-B548-762EE1096BF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A7ACE05-D0EB-4A97-B7F5-34A8B4456DE6}" type="doc">
      <dgm:prSet loTypeId="urn:microsoft.com/office/officeart/2005/8/layout/arrow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8E6B76AF-96DF-4DAB-84CF-F32F908E3696}">
      <dgm:prSet phldrT="[Текст]" phldr="1"/>
      <dgm:spPr/>
      <dgm:t>
        <a:bodyPr/>
        <a:lstStyle/>
        <a:p>
          <a:endParaRPr lang="uk-UA" dirty="0"/>
        </a:p>
      </dgm:t>
    </dgm:pt>
    <dgm:pt modelId="{4F1132D0-C642-40B8-B1FB-B6148C668038}" type="sibTrans" cxnId="{A2B6D8F1-8CE0-4091-8F8A-C97566D11BBF}">
      <dgm:prSet/>
      <dgm:spPr/>
      <dgm:t>
        <a:bodyPr/>
        <a:lstStyle/>
        <a:p>
          <a:endParaRPr lang="uk-UA"/>
        </a:p>
      </dgm:t>
    </dgm:pt>
    <dgm:pt modelId="{FB04CA13-73AE-4445-B09F-2DF73FD211A7}" type="parTrans" cxnId="{A2B6D8F1-8CE0-4091-8F8A-C97566D11BBF}">
      <dgm:prSet/>
      <dgm:spPr/>
      <dgm:t>
        <a:bodyPr/>
        <a:lstStyle/>
        <a:p>
          <a:endParaRPr lang="uk-UA"/>
        </a:p>
      </dgm:t>
    </dgm:pt>
    <dgm:pt modelId="{D49FA894-43A9-4B11-BE3D-CFFC5F054D5B}" type="pres">
      <dgm:prSet presAssocID="{0A7ACE05-D0EB-4A97-B7F5-34A8B4456DE6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B75771D-8437-4F32-A11E-23681DECB7E9}" type="pres">
      <dgm:prSet presAssocID="{8E6B76AF-96DF-4DAB-84CF-F32F908E3696}" presName="upArrow" presStyleLbl="node1" presStyleIdx="0" presStyleCnt="1" custScaleY="93893" custLinFactNeighborX="49541" custLinFactNeighborY="-9994"/>
      <dgm:spPr>
        <a:prstGeom prst="downArrow">
          <a:avLst/>
        </a:prstGeom>
      </dgm:spPr>
    </dgm:pt>
    <dgm:pt modelId="{36C324D9-ED65-44BC-A5C7-4DFCCEED9017}" type="pres">
      <dgm:prSet presAssocID="{8E6B76AF-96DF-4DAB-84CF-F32F908E3696}" presName="upArrowText" presStyleLbl="revTx" presStyleIdx="0" presStyleCnt="1" custLinFactNeighborX="4379" custLinFactNeighborY="-7996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A2B6D8F1-8CE0-4091-8F8A-C97566D11BBF}" srcId="{0A7ACE05-D0EB-4A97-B7F5-34A8B4456DE6}" destId="{8E6B76AF-96DF-4DAB-84CF-F32F908E3696}" srcOrd="0" destOrd="0" parTransId="{FB04CA13-73AE-4445-B09F-2DF73FD211A7}" sibTransId="{4F1132D0-C642-40B8-B1FB-B6148C668038}"/>
    <dgm:cxn modelId="{5348461A-09AD-4EAB-9C71-26201A7CD90A}" type="presOf" srcId="{8E6B76AF-96DF-4DAB-84CF-F32F908E3696}" destId="{36C324D9-ED65-44BC-A5C7-4DFCCEED9017}" srcOrd="0" destOrd="0" presId="urn:microsoft.com/office/officeart/2005/8/layout/arrow4"/>
    <dgm:cxn modelId="{5D0C36F2-377F-4BF8-A4EB-A46B9AD36C82}" type="presOf" srcId="{0A7ACE05-D0EB-4A97-B7F5-34A8B4456DE6}" destId="{D49FA894-43A9-4B11-BE3D-CFFC5F054D5B}" srcOrd="0" destOrd="0" presId="urn:microsoft.com/office/officeart/2005/8/layout/arrow4"/>
    <dgm:cxn modelId="{F5F8CC2A-F0B5-4E76-877D-F12B488DF801}" type="presParOf" srcId="{D49FA894-43A9-4B11-BE3D-CFFC5F054D5B}" destId="{7B75771D-8437-4F32-A11E-23681DECB7E9}" srcOrd="0" destOrd="0" presId="urn:microsoft.com/office/officeart/2005/8/layout/arrow4"/>
    <dgm:cxn modelId="{9A5CA3C1-BA29-4286-9397-A1F590DB826E}" type="presParOf" srcId="{D49FA894-43A9-4B11-BE3D-CFFC5F054D5B}" destId="{36C324D9-ED65-44BC-A5C7-4DFCCEED9017}" srcOrd="1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A7ACE05-D0EB-4A97-B7F5-34A8B4456DE6}" type="doc">
      <dgm:prSet loTypeId="urn:microsoft.com/office/officeart/2005/8/layout/arrow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8E6B76AF-96DF-4DAB-84CF-F32F908E3696}">
      <dgm:prSet phldrT="[Текст]" phldr="1"/>
      <dgm:spPr/>
      <dgm:t>
        <a:bodyPr/>
        <a:lstStyle/>
        <a:p>
          <a:endParaRPr lang="uk-UA" dirty="0"/>
        </a:p>
      </dgm:t>
    </dgm:pt>
    <dgm:pt modelId="{4F1132D0-C642-40B8-B1FB-B6148C668038}" type="sibTrans" cxnId="{A2B6D8F1-8CE0-4091-8F8A-C97566D11BBF}">
      <dgm:prSet/>
      <dgm:spPr/>
      <dgm:t>
        <a:bodyPr/>
        <a:lstStyle/>
        <a:p>
          <a:endParaRPr lang="uk-UA"/>
        </a:p>
      </dgm:t>
    </dgm:pt>
    <dgm:pt modelId="{FB04CA13-73AE-4445-B09F-2DF73FD211A7}" type="parTrans" cxnId="{A2B6D8F1-8CE0-4091-8F8A-C97566D11BBF}">
      <dgm:prSet/>
      <dgm:spPr/>
      <dgm:t>
        <a:bodyPr/>
        <a:lstStyle/>
        <a:p>
          <a:endParaRPr lang="uk-UA"/>
        </a:p>
      </dgm:t>
    </dgm:pt>
    <dgm:pt modelId="{D49FA894-43A9-4B11-BE3D-CFFC5F054D5B}" type="pres">
      <dgm:prSet presAssocID="{0A7ACE05-D0EB-4A97-B7F5-34A8B4456DE6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B75771D-8437-4F32-A11E-23681DECB7E9}" type="pres">
      <dgm:prSet presAssocID="{8E6B76AF-96DF-4DAB-84CF-F32F908E3696}" presName="upArrow" presStyleLbl="node1" presStyleIdx="0" presStyleCnt="1" custScaleY="93893" custLinFactNeighborX="61926" custLinFactNeighborY="-5052"/>
      <dgm:spPr>
        <a:prstGeom prst="downArrow">
          <a:avLst/>
        </a:prstGeom>
      </dgm:spPr>
    </dgm:pt>
    <dgm:pt modelId="{36C324D9-ED65-44BC-A5C7-4DFCCEED9017}" type="pres">
      <dgm:prSet presAssocID="{8E6B76AF-96DF-4DAB-84CF-F32F908E3696}" presName="upArrowText" presStyleLbl="revTx" presStyleIdx="0" presStyleCnt="1" custLinFactNeighborX="4379" custLinFactNeighborY="-7996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5C879A25-03A9-44CA-B36E-6B3B1CD67F5F}" type="presOf" srcId="{8E6B76AF-96DF-4DAB-84CF-F32F908E3696}" destId="{36C324D9-ED65-44BC-A5C7-4DFCCEED9017}" srcOrd="0" destOrd="0" presId="urn:microsoft.com/office/officeart/2005/8/layout/arrow4"/>
    <dgm:cxn modelId="{A2B6D8F1-8CE0-4091-8F8A-C97566D11BBF}" srcId="{0A7ACE05-D0EB-4A97-B7F5-34A8B4456DE6}" destId="{8E6B76AF-96DF-4DAB-84CF-F32F908E3696}" srcOrd="0" destOrd="0" parTransId="{FB04CA13-73AE-4445-B09F-2DF73FD211A7}" sibTransId="{4F1132D0-C642-40B8-B1FB-B6148C668038}"/>
    <dgm:cxn modelId="{F1F91E47-1A4C-4482-9AE6-D922DC14032F}" type="presOf" srcId="{0A7ACE05-D0EB-4A97-B7F5-34A8B4456DE6}" destId="{D49FA894-43A9-4B11-BE3D-CFFC5F054D5B}" srcOrd="0" destOrd="0" presId="urn:microsoft.com/office/officeart/2005/8/layout/arrow4"/>
    <dgm:cxn modelId="{78945928-E848-43D2-A24A-6AF2B23DF813}" type="presParOf" srcId="{D49FA894-43A9-4B11-BE3D-CFFC5F054D5B}" destId="{7B75771D-8437-4F32-A11E-23681DECB7E9}" srcOrd="0" destOrd="0" presId="urn:microsoft.com/office/officeart/2005/8/layout/arrow4"/>
    <dgm:cxn modelId="{2056598F-68DE-4EE3-85AB-601210565CE7}" type="presParOf" srcId="{D49FA894-43A9-4B11-BE3D-CFFC5F054D5B}" destId="{36C324D9-ED65-44BC-A5C7-4DFCCEED9017}" srcOrd="1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ABE1FF2-660D-4786-83B6-829D1CC9BF1E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0"/>
      <dgm:spPr/>
    </dgm:pt>
    <dgm:pt modelId="{75A9E4DF-9197-46B8-8F37-FB401B57F647}" type="pres">
      <dgm:prSet presAssocID="{1ABE1FF2-660D-4786-83B6-829D1CC9BF1E}" presName="Name0" presStyleCnt="0">
        <dgm:presLayoutVars>
          <dgm:dir/>
          <dgm:animLvl val="lvl"/>
          <dgm:resizeHandles val="exact"/>
        </dgm:presLayoutVars>
      </dgm:prSet>
      <dgm:spPr/>
    </dgm:pt>
    <dgm:pt modelId="{152D9B53-3EEC-4543-9115-62B73E58098F}" type="pres">
      <dgm:prSet presAssocID="{1ABE1FF2-660D-4786-83B6-829D1CC9BF1E}" presName="dummy" presStyleCnt="0"/>
      <dgm:spPr/>
    </dgm:pt>
    <dgm:pt modelId="{E1E10D27-A629-48BF-B9F6-BAF00498D7E6}" type="pres">
      <dgm:prSet presAssocID="{1ABE1FF2-660D-4786-83B6-829D1CC9BF1E}" presName="linH" presStyleCnt="0"/>
      <dgm:spPr/>
    </dgm:pt>
    <dgm:pt modelId="{0F05AEE7-EE64-45DE-BE12-6AD5569C67D9}" type="pres">
      <dgm:prSet presAssocID="{1ABE1FF2-660D-4786-83B6-829D1CC9BF1E}" presName="padding1" presStyleCnt="0"/>
      <dgm:spPr/>
    </dgm:pt>
    <dgm:pt modelId="{ACCDB65A-EFD5-406E-98AD-17BE0B36BC3B}" type="pres">
      <dgm:prSet presAssocID="{1ABE1FF2-660D-4786-83B6-829D1CC9BF1E}" presName="padding2" presStyleCnt="0"/>
      <dgm:spPr/>
    </dgm:pt>
    <dgm:pt modelId="{39CD6807-8683-4C5B-984F-917FF410C26A}" type="pres">
      <dgm:prSet presAssocID="{1ABE1FF2-660D-4786-83B6-829D1CC9BF1E}" presName="negArrow" presStyleCnt="0"/>
      <dgm:spPr/>
    </dgm:pt>
    <dgm:pt modelId="{541E6D28-7ECD-4DEB-9248-A0FB014DDE21}" type="pres">
      <dgm:prSet presAssocID="{1ABE1FF2-660D-4786-83B6-829D1CC9BF1E}" presName="backgroundArrow" presStyleLbl="node1" presStyleIdx="0" presStyleCnt="1" custLinFactNeighborX="-773" custLinFactNeighborY="-12095"/>
      <dgm:spPr/>
    </dgm:pt>
  </dgm:ptLst>
  <dgm:cxnLst>
    <dgm:cxn modelId="{9F87414E-4BD1-4920-848C-3FD9320866B3}" type="presOf" srcId="{1ABE1FF2-660D-4786-83B6-829D1CC9BF1E}" destId="{75A9E4DF-9197-46B8-8F37-FB401B57F647}" srcOrd="0" destOrd="0" presId="urn:microsoft.com/office/officeart/2005/8/layout/hProcess3"/>
    <dgm:cxn modelId="{72893EF2-51EF-4E4F-97D7-19858385690B}" type="presParOf" srcId="{75A9E4DF-9197-46B8-8F37-FB401B57F647}" destId="{152D9B53-3EEC-4543-9115-62B73E58098F}" srcOrd="0" destOrd="0" presId="urn:microsoft.com/office/officeart/2005/8/layout/hProcess3"/>
    <dgm:cxn modelId="{39D69939-4742-42F2-A300-BD772215EB0E}" type="presParOf" srcId="{75A9E4DF-9197-46B8-8F37-FB401B57F647}" destId="{E1E10D27-A629-48BF-B9F6-BAF00498D7E6}" srcOrd="1" destOrd="0" presId="urn:microsoft.com/office/officeart/2005/8/layout/hProcess3"/>
    <dgm:cxn modelId="{C8506F87-B56E-412C-9D0C-329B28384515}" type="presParOf" srcId="{E1E10D27-A629-48BF-B9F6-BAF00498D7E6}" destId="{0F05AEE7-EE64-45DE-BE12-6AD5569C67D9}" srcOrd="0" destOrd="0" presId="urn:microsoft.com/office/officeart/2005/8/layout/hProcess3"/>
    <dgm:cxn modelId="{1E4B9EC6-9E31-4C35-8A89-C1A38351D5C0}" type="presParOf" srcId="{E1E10D27-A629-48BF-B9F6-BAF00498D7E6}" destId="{ACCDB65A-EFD5-406E-98AD-17BE0B36BC3B}" srcOrd="1" destOrd="0" presId="urn:microsoft.com/office/officeart/2005/8/layout/hProcess3"/>
    <dgm:cxn modelId="{B94492F0-4B9A-4F5D-8DF3-4F492D94E52F}" type="presParOf" srcId="{E1E10D27-A629-48BF-B9F6-BAF00498D7E6}" destId="{39CD6807-8683-4C5B-984F-917FF410C26A}" srcOrd="2" destOrd="0" presId="urn:microsoft.com/office/officeart/2005/8/layout/hProcess3"/>
    <dgm:cxn modelId="{5B4FFCC7-B438-44DB-A19E-5E1419AE1FB2}" type="presParOf" srcId="{E1E10D27-A629-48BF-B9F6-BAF00498D7E6}" destId="{541E6D28-7ECD-4DEB-9248-A0FB014DDE21}" srcOrd="3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B6CD593-114E-4CDC-8B7B-D930E2ED6D47}" type="doc">
      <dgm:prSet loTypeId="urn:microsoft.com/office/officeart/2005/8/layout/chevron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3E0BB8C7-0891-4951-B847-C5AED82B4B03}">
      <dgm:prSet phldrT="[Текст]" phldr="1"/>
      <dgm:spPr/>
      <dgm:t>
        <a:bodyPr/>
        <a:lstStyle/>
        <a:p>
          <a:endParaRPr lang="ru-RU" dirty="0"/>
        </a:p>
      </dgm:t>
    </dgm:pt>
    <dgm:pt modelId="{7F074644-F800-481B-8803-3996236282FF}" type="parTrans" cxnId="{5D7A0D07-1CEA-4687-A431-7D9553FD2776}">
      <dgm:prSet/>
      <dgm:spPr/>
      <dgm:t>
        <a:bodyPr/>
        <a:lstStyle/>
        <a:p>
          <a:endParaRPr lang="ru-RU"/>
        </a:p>
      </dgm:t>
    </dgm:pt>
    <dgm:pt modelId="{E65B8337-37C1-4DB7-BB3A-F975D46F83A9}" type="sibTrans" cxnId="{5D7A0D07-1CEA-4687-A431-7D9553FD2776}">
      <dgm:prSet/>
      <dgm:spPr/>
      <dgm:t>
        <a:bodyPr/>
        <a:lstStyle/>
        <a:p>
          <a:endParaRPr lang="ru-RU"/>
        </a:p>
      </dgm:t>
    </dgm:pt>
    <dgm:pt modelId="{95DDF5BE-2A46-414D-8031-3C97CDF422C1}">
      <dgm:prSet phldrT="[Текст]" custT="1"/>
      <dgm:spPr/>
      <dgm:t>
        <a:bodyPr/>
        <a:lstStyle/>
        <a:p>
          <a:r>
            <a:rPr lang="uk-UA" sz="2400" dirty="0" smtClean="0"/>
            <a:t>Прямий</a:t>
          </a:r>
          <a:r>
            <a:rPr lang="uk-UA" sz="3900" dirty="0" smtClean="0"/>
            <a:t> </a:t>
          </a:r>
          <a:endParaRPr lang="ru-RU" sz="3900" dirty="0"/>
        </a:p>
      </dgm:t>
    </dgm:pt>
    <dgm:pt modelId="{E37E594D-0204-4778-A25D-F10996023E3A}" type="parTrans" cxnId="{EB015A6B-6B2E-4582-BDEC-00E497ACB244}">
      <dgm:prSet/>
      <dgm:spPr/>
      <dgm:t>
        <a:bodyPr/>
        <a:lstStyle/>
        <a:p>
          <a:endParaRPr lang="ru-RU"/>
        </a:p>
      </dgm:t>
    </dgm:pt>
    <dgm:pt modelId="{A4EDB43D-C8EB-4BD3-8191-F484934FBD34}" type="sibTrans" cxnId="{EB015A6B-6B2E-4582-BDEC-00E497ACB244}">
      <dgm:prSet/>
      <dgm:spPr/>
      <dgm:t>
        <a:bodyPr/>
        <a:lstStyle/>
        <a:p>
          <a:endParaRPr lang="ru-RU"/>
        </a:p>
      </dgm:t>
    </dgm:pt>
    <dgm:pt modelId="{26A2F6B5-CB18-47E3-9B49-BE9FAC9895D4}">
      <dgm:prSet phldrT="[Текст]" phldr="1"/>
      <dgm:spPr/>
      <dgm:t>
        <a:bodyPr/>
        <a:lstStyle/>
        <a:p>
          <a:endParaRPr lang="ru-RU"/>
        </a:p>
      </dgm:t>
    </dgm:pt>
    <dgm:pt modelId="{232C0D18-9E8D-407F-99A4-602414105B8E}" type="parTrans" cxnId="{3445CB89-3829-4A00-9B3B-2C8AE6115BD1}">
      <dgm:prSet/>
      <dgm:spPr/>
      <dgm:t>
        <a:bodyPr/>
        <a:lstStyle/>
        <a:p>
          <a:endParaRPr lang="ru-RU"/>
        </a:p>
      </dgm:t>
    </dgm:pt>
    <dgm:pt modelId="{80B2E500-5577-4F79-91A0-351BF06D3A02}" type="sibTrans" cxnId="{3445CB89-3829-4A00-9B3B-2C8AE6115BD1}">
      <dgm:prSet/>
      <dgm:spPr/>
      <dgm:t>
        <a:bodyPr/>
        <a:lstStyle/>
        <a:p>
          <a:endParaRPr lang="ru-RU"/>
        </a:p>
      </dgm:t>
    </dgm:pt>
    <dgm:pt modelId="{05489F22-0B7F-4A03-92A1-3F7D901EB68B}">
      <dgm:prSet phldrT="[Текст]" custT="1"/>
      <dgm:spPr/>
      <dgm:t>
        <a:bodyPr/>
        <a:lstStyle/>
        <a:p>
          <a:r>
            <a:rPr lang="uk-UA" sz="2400" dirty="0" smtClean="0"/>
            <a:t>Зворотний</a:t>
          </a:r>
          <a:r>
            <a:rPr lang="uk-UA" sz="3900" dirty="0" smtClean="0"/>
            <a:t> </a:t>
          </a:r>
          <a:endParaRPr lang="ru-RU" sz="3900" dirty="0"/>
        </a:p>
      </dgm:t>
    </dgm:pt>
    <dgm:pt modelId="{7F4DFBCE-9FED-45DF-A13F-CE4BEF6A88C8}" type="parTrans" cxnId="{22FB3C6A-794E-411D-A09B-F096EC7038A7}">
      <dgm:prSet/>
      <dgm:spPr/>
      <dgm:t>
        <a:bodyPr/>
        <a:lstStyle/>
        <a:p>
          <a:endParaRPr lang="ru-RU"/>
        </a:p>
      </dgm:t>
    </dgm:pt>
    <dgm:pt modelId="{F84CB076-DCDE-4E36-8382-AC4F745A1F54}" type="sibTrans" cxnId="{22FB3C6A-794E-411D-A09B-F096EC7038A7}">
      <dgm:prSet/>
      <dgm:spPr/>
      <dgm:t>
        <a:bodyPr/>
        <a:lstStyle/>
        <a:p>
          <a:endParaRPr lang="ru-RU"/>
        </a:p>
      </dgm:t>
    </dgm:pt>
    <dgm:pt modelId="{E644503C-3C03-4E16-8082-C116FCBDA90F}">
      <dgm:prSet phldrT="[Текст]" phldr="1"/>
      <dgm:spPr/>
      <dgm:t>
        <a:bodyPr/>
        <a:lstStyle/>
        <a:p>
          <a:endParaRPr lang="ru-RU"/>
        </a:p>
      </dgm:t>
    </dgm:pt>
    <dgm:pt modelId="{E6674193-AE06-40EA-A8BB-B8D6E4287C1D}" type="parTrans" cxnId="{F194D1FA-3C3B-46CF-AE6A-7C9C532D569E}">
      <dgm:prSet/>
      <dgm:spPr/>
      <dgm:t>
        <a:bodyPr/>
        <a:lstStyle/>
        <a:p>
          <a:endParaRPr lang="ru-RU"/>
        </a:p>
      </dgm:t>
    </dgm:pt>
    <dgm:pt modelId="{EA39D5E5-3286-4F4B-B6B8-E9AF57E27398}" type="sibTrans" cxnId="{F194D1FA-3C3B-46CF-AE6A-7C9C532D569E}">
      <dgm:prSet/>
      <dgm:spPr/>
      <dgm:t>
        <a:bodyPr/>
        <a:lstStyle/>
        <a:p>
          <a:endParaRPr lang="ru-RU"/>
        </a:p>
      </dgm:t>
    </dgm:pt>
    <dgm:pt modelId="{B3A89230-A54F-4DB8-8D88-2371B9A007AA}">
      <dgm:prSet phldrT="[Текст]" custT="1"/>
      <dgm:spPr/>
      <dgm:t>
        <a:bodyPr/>
        <a:lstStyle/>
        <a:p>
          <a:r>
            <a:rPr lang="uk-UA" sz="2400" dirty="0" smtClean="0"/>
            <a:t>Комбінований</a:t>
          </a:r>
          <a:r>
            <a:rPr lang="uk-UA" sz="3900" dirty="0" smtClean="0"/>
            <a:t> </a:t>
          </a:r>
          <a:endParaRPr lang="ru-RU" sz="3900" dirty="0"/>
        </a:p>
      </dgm:t>
    </dgm:pt>
    <dgm:pt modelId="{772CB1F7-48CB-43C5-AA02-2D78283BA69A}" type="parTrans" cxnId="{7C0A787D-2113-46FB-A03F-C4CC696B6DE3}">
      <dgm:prSet/>
      <dgm:spPr/>
      <dgm:t>
        <a:bodyPr/>
        <a:lstStyle/>
        <a:p>
          <a:endParaRPr lang="ru-RU"/>
        </a:p>
      </dgm:t>
    </dgm:pt>
    <dgm:pt modelId="{6C91B3E6-CA75-4FB9-BB08-33E117297F9F}" type="sibTrans" cxnId="{7C0A787D-2113-46FB-A03F-C4CC696B6DE3}">
      <dgm:prSet/>
      <dgm:spPr/>
      <dgm:t>
        <a:bodyPr/>
        <a:lstStyle/>
        <a:p>
          <a:endParaRPr lang="ru-RU"/>
        </a:p>
      </dgm:t>
    </dgm:pt>
    <dgm:pt modelId="{4C1B9567-5D5D-4B6F-835B-36081AB674B1}" type="pres">
      <dgm:prSet presAssocID="{FB6CD593-114E-4CDC-8B7B-D930E2ED6D4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AFA594F-0836-4E57-93BF-257B26A67164}" type="pres">
      <dgm:prSet presAssocID="{3E0BB8C7-0891-4951-B847-C5AED82B4B03}" presName="composite" presStyleCnt="0"/>
      <dgm:spPr/>
    </dgm:pt>
    <dgm:pt modelId="{C15CB06E-05D4-4029-9011-CCA4520B2864}" type="pres">
      <dgm:prSet presAssocID="{3E0BB8C7-0891-4951-B847-C5AED82B4B03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1190A4-0EA3-4ED4-A9E5-E6F3F1436A57}" type="pres">
      <dgm:prSet presAssocID="{3E0BB8C7-0891-4951-B847-C5AED82B4B03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8B10A1-2C9B-475D-8BCB-0E720CB933F5}" type="pres">
      <dgm:prSet presAssocID="{E65B8337-37C1-4DB7-BB3A-F975D46F83A9}" presName="sp" presStyleCnt="0"/>
      <dgm:spPr/>
    </dgm:pt>
    <dgm:pt modelId="{B94189A0-BD09-4D80-A96F-0CF87E946DE9}" type="pres">
      <dgm:prSet presAssocID="{26A2F6B5-CB18-47E3-9B49-BE9FAC9895D4}" presName="composite" presStyleCnt="0"/>
      <dgm:spPr/>
    </dgm:pt>
    <dgm:pt modelId="{C1FD40B7-9F8C-484E-889B-54074AB118B5}" type="pres">
      <dgm:prSet presAssocID="{26A2F6B5-CB18-47E3-9B49-BE9FAC9895D4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93722F-9882-479F-B600-2B4A5DA249CD}" type="pres">
      <dgm:prSet presAssocID="{26A2F6B5-CB18-47E3-9B49-BE9FAC9895D4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54C890-34BC-4A7C-A903-FA76BA0D6A5B}" type="pres">
      <dgm:prSet presAssocID="{80B2E500-5577-4F79-91A0-351BF06D3A02}" presName="sp" presStyleCnt="0"/>
      <dgm:spPr/>
    </dgm:pt>
    <dgm:pt modelId="{B623626E-C152-4457-8A9C-8FCD83B5C985}" type="pres">
      <dgm:prSet presAssocID="{E644503C-3C03-4E16-8082-C116FCBDA90F}" presName="composite" presStyleCnt="0"/>
      <dgm:spPr/>
    </dgm:pt>
    <dgm:pt modelId="{22CA150A-B255-463B-96C0-7275A8AD2D09}" type="pres">
      <dgm:prSet presAssocID="{E644503C-3C03-4E16-8082-C116FCBDA90F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2CF45F-F31F-4F62-BC0E-F0A7E498BCEE}" type="pres">
      <dgm:prSet presAssocID="{E644503C-3C03-4E16-8082-C116FCBDA90F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194D1FA-3C3B-46CF-AE6A-7C9C532D569E}" srcId="{FB6CD593-114E-4CDC-8B7B-D930E2ED6D47}" destId="{E644503C-3C03-4E16-8082-C116FCBDA90F}" srcOrd="2" destOrd="0" parTransId="{E6674193-AE06-40EA-A8BB-B8D6E4287C1D}" sibTransId="{EA39D5E5-3286-4F4B-B6B8-E9AF57E27398}"/>
    <dgm:cxn modelId="{7C0A787D-2113-46FB-A03F-C4CC696B6DE3}" srcId="{E644503C-3C03-4E16-8082-C116FCBDA90F}" destId="{B3A89230-A54F-4DB8-8D88-2371B9A007AA}" srcOrd="0" destOrd="0" parTransId="{772CB1F7-48CB-43C5-AA02-2D78283BA69A}" sibTransId="{6C91B3E6-CA75-4FB9-BB08-33E117297F9F}"/>
    <dgm:cxn modelId="{E47A15B9-0E29-45F1-ADF5-0F24825D94BE}" type="presOf" srcId="{26A2F6B5-CB18-47E3-9B49-BE9FAC9895D4}" destId="{C1FD40B7-9F8C-484E-889B-54074AB118B5}" srcOrd="0" destOrd="0" presId="urn:microsoft.com/office/officeart/2005/8/layout/chevron2"/>
    <dgm:cxn modelId="{28D749B2-54B8-4025-BE3C-DA78790A1AE1}" type="presOf" srcId="{E644503C-3C03-4E16-8082-C116FCBDA90F}" destId="{22CA150A-B255-463B-96C0-7275A8AD2D09}" srcOrd="0" destOrd="0" presId="urn:microsoft.com/office/officeart/2005/8/layout/chevron2"/>
    <dgm:cxn modelId="{D9ADF4FF-3982-4E40-86C0-86B8334DD4F7}" type="presOf" srcId="{B3A89230-A54F-4DB8-8D88-2371B9A007AA}" destId="{B92CF45F-F31F-4F62-BC0E-F0A7E498BCEE}" srcOrd="0" destOrd="0" presId="urn:microsoft.com/office/officeart/2005/8/layout/chevron2"/>
    <dgm:cxn modelId="{3445CB89-3829-4A00-9B3B-2C8AE6115BD1}" srcId="{FB6CD593-114E-4CDC-8B7B-D930E2ED6D47}" destId="{26A2F6B5-CB18-47E3-9B49-BE9FAC9895D4}" srcOrd="1" destOrd="0" parTransId="{232C0D18-9E8D-407F-99A4-602414105B8E}" sibTransId="{80B2E500-5577-4F79-91A0-351BF06D3A02}"/>
    <dgm:cxn modelId="{5D7A0D07-1CEA-4687-A431-7D9553FD2776}" srcId="{FB6CD593-114E-4CDC-8B7B-D930E2ED6D47}" destId="{3E0BB8C7-0891-4951-B847-C5AED82B4B03}" srcOrd="0" destOrd="0" parTransId="{7F074644-F800-481B-8803-3996236282FF}" sibTransId="{E65B8337-37C1-4DB7-BB3A-F975D46F83A9}"/>
    <dgm:cxn modelId="{9CA80E1E-CF71-4A8C-9136-1ACBD87BC91D}" type="presOf" srcId="{95DDF5BE-2A46-414D-8031-3C97CDF422C1}" destId="{C01190A4-0EA3-4ED4-A9E5-E6F3F1436A57}" srcOrd="0" destOrd="0" presId="urn:microsoft.com/office/officeart/2005/8/layout/chevron2"/>
    <dgm:cxn modelId="{2683143F-AC33-48DB-8B2E-46BDCAD07C00}" type="presOf" srcId="{3E0BB8C7-0891-4951-B847-C5AED82B4B03}" destId="{C15CB06E-05D4-4029-9011-CCA4520B2864}" srcOrd="0" destOrd="0" presId="urn:microsoft.com/office/officeart/2005/8/layout/chevron2"/>
    <dgm:cxn modelId="{EB015A6B-6B2E-4582-BDEC-00E497ACB244}" srcId="{3E0BB8C7-0891-4951-B847-C5AED82B4B03}" destId="{95DDF5BE-2A46-414D-8031-3C97CDF422C1}" srcOrd="0" destOrd="0" parTransId="{E37E594D-0204-4778-A25D-F10996023E3A}" sibTransId="{A4EDB43D-C8EB-4BD3-8191-F484934FBD34}"/>
    <dgm:cxn modelId="{22FB3C6A-794E-411D-A09B-F096EC7038A7}" srcId="{26A2F6B5-CB18-47E3-9B49-BE9FAC9895D4}" destId="{05489F22-0B7F-4A03-92A1-3F7D901EB68B}" srcOrd="0" destOrd="0" parTransId="{7F4DFBCE-9FED-45DF-A13F-CE4BEF6A88C8}" sibTransId="{F84CB076-DCDE-4E36-8382-AC4F745A1F54}"/>
    <dgm:cxn modelId="{E6453BD0-3504-44DE-9208-D3CB332030D2}" type="presOf" srcId="{FB6CD593-114E-4CDC-8B7B-D930E2ED6D47}" destId="{4C1B9567-5D5D-4B6F-835B-36081AB674B1}" srcOrd="0" destOrd="0" presId="urn:microsoft.com/office/officeart/2005/8/layout/chevron2"/>
    <dgm:cxn modelId="{A4099DD5-112B-4BF6-A6BC-2848531F229B}" type="presOf" srcId="{05489F22-0B7F-4A03-92A1-3F7D901EB68B}" destId="{D693722F-9882-479F-B600-2B4A5DA249CD}" srcOrd="0" destOrd="0" presId="urn:microsoft.com/office/officeart/2005/8/layout/chevron2"/>
    <dgm:cxn modelId="{1C4AF5DD-8CB9-44CF-A459-85915A4A58B5}" type="presParOf" srcId="{4C1B9567-5D5D-4B6F-835B-36081AB674B1}" destId="{CAFA594F-0836-4E57-93BF-257B26A67164}" srcOrd="0" destOrd="0" presId="urn:microsoft.com/office/officeart/2005/8/layout/chevron2"/>
    <dgm:cxn modelId="{DE73B290-952A-4AF7-AE72-F3A4CED248A7}" type="presParOf" srcId="{CAFA594F-0836-4E57-93BF-257B26A67164}" destId="{C15CB06E-05D4-4029-9011-CCA4520B2864}" srcOrd="0" destOrd="0" presId="urn:microsoft.com/office/officeart/2005/8/layout/chevron2"/>
    <dgm:cxn modelId="{9A4C8C02-D4F7-4CD1-A17D-F2BDAA2C5A9B}" type="presParOf" srcId="{CAFA594F-0836-4E57-93BF-257B26A67164}" destId="{C01190A4-0EA3-4ED4-A9E5-E6F3F1436A57}" srcOrd="1" destOrd="0" presId="urn:microsoft.com/office/officeart/2005/8/layout/chevron2"/>
    <dgm:cxn modelId="{D21AAD8D-171D-43C7-8C73-4D285449940B}" type="presParOf" srcId="{4C1B9567-5D5D-4B6F-835B-36081AB674B1}" destId="{698B10A1-2C9B-475D-8BCB-0E720CB933F5}" srcOrd="1" destOrd="0" presId="urn:microsoft.com/office/officeart/2005/8/layout/chevron2"/>
    <dgm:cxn modelId="{00EBF718-F7CD-492A-86D4-B9063EE12C10}" type="presParOf" srcId="{4C1B9567-5D5D-4B6F-835B-36081AB674B1}" destId="{B94189A0-BD09-4D80-A96F-0CF87E946DE9}" srcOrd="2" destOrd="0" presId="urn:microsoft.com/office/officeart/2005/8/layout/chevron2"/>
    <dgm:cxn modelId="{F13D8594-846D-4832-8C18-340639D16276}" type="presParOf" srcId="{B94189A0-BD09-4D80-A96F-0CF87E946DE9}" destId="{C1FD40B7-9F8C-484E-889B-54074AB118B5}" srcOrd="0" destOrd="0" presId="urn:microsoft.com/office/officeart/2005/8/layout/chevron2"/>
    <dgm:cxn modelId="{BE60E99D-CFC8-450A-BB2E-029511911153}" type="presParOf" srcId="{B94189A0-BD09-4D80-A96F-0CF87E946DE9}" destId="{D693722F-9882-479F-B600-2B4A5DA249CD}" srcOrd="1" destOrd="0" presId="urn:microsoft.com/office/officeart/2005/8/layout/chevron2"/>
    <dgm:cxn modelId="{897FA1E4-79FA-4E56-B8C4-86CFA03B2F74}" type="presParOf" srcId="{4C1B9567-5D5D-4B6F-835B-36081AB674B1}" destId="{1454C890-34BC-4A7C-A903-FA76BA0D6A5B}" srcOrd="3" destOrd="0" presId="urn:microsoft.com/office/officeart/2005/8/layout/chevron2"/>
    <dgm:cxn modelId="{5C3E936B-20A0-4D82-A007-51EC260E09EB}" type="presParOf" srcId="{4C1B9567-5D5D-4B6F-835B-36081AB674B1}" destId="{B623626E-C152-4457-8A9C-8FCD83B5C985}" srcOrd="4" destOrd="0" presId="urn:microsoft.com/office/officeart/2005/8/layout/chevron2"/>
    <dgm:cxn modelId="{9C045359-4F4A-43FB-852A-A0A9F798D943}" type="presParOf" srcId="{B623626E-C152-4457-8A9C-8FCD83B5C985}" destId="{22CA150A-B255-463B-96C0-7275A8AD2D09}" srcOrd="0" destOrd="0" presId="urn:microsoft.com/office/officeart/2005/8/layout/chevron2"/>
    <dgm:cxn modelId="{11A3C7C9-D9AE-4125-A4E1-A6A1ECD14736}" type="presParOf" srcId="{B623626E-C152-4457-8A9C-8FCD83B5C985}" destId="{B92CF45F-F31F-4F62-BC0E-F0A7E498BCE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163A3B8-2B70-4CFD-A0CF-4FC20A33F28B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C03EB0D1-FA82-4F86-ABCA-8748802DB729}">
      <dgm:prSet phldrT="[Текст]" custT="1"/>
      <dgm:spPr/>
      <dgm:t>
        <a:bodyPr/>
        <a:lstStyle/>
        <a:p>
          <a:r>
            <a:rPr lang="uk-UA" sz="2800" dirty="0" smtClean="0"/>
            <a:t>Піскоподібна</a:t>
          </a:r>
          <a:r>
            <a:rPr lang="uk-UA" sz="2100" dirty="0" smtClean="0"/>
            <a:t> </a:t>
          </a:r>
          <a:endParaRPr lang="uk-UA" sz="2100" dirty="0"/>
        </a:p>
      </dgm:t>
    </dgm:pt>
    <dgm:pt modelId="{BED09D02-D802-4690-A11E-701DE56079C1}" type="parTrans" cxnId="{4ABFDCC7-D954-4F97-BE5F-2F44779E243E}">
      <dgm:prSet/>
      <dgm:spPr/>
      <dgm:t>
        <a:bodyPr/>
        <a:lstStyle/>
        <a:p>
          <a:endParaRPr lang="uk-UA"/>
        </a:p>
      </dgm:t>
    </dgm:pt>
    <dgm:pt modelId="{3711B855-C47E-4290-9944-2844D604BFDC}" type="sibTrans" cxnId="{4ABFDCC7-D954-4F97-BE5F-2F44779E243E}">
      <dgm:prSet/>
      <dgm:spPr/>
      <dgm:t>
        <a:bodyPr/>
        <a:lstStyle/>
        <a:p>
          <a:endParaRPr lang="uk-UA"/>
        </a:p>
      </dgm:t>
    </dgm:pt>
    <dgm:pt modelId="{9D2B356D-71AE-432A-BF9E-596691BF293E}">
      <dgm:prSet phldrT="[Текст]" custT="1"/>
      <dgm:spPr/>
      <dgm:t>
        <a:bodyPr/>
        <a:lstStyle/>
        <a:p>
          <a:r>
            <a:rPr lang="uk-UA" sz="2800" dirty="0" smtClean="0"/>
            <a:t>Ниткоподібна</a:t>
          </a:r>
          <a:r>
            <a:rPr lang="uk-UA" sz="2100" dirty="0" smtClean="0"/>
            <a:t> </a:t>
          </a:r>
          <a:endParaRPr lang="uk-UA" sz="2100" dirty="0"/>
        </a:p>
      </dgm:t>
    </dgm:pt>
    <dgm:pt modelId="{2FE6DA4E-BF0A-4936-B82E-2F5FA99CE412}" type="parTrans" cxnId="{69A9C9C9-CC52-4ED5-990B-4FB9C8E75B7B}">
      <dgm:prSet/>
      <dgm:spPr/>
      <dgm:t>
        <a:bodyPr/>
        <a:lstStyle/>
        <a:p>
          <a:endParaRPr lang="uk-UA"/>
        </a:p>
      </dgm:t>
    </dgm:pt>
    <dgm:pt modelId="{61A1A418-0FF2-4E3F-B8E5-D5A70A2B9526}" type="sibTrans" cxnId="{69A9C9C9-CC52-4ED5-990B-4FB9C8E75B7B}">
      <dgm:prSet/>
      <dgm:spPr/>
      <dgm:t>
        <a:bodyPr/>
        <a:lstStyle/>
        <a:p>
          <a:endParaRPr lang="uk-UA"/>
        </a:p>
      </dgm:t>
    </dgm:pt>
    <dgm:pt modelId="{E19A31DA-80BE-47E5-9B1C-F8A1EC3AE419}">
      <dgm:prSet phldrT="[Текст]" custT="1"/>
      <dgm:spPr/>
      <dgm:t>
        <a:bodyPr/>
        <a:lstStyle/>
        <a:p>
          <a:r>
            <a:rPr lang="uk-UA" sz="2800" dirty="0" smtClean="0"/>
            <a:t>Тістоподібна</a:t>
          </a:r>
          <a:r>
            <a:rPr lang="uk-UA" sz="2100" dirty="0" smtClean="0"/>
            <a:t> </a:t>
          </a:r>
          <a:endParaRPr lang="uk-UA" sz="2100" dirty="0"/>
        </a:p>
      </dgm:t>
    </dgm:pt>
    <dgm:pt modelId="{5CC2C7A9-79CD-45E8-98A2-539C6B1BFC7C}" type="parTrans" cxnId="{837534FB-B4C1-4044-A10C-1F4F95346E58}">
      <dgm:prSet/>
      <dgm:spPr/>
      <dgm:t>
        <a:bodyPr/>
        <a:lstStyle/>
        <a:p>
          <a:endParaRPr lang="uk-UA"/>
        </a:p>
      </dgm:t>
    </dgm:pt>
    <dgm:pt modelId="{91E51E3C-10AC-4615-B9C3-1A64C1CD80C3}" type="sibTrans" cxnId="{837534FB-B4C1-4044-A10C-1F4F95346E58}">
      <dgm:prSet/>
      <dgm:spPr/>
      <dgm:t>
        <a:bodyPr/>
        <a:lstStyle/>
        <a:p>
          <a:endParaRPr lang="uk-UA"/>
        </a:p>
      </dgm:t>
    </dgm:pt>
    <dgm:pt modelId="{C83D3BE4-0635-4DC5-A725-3D0C3BF1E454}">
      <dgm:prSet custT="1"/>
      <dgm:spPr/>
      <dgm:t>
        <a:bodyPr/>
        <a:lstStyle/>
        <a:p>
          <a:r>
            <a:rPr lang="uk-UA" sz="2800" dirty="0" smtClean="0"/>
            <a:t>Остаточної полімеризації</a:t>
          </a:r>
          <a:endParaRPr lang="uk-UA" sz="2800" dirty="0"/>
        </a:p>
      </dgm:t>
    </dgm:pt>
    <dgm:pt modelId="{2BDC7B0B-B5C5-4237-9728-ED3305D8BD21}" type="parTrans" cxnId="{F27FA22C-129B-47F6-8F1D-8EAFBD43D3FF}">
      <dgm:prSet/>
      <dgm:spPr/>
      <dgm:t>
        <a:bodyPr/>
        <a:lstStyle/>
        <a:p>
          <a:endParaRPr lang="uk-UA"/>
        </a:p>
      </dgm:t>
    </dgm:pt>
    <dgm:pt modelId="{6FAED096-7C01-47C1-BF4A-06C8D0F4B79D}" type="sibTrans" cxnId="{F27FA22C-129B-47F6-8F1D-8EAFBD43D3FF}">
      <dgm:prSet/>
      <dgm:spPr/>
      <dgm:t>
        <a:bodyPr/>
        <a:lstStyle/>
        <a:p>
          <a:endParaRPr lang="uk-UA"/>
        </a:p>
      </dgm:t>
    </dgm:pt>
    <dgm:pt modelId="{F3901722-7BF6-4133-9EE0-8BB2CC3B864B}">
      <dgm:prSet custT="1"/>
      <dgm:spPr/>
      <dgm:t>
        <a:bodyPr/>
        <a:lstStyle/>
        <a:p>
          <a:r>
            <a:rPr lang="uk-UA" sz="2800" dirty="0" err="1" smtClean="0"/>
            <a:t>Гумоподібна</a:t>
          </a:r>
          <a:r>
            <a:rPr lang="uk-UA" sz="2100" dirty="0" smtClean="0"/>
            <a:t> </a:t>
          </a:r>
          <a:endParaRPr lang="uk-UA" sz="2100" dirty="0"/>
        </a:p>
      </dgm:t>
    </dgm:pt>
    <dgm:pt modelId="{C5C67D65-5499-42BD-9D14-F697FF3B06FB}" type="parTrans" cxnId="{4221E8F0-0CB4-43B2-9C64-6AC73DFB2040}">
      <dgm:prSet/>
      <dgm:spPr/>
      <dgm:t>
        <a:bodyPr/>
        <a:lstStyle/>
        <a:p>
          <a:endParaRPr lang="uk-UA"/>
        </a:p>
      </dgm:t>
    </dgm:pt>
    <dgm:pt modelId="{7A3C2953-5DC2-4D02-A72E-4FE4B6DABE4B}" type="sibTrans" cxnId="{4221E8F0-0CB4-43B2-9C64-6AC73DFB2040}">
      <dgm:prSet/>
      <dgm:spPr/>
      <dgm:t>
        <a:bodyPr/>
        <a:lstStyle/>
        <a:p>
          <a:endParaRPr lang="uk-UA"/>
        </a:p>
      </dgm:t>
    </dgm:pt>
    <dgm:pt modelId="{B6C2322D-149D-428D-A0BE-178CBF2CC28A}" type="pres">
      <dgm:prSet presAssocID="{F163A3B8-2B70-4CFD-A0CF-4FC20A33F28B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E929CD01-6419-4157-AE75-BC084C89C771}" type="pres">
      <dgm:prSet presAssocID="{F163A3B8-2B70-4CFD-A0CF-4FC20A33F28B}" presName="dummyMaxCanvas" presStyleCnt="0">
        <dgm:presLayoutVars/>
      </dgm:prSet>
      <dgm:spPr/>
    </dgm:pt>
    <dgm:pt modelId="{DDD96112-6AA5-4251-A02C-069B1132DCCE}" type="pres">
      <dgm:prSet presAssocID="{F163A3B8-2B70-4CFD-A0CF-4FC20A33F28B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637467D-8FA6-4DB2-A8AF-C60F8B21BE1E}" type="pres">
      <dgm:prSet presAssocID="{F163A3B8-2B70-4CFD-A0CF-4FC20A33F28B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8DBBAE4-BBE2-4C0F-99E9-3655AB25AFC4}" type="pres">
      <dgm:prSet presAssocID="{F163A3B8-2B70-4CFD-A0CF-4FC20A33F28B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9CA24C9-EC56-42E5-AB84-C434526ED1F8}" type="pres">
      <dgm:prSet presAssocID="{F163A3B8-2B70-4CFD-A0CF-4FC20A33F28B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004D11A-DF80-4CFE-81E0-64E3F48393FF}" type="pres">
      <dgm:prSet presAssocID="{F163A3B8-2B70-4CFD-A0CF-4FC20A33F28B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3660A4A-9EEA-4D49-80E6-CADDE273BF27}" type="pres">
      <dgm:prSet presAssocID="{F163A3B8-2B70-4CFD-A0CF-4FC20A33F28B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44A7507-67FF-432A-9E6D-5ACFAA30D80B}" type="pres">
      <dgm:prSet presAssocID="{F163A3B8-2B70-4CFD-A0CF-4FC20A33F28B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CA41F39-35AD-4D4C-8818-A6727A860BCC}" type="pres">
      <dgm:prSet presAssocID="{F163A3B8-2B70-4CFD-A0CF-4FC20A33F28B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8549C1C-0434-4EE6-8E42-B374184E5981}" type="pres">
      <dgm:prSet presAssocID="{F163A3B8-2B70-4CFD-A0CF-4FC20A33F28B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3B033EF-6525-41B0-9DAA-A331ADF0C973}" type="pres">
      <dgm:prSet presAssocID="{F163A3B8-2B70-4CFD-A0CF-4FC20A33F28B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871F81F-216A-444D-9EAE-0204A0438B17}" type="pres">
      <dgm:prSet presAssocID="{F163A3B8-2B70-4CFD-A0CF-4FC20A33F28B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41FBA92-6E43-4B3F-810C-B2207599C524}" type="pres">
      <dgm:prSet presAssocID="{F163A3B8-2B70-4CFD-A0CF-4FC20A33F28B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B924D2A-67AA-43BE-8B1A-3898DAC5F8DC}" type="pres">
      <dgm:prSet presAssocID="{F163A3B8-2B70-4CFD-A0CF-4FC20A33F28B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11C9172-FD18-4193-ACB4-B1E04B8D1134}" type="pres">
      <dgm:prSet presAssocID="{F163A3B8-2B70-4CFD-A0CF-4FC20A33F28B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C2441B82-C1A0-4D90-B09D-1F5D1FB3ED6E}" type="presOf" srcId="{C03EB0D1-FA82-4F86-ABCA-8748802DB729}" destId="{DDD96112-6AA5-4251-A02C-069B1132DCCE}" srcOrd="0" destOrd="0" presId="urn:microsoft.com/office/officeart/2005/8/layout/vProcess5"/>
    <dgm:cxn modelId="{3692AC95-B633-4BBE-ADA9-3CBCBAB4037A}" type="presOf" srcId="{C83D3BE4-0635-4DC5-A725-3D0C3BF1E454}" destId="{F004D11A-DF80-4CFE-81E0-64E3F48393FF}" srcOrd="0" destOrd="0" presId="urn:microsoft.com/office/officeart/2005/8/layout/vProcess5"/>
    <dgm:cxn modelId="{82CDF69B-CC37-4ED6-87DD-878B0A446E05}" type="presOf" srcId="{E19A31DA-80BE-47E5-9B1C-F8A1EC3AE419}" destId="{98DBBAE4-BBE2-4C0F-99E9-3655AB25AFC4}" srcOrd="0" destOrd="0" presId="urn:microsoft.com/office/officeart/2005/8/layout/vProcess5"/>
    <dgm:cxn modelId="{0CF82F68-A46C-42E8-9A4F-9C52F01657EE}" type="presOf" srcId="{F3901722-7BF6-4133-9EE0-8BB2CC3B864B}" destId="{8B924D2A-67AA-43BE-8B1A-3898DAC5F8DC}" srcOrd="1" destOrd="0" presId="urn:microsoft.com/office/officeart/2005/8/layout/vProcess5"/>
    <dgm:cxn modelId="{63090077-FD04-4541-B1BE-86EFCA96C218}" type="presOf" srcId="{F3901722-7BF6-4133-9EE0-8BB2CC3B864B}" destId="{99CA24C9-EC56-42E5-AB84-C434526ED1F8}" srcOrd="0" destOrd="0" presId="urn:microsoft.com/office/officeart/2005/8/layout/vProcess5"/>
    <dgm:cxn modelId="{091B9997-1231-4836-83F5-295F702B7E27}" type="presOf" srcId="{3711B855-C47E-4290-9944-2844D604BFDC}" destId="{53660A4A-9EEA-4D49-80E6-CADDE273BF27}" srcOrd="0" destOrd="0" presId="urn:microsoft.com/office/officeart/2005/8/layout/vProcess5"/>
    <dgm:cxn modelId="{F27FA22C-129B-47F6-8F1D-8EAFBD43D3FF}" srcId="{F163A3B8-2B70-4CFD-A0CF-4FC20A33F28B}" destId="{C83D3BE4-0635-4DC5-A725-3D0C3BF1E454}" srcOrd="4" destOrd="0" parTransId="{2BDC7B0B-B5C5-4237-9728-ED3305D8BD21}" sibTransId="{6FAED096-7C01-47C1-BF4A-06C8D0F4B79D}"/>
    <dgm:cxn modelId="{4ABFDCC7-D954-4F97-BE5F-2F44779E243E}" srcId="{F163A3B8-2B70-4CFD-A0CF-4FC20A33F28B}" destId="{C03EB0D1-FA82-4F86-ABCA-8748802DB729}" srcOrd="0" destOrd="0" parTransId="{BED09D02-D802-4690-A11E-701DE56079C1}" sibTransId="{3711B855-C47E-4290-9944-2844D604BFDC}"/>
    <dgm:cxn modelId="{B6AF92A2-648A-47CD-B039-F59BF4AD8E84}" type="presOf" srcId="{9D2B356D-71AE-432A-BF9E-596691BF293E}" destId="{0871F81F-216A-444D-9EAE-0204A0438B17}" srcOrd="1" destOrd="0" presId="urn:microsoft.com/office/officeart/2005/8/layout/vProcess5"/>
    <dgm:cxn modelId="{48BD570D-5FEF-44AB-AD27-82EF2D9FB5EB}" type="presOf" srcId="{C83D3BE4-0635-4DC5-A725-3D0C3BF1E454}" destId="{411C9172-FD18-4193-ACB4-B1E04B8D1134}" srcOrd="1" destOrd="0" presId="urn:microsoft.com/office/officeart/2005/8/layout/vProcess5"/>
    <dgm:cxn modelId="{FDEAD013-E307-4BF6-ABE5-06104D6BA9CD}" type="presOf" srcId="{E19A31DA-80BE-47E5-9B1C-F8A1EC3AE419}" destId="{941FBA92-6E43-4B3F-810C-B2207599C524}" srcOrd="1" destOrd="0" presId="urn:microsoft.com/office/officeart/2005/8/layout/vProcess5"/>
    <dgm:cxn modelId="{105B68D0-3FAB-44DC-AC51-8EFD0CAC0724}" type="presOf" srcId="{F163A3B8-2B70-4CFD-A0CF-4FC20A33F28B}" destId="{B6C2322D-149D-428D-A0BE-178CBF2CC28A}" srcOrd="0" destOrd="0" presId="urn:microsoft.com/office/officeart/2005/8/layout/vProcess5"/>
    <dgm:cxn modelId="{69A9C9C9-CC52-4ED5-990B-4FB9C8E75B7B}" srcId="{F163A3B8-2B70-4CFD-A0CF-4FC20A33F28B}" destId="{9D2B356D-71AE-432A-BF9E-596691BF293E}" srcOrd="1" destOrd="0" parTransId="{2FE6DA4E-BF0A-4936-B82E-2F5FA99CE412}" sibTransId="{61A1A418-0FF2-4E3F-B8E5-D5A70A2B9526}"/>
    <dgm:cxn modelId="{4221E8F0-0CB4-43B2-9C64-6AC73DFB2040}" srcId="{F163A3B8-2B70-4CFD-A0CF-4FC20A33F28B}" destId="{F3901722-7BF6-4133-9EE0-8BB2CC3B864B}" srcOrd="3" destOrd="0" parTransId="{C5C67D65-5499-42BD-9D14-F697FF3B06FB}" sibTransId="{7A3C2953-5DC2-4D02-A72E-4FE4B6DABE4B}"/>
    <dgm:cxn modelId="{2508F739-0C17-4119-AC56-4B35B4A3DCBD}" type="presOf" srcId="{9D2B356D-71AE-432A-BF9E-596691BF293E}" destId="{0637467D-8FA6-4DB2-A8AF-C60F8B21BE1E}" srcOrd="0" destOrd="0" presId="urn:microsoft.com/office/officeart/2005/8/layout/vProcess5"/>
    <dgm:cxn modelId="{309598D7-4A17-4057-B6CB-B8230C716CEA}" type="presOf" srcId="{C03EB0D1-FA82-4F86-ABCA-8748802DB729}" destId="{93B033EF-6525-41B0-9DAA-A331ADF0C973}" srcOrd="1" destOrd="0" presId="urn:microsoft.com/office/officeart/2005/8/layout/vProcess5"/>
    <dgm:cxn modelId="{0FCE1C79-D152-42DF-AF31-B1074DABD42E}" type="presOf" srcId="{7A3C2953-5DC2-4D02-A72E-4FE4B6DABE4B}" destId="{68549C1C-0434-4EE6-8E42-B374184E5981}" srcOrd="0" destOrd="0" presId="urn:microsoft.com/office/officeart/2005/8/layout/vProcess5"/>
    <dgm:cxn modelId="{0DFC6417-AD8E-4472-9E73-E364FC7D9A7A}" type="presOf" srcId="{61A1A418-0FF2-4E3F-B8E5-D5A70A2B9526}" destId="{D44A7507-67FF-432A-9E6D-5ACFAA30D80B}" srcOrd="0" destOrd="0" presId="urn:microsoft.com/office/officeart/2005/8/layout/vProcess5"/>
    <dgm:cxn modelId="{837534FB-B4C1-4044-A10C-1F4F95346E58}" srcId="{F163A3B8-2B70-4CFD-A0CF-4FC20A33F28B}" destId="{E19A31DA-80BE-47E5-9B1C-F8A1EC3AE419}" srcOrd="2" destOrd="0" parTransId="{5CC2C7A9-79CD-45E8-98A2-539C6B1BFC7C}" sibTransId="{91E51E3C-10AC-4615-B9C3-1A64C1CD80C3}"/>
    <dgm:cxn modelId="{D06249A9-277F-434C-8B75-F33805513CFD}" type="presOf" srcId="{91E51E3C-10AC-4615-B9C3-1A64C1CD80C3}" destId="{BCA41F39-35AD-4D4C-8818-A6727A860BCC}" srcOrd="0" destOrd="0" presId="urn:microsoft.com/office/officeart/2005/8/layout/vProcess5"/>
    <dgm:cxn modelId="{1639406A-73CF-4DE3-A4FE-25EA813EC20F}" type="presParOf" srcId="{B6C2322D-149D-428D-A0BE-178CBF2CC28A}" destId="{E929CD01-6419-4157-AE75-BC084C89C771}" srcOrd="0" destOrd="0" presId="urn:microsoft.com/office/officeart/2005/8/layout/vProcess5"/>
    <dgm:cxn modelId="{AA68D107-77A9-4ED3-AFB3-658A2F87DF1D}" type="presParOf" srcId="{B6C2322D-149D-428D-A0BE-178CBF2CC28A}" destId="{DDD96112-6AA5-4251-A02C-069B1132DCCE}" srcOrd="1" destOrd="0" presId="urn:microsoft.com/office/officeart/2005/8/layout/vProcess5"/>
    <dgm:cxn modelId="{06DA86C3-AC58-4A7B-98AA-2885E936B1E1}" type="presParOf" srcId="{B6C2322D-149D-428D-A0BE-178CBF2CC28A}" destId="{0637467D-8FA6-4DB2-A8AF-C60F8B21BE1E}" srcOrd="2" destOrd="0" presId="urn:microsoft.com/office/officeart/2005/8/layout/vProcess5"/>
    <dgm:cxn modelId="{C5BC0C39-9BD1-409E-8AD0-2D3D0B0C848A}" type="presParOf" srcId="{B6C2322D-149D-428D-A0BE-178CBF2CC28A}" destId="{98DBBAE4-BBE2-4C0F-99E9-3655AB25AFC4}" srcOrd="3" destOrd="0" presId="urn:microsoft.com/office/officeart/2005/8/layout/vProcess5"/>
    <dgm:cxn modelId="{9C8AAE59-942B-4D0D-8843-FD7857B2E557}" type="presParOf" srcId="{B6C2322D-149D-428D-A0BE-178CBF2CC28A}" destId="{99CA24C9-EC56-42E5-AB84-C434526ED1F8}" srcOrd="4" destOrd="0" presId="urn:microsoft.com/office/officeart/2005/8/layout/vProcess5"/>
    <dgm:cxn modelId="{753B409D-9F1A-4B8B-BB3B-E278A36E0733}" type="presParOf" srcId="{B6C2322D-149D-428D-A0BE-178CBF2CC28A}" destId="{F004D11A-DF80-4CFE-81E0-64E3F48393FF}" srcOrd="5" destOrd="0" presId="urn:microsoft.com/office/officeart/2005/8/layout/vProcess5"/>
    <dgm:cxn modelId="{3BAE01C8-A92C-448F-A4C8-517DD205CF55}" type="presParOf" srcId="{B6C2322D-149D-428D-A0BE-178CBF2CC28A}" destId="{53660A4A-9EEA-4D49-80E6-CADDE273BF27}" srcOrd="6" destOrd="0" presId="urn:microsoft.com/office/officeart/2005/8/layout/vProcess5"/>
    <dgm:cxn modelId="{B021A6BA-4977-4B5C-BB89-65B31FE6EBC5}" type="presParOf" srcId="{B6C2322D-149D-428D-A0BE-178CBF2CC28A}" destId="{D44A7507-67FF-432A-9E6D-5ACFAA30D80B}" srcOrd="7" destOrd="0" presId="urn:microsoft.com/office/officeart/2005/8/layout/vProcess5"/>
    <dgm:cxn modelId="{027DC6CA-608E-4A5F-88A6-AC80E406955A}" type="presParOf" srcId="{B6C2322D-149D-428D-A0BE-178CBF2CC28A}" destId="{BCA41F39-35AD-4D4C-8818-A6727A860BCC}" srcOrd="8" destOrd="0" presId="urn:microsoft.com/office/officeart/2005/8/layout/vProcess5"/>
    <dgm:cxn modelId="{509E2345-7D75-4DCB-A8A1-C28A3FFD8632}" type="presParOf" srcId="{B6C2322D-149D-428D-A0BE-178CBF2CC28A}" destId="{68549C1C-0434-4EE6-8E42-B374184E5981}" srcOrd="9" destOrd="0" presId="urn:microsoft.com/office/officeart/2005/8/layout/vProcess5"/>
    <dgm:cxn modelId="{01F5B125-9111-40A6-9849-BFDA5FA24822}" type="presParOf" srcId="{B6C2322D-149D-428D-A0BE-178CBF2CC28A}" destId="{93B033EF-6525-41B0-9DAA-A331ADF0C973}" srcOrd="10" destOrd="0" presId="urn:microsoft.com/office/officeart/2005/8/layout/vProcess5"/>
    <dgm:cxn modelId="{E54D1638-94B3-4DE3-980D-26EB0E2344CB}" type="presParOf" srcId="{B6C2322D-149D-428D-A0BE-178CBF2CC28A}" destId="{0871F81F-216A-444D-9EAE-0204A0438B17}" srcOrd="11" destOrd="0" presId="urn:microsoft.com/office/officeart/2005/8/layout/vProcess5"/>
    <dgm:cxn modelId="{3285B8F8-DDE1-4DF7-B902-9EA723E6B3BA}" type="presParOf" srcId="{B6C2322D-149D-428D-A0BE-178CBF2CC28A}" destId="{941FBA92-6E43-4B3F-810C-B2207599C524}" srcOrd="12" destOrd="0" presId="urn:microsoft.com/office/officeart/2005/8/layout/vProcess5"/>
    <dgm:cxn modelId="{6FDD236C-93BE-42EE-A893-6CCDCBECBDC0}" type="presParOf" srcId="{B6C2322D-149D-428D-A0BE-178CBF2CC28A}" destId="{8B924D2A-67AA-43BE-8B1A-3898DAC5F8DC}" srcOrd="13" destOrd="0" presId="urn:microsoft.com/office/officeart/2005/8/layout/vProcess5"/>
    <dgm:cxn modelId="{0A0F20BD-18A7-4CE7-BC20-C3581902464F}" type="presParOf" srcId="{B6C2322D-149D-428D-A0BE-178CBF2CC28A}" destId="{411C9172-FD18-4193-ACB4-B1E04B8D1134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1AFB5F2-A319-45AD-8E55-60A300C0C26B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FB6166AE-5CF0-4B63-821D-E87DF81652F6}">
      <dgm:prSet phldrT="[Текст]" phldr="1"/>
      <dgm:spPr/>
      <dgm:t>
        <a:bodyPr/>
        <a:lstStyle/>
        <a:p>
          <a:endParaRPr lang="uk-UA" dirty="0"/>
        </a:p>
      </dgm:t>
    </dgm:pt>
    <dgm:pt modelId="{34FACE69-9379-4EC6-96C2-05EA2922F5AE}" type="parTrans" cxnId="{2598C94C-03BA-40D0-9A80-F8493FA6A540}">
      <dgm:prSet/>
      <dgm:spPr/>
      <dgm:t>
        <a:bodyPr/>
        <a:lstStyle/>
        <a:p>
          <a:endParaRPr lang="uk-UA"/>
        </a:p>
      </dgm:t>
    </dgm:pt>
    <dgm:pt modelId="{4A4EFEC2-3DFB-42D8-8B16-EB1B692DAF6A}" type="sibTrans" cxnId="{2598C94C-03BA-40D0-9A80-F8493FA6A540}">
      <dgm:prSet/>
      <dgm:spPr/>
      <dgm:t>
        <a:bodyPr/>
        <a:lstStyle/>
        <a:p>
          <a:endParaRPr lang="uk-UA"/>
        </a:p>
      </dgm:t>
    </dgm:pt>
    <dgm:pt modelId="{9E83BA2B-3A1C-4B04-8EFE-8D70A5758FA2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/>
            <a:t> </a:t>
          </a:r>
          <a:r>
            <a:rPr lang="ru-RU" sz="2000" dirty="0" err="1" smtClean="0"/>
            <a:t>Протези</a:t>
          </a:r>
          <a:r>
            <a:rPr lang="ru-RU" sz="2000" dirty="0" smtClean="0"/>
            <a:t> не </a:t>
          </a:r>
          <a:r>
            <a:rPr lang="ru-RU" sz="2000" dirty="0" err="1" smtClean="0"/>
            <a:t>слід</a:t>
          </a:r>
          <a:r>
            <a:rPr lang="ru-RU" sz="2000" dirty="0" smtClean="0"/>
            <a:t> </a:t>
          </a:r>
          <a:r>
            <a:rPr lang="ru-RU" sz="2000" dirty="0" err="1" smtClean="0"/>
            <a:t>знімати</a:t>
          </a:r>
          <a:r>
            <a:rPr lang="ru-RU" sz="2000" dirty="0" smtClean="0"/>
            <a:t> на </a:t>
          </a:r>
          <a:r>
            <a:rPr lang="ru-RU" sz="2000" dirty="0" err="1" smtClean="0"/>
            <a:t>ніч</a:t>
          </a:r>
          <a:r>
            <a:rPr lang="ru-RU" sz="2000" dirty="0" smtClean="0"/>
            <a:t> </a:t>
          </a:r>
          <a:r>
            <a:rPr lang="ru-RU" sz="2000" dirty="0" err="1" smtClean="0"/>
            <a:t>на</a:t>
          </a:r>
          <a:r>
            <a:rPr lang="ru-RU" sz="2000" dirty="0" smtClean="0"/>
            <a:t> </a:t>
          </a:r>
          <a:r>
            <a:rPr lang="ru-RU" sz="2000" dirty="0" err="1" smtClean="0"/>
            <a:t>протязі</a:t>
          </a:r>
          <a:r>
            <a:rPr lang="ru-RU" sz="2000" dirty="0" smtClean="0"/>
            <a:t> </a:t>
          </a:r>
          <a:r>
            <a:rPr lang="ru-RU" sz="2000" dirty="0" err="1" smtClean="0"/>
            <a:t>декількох</a:t>
          </a:r>
          <a:r>
            <a:rPr lang="ru-RU" sz="2000" dirty="0" smtClean="0"/>
            <a:t> </a:t>
          </a:r>
          <a:r>
            <a:rPr lang="ru-RU" sz="2000" dirty="0" err="1" smtClean="0"/>
            <a:t>днів</a:t>
          </a:r>
          <a:r>
            <a:rPr lang="ru-RU" sz="2000" dirty="0" smtClean="0"/>
            <a:t> для</a:t>
          </a:r>
          <a:r>
            <a:rPr lang="en-US" sz="2000" dirty="0" smtClean="0"/>
            <a:t> </a:t>
          </a:r>
          <a:r>
            <a:rPr lang="ru-RU" sz="2000" dirty="0" err="1" smtClean="0"/>
            <a:t>більш</a:t>
          </a:r>
          <a:r>
            <a:rPr lang="ru-RU" sz="2000" dirty="0" smtClean="0"/>
            <a:t> </a:t>
          </a:r>
          <a:r>
            <a:rPr lang="ru-RU" sz="2000" dirty="0" err="1" smtClean="0"/>
            <a:t>швидкої</a:t>
          </a:r>
          <a:r>
            <a:rPr lang="ru-RU" sz="2000" dirty="0" smtClean="0"/>
            <a:t> </a:t>
          </a:r>
          <a:r>
            <a:rPr lang="ru-RU" sz="2000" dirty="0" err="1" smtClean="0"/>
            <a:t>адаптації</a:t>
          </a:r>
          <a:r>
            <a:rPr lang="ru-RU" sz="2000" dirty="0" smtClean="0"/>
            <a:t> до них</a:t>
          </a:r>
        </a:p>
        <a:p>
          <a:pPr marL="171450" indent="0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uk-UA" sz="2400" dirty="0"/>
        </a:p>
      </dgm:t>
    </dgm:pt>
    <dgm:pt modelId="{B72D7A70-C811-43B8-9EEB-3AF13F7048B6}" type="parTrans" cxnId="{457CDCE3-889A-45AA-B564-62D4FFBF5A70}">
      <dgm:prSet/>
      <dgm:spPr/>
      <dgm:t>
        <a:bodyPr/>
        <a:lstStyle/>
        <a:p>
          <a:endParaRPr lang="uk-UA"/>
        </a:p>
      </dgm:t>
    </dgm:pt>
    <dgm:pt modelId="{86F1A708-2972-49E6-ABFC-3346777AF214}" type="sibTrans" cxnId="{457CDCE3-889A-45AA-B564-62D4FFBF5A70}">
      <dgm:prSet/>
      <dgm:spPr/>
      <dgm:t>
        <a:bodyPr/>
        <a:lstStyle/>
        <a:p>
          <a:endParaRPr lang="uk-UA"/>
        </a:p>
      </dgm:t>
    </dgm:pt>
    <dgm:pt modelId="{02BEA58A-41F8-4BA1-8892-7A9A8AFB3531}">
      <dgm:prSet phldrT="[Текст]" phldr="1"/>
      <dgm:spPr/>
      <dgm:t>
        <a:bodyPr/>
        <a:lstStyle/>
        <a:p>
          <a:endParaRPr lang="uk-UA"/>
        </a:p>
      </dgm:t>
    </dgm:pt>
    <dgm:pt modelId="{79E8B437-6D4E-454A-A069-5C3F4E9397F2}" type="parTrans" cxnId="{90EA42B1-7DAE-49F4-AD80-D9F705E9640F}">
      <dgm:prSet/>
      <dgm:spPr/>
      <dgm:t>
        <a:bodyPr/>
        <a:lstStyle/>
        <a:p>
          <a:endParaRPr lang="uk-UA"/>
        </a:p>
      </dgm:t>
    </dgm:pt>
    <dgm:pt modelId="{C1E9A62F-A948-4A6D-B0D3-876560AF8D1B}" type="sibTrans" cxnId="{90EA42B1-7DAE-49F4-AD80-D9F705E9640F}">
      <dgm:prSet/>
      <dgm:spPr/>
      <dgm:t>
        <a:bodyPr/>
        <a:lstStyle/>
        <a:p>
          <a:endParaRPr lang="uk-UA"/>
        </a:p>
      </dgm:t>
    </dgm:pt>
    <dgm:pt modelId="{8F18D669-BA1C-4D62-9665-47424241F4EE}">
      <dgm:prSet phldrT="[Текст]" custT="1"/>
      <dgm:spPr/>
      <dgm:t>
        <a:bodyPr/>
        <a:lstStyle/>
        <a:p>
          <a:r>
            <a:rPr lang="ru-RU" sz="2000" dirty="0" smtClean="0"/>
            <a:t>Не </a:t>
          </a:r>
          <a:r>
            <a:rPr lang="ru-RU" sz="2000" dirty="0" err="1" smtClean="0"/>
            <a:t>знімати</a:t>
          </a:r>
          <a:r>
            <a:rPr lang="ru-RU" sz="2000" dirty="0" smtClean="0"/>
            <a:t> протез </a:t>
          </a:r>
          <a:r>
            <a:rPr lang="ru-RU" sz="2000" dirty="0" err="1" smtClean="0"/>
            <a:t>під</a:t>
          </a:r>
          <a:r>
            <a:rPr lang="ru-RU" sz="2000" dirty="0" smtClean="0"/>
            <a:t> час </a:t>
          </a:r>
          <a:r>
            <a:rPr lang="ru-RU" sz="2000" dirty="0" err="1" smtClean="0"/>
            <a:t>розмови</a:t>
          </a:r>
          <a:r>
            <a:rPr lang="ru-RU" sz="2000" dirty="0" smtClean="0"/>
            <a:t> та </a:t>
          </a:r>
          <a:r>
            <a:rPr lang="ru-RU" sz="2000" dirty="0" err="1" smtClean="0"/>
            <a:t>прийому</a:t>
          </a:r>
          <a:r>
            <a:rPr lang="ru-RU" sz="2000" dirty="0" smtClean="0"/>
            <a:t> </a:t>
          </a:r>
          <a:r>
            <a:rPr lang="ru-RU" sz="2000" dirty="0" err="1" smtClean="0"/>
            <a:t>їжі</a:t>
          </a:r>
          <a:endParaRPr lang="uk-UA" sz="2000" dirty="0"/>
        </a:p>
      </dgm:t>
    </dgm:pt>
    <dgm:pt modelId="{DBEBE47B-62F0-45DB-99A7-BDF676053B32}" type="parTrans" cxnId="{6D55E891-3AFA-4EEA-9156-1B16ECEF4269}">
      <dgm:prSet/>
      <dgm:spPr/>
      <dgm:t>
        <a:bodyPr/>
        <a:lstStyle/>
        <a:p>
          <a:endParaRPr lang="uk-UA"/>
        </a:p>
      </dgm:t>
    </dgm:pt>
    <dgm:pt modelId="{80245A46-56DD-4A05-8298-94627C73A84E}" type="sibTrans" cxnId="{6D55E891-3AFA-4EEA-9156-1B16ECEF4269}">
      <dgm:prSet/>
      <dgm:spPr/>
      <dgm:t>
        <a:bodyPr/>
        <a:lstStyle/>
        <a:p>
          <a:endParaRPr lang="uk-UA"/>
        </a:p>
      </dgm:t>
    </dgm:pt>
    <dgm:pt modelId="{7AA1B1C3-66CE-4AA4-BA5B-3B54A31C4228}">
      <dgm:prSet phldrT="[Текст]" phldr="1"/>
      <dgm:spPr/>
      <dgm:t>
        <a:bodyPr/>
        <a:lstStyle/>
        <a:p>
          <a:endParaRPr lang="uk-UA"/>
        </a:p>
      </dgm:t>
    </dgm:pt>
    <dgm:pt modelId="{B61432B1-2D66-4B9B-A48F-2EEFC88263D8}" type="parTrans" cxnId="{73539484-470F-403B-BF49-0809BA1A3D6F}">
      <dgm:prSet/>
      <dgm:spPr/>
      <dgm:t>
        <a:bodyPr/>
        <a:lstStyle/>
        <a:p>
          <a:endParaRPr lang="uk-UA"/>
        </a:p>
      </dgm:t>
    </dgm:pt>
    <dgm:pt modelId="{AEA54549-DB58-4F5C-95E4-ABA93060C58D}" type="sibTrans" cxnId="{73539484-470F-403B-BF49-0809BA1A3D6F}">
      <dgm:prSet/>
      <dgm:spPr/>
      <dgm:t>
        <a:bodyPr/>
        <a:lstStyle/>
        <a:p>
          <a:endParaRPr lang="uk-UA"/>
        </a:p>
      </dgm:t>
    </dgm:pt>
    <dgm:pt modelId="{F12F46EB-7712-40AD-9CE1-DE5416852BB2}">
      <dgm:prSet phldrT="[Текст]" custT="1"/>
      <dgm:spPr/>
      <dgm:t>
        <a:bodyPr/>
        <a:lstStyle/>
        <a:p>
          <a:r>
            <a:rPr lang="ru-RU" sz="2000" dirty="0" err="1" smtClean="0"/>
            <a:t>Після</a:t>
          </a:r>
          <a:r>
            <a:rPr lang="ru-RU" sz="2000" dirty="0" smtClean="0"/>
            <a:t> </a:t>
          </a:r>
          <a:r>
            <a:rPr lang="ru-RU" sz="2000" dirty="0" err="1" smtClean="0"/>
            <a:t>привикання</a:t>
          </a:r>
          <a:r>
            <a:rPr lang="ru-RU" sz="2000" dirty="0" smtClean="0"/>
            <a:t> до </a:t>
          </a:r>
          <a:r>
            <a:rPr lang="ru-RU" sz="2000" dirty="0" err="1" smtClean="0"/>
            <a:t>протезів</a:t>
          </a:r>
          <a:r>
            <a:rPr lang="ru-RU" sz="2000" dirty="0" smtClean="0"/>
            <a:t> </a:t>
          </a:r>
          <a:r>
            <a:rPr lang="ru-RU" sz="2000" dirty="0" err="1" smtClean="0"/>
            <a:t>їх</a:t>
          </a:r>
          <a:r>
            <a:rPr lang="ru-RU" sz="2000" dirty="0" smtClean="0"/>
            <a:t> </a:t>
          </a:r>
          <a:r>
            <a:rPr lang="ru-RU" sz="2000" dirty="0" err="1" smtClean="0"/>
            <a:t>слід</a:t>
          </a:r>
          <a:r>
            <a:rPr lang="ru-RU" sz="2000" dirty="0" smtClean="0"/>
            <a:t> </a:t>
          </a:r>
          <a:r>
            <a:rPr lang="ru-RU" sz="2000" dirty="0" err="1" smtClean="0"/>
            <a:t>знімати</a:t>
          </a:r>
          <a:r>
            <a:rPr lang="ru-RU" sz="2000" dirty="0" smtClean="0"/>
            <a:t> на </a:t>
          </a:r>
          <a:r>
            <a:rPr lang="ru-RU" sz="2000" dirty="0" err="1" smtClean="0"/>
            <a:t>ніч</a:t>
          </a:r>
          <a:endParaRPr lang="uk-UA" sz="2000" dirty="0"/>
        </a:p>
      </dgm:t>
    </dgm:pt>
    <dgm:pt modelId="{14D8958B-8125-4CE4-9C81-50650891E521}" type="parTrans" cxnId="{E7BAFB58-58BC-4B68-9F94-424D1EFEAB07}">
      <dgm:prSet/>
      <dgm:spPr/>
      <dgm:t>
        <a:bodyPr/>
        <a:lstStyle/>
        <a:p>
          <a:endParaRPr lang="uk-UA"/>
        </a:p>
      </dgm:t>
    </dgm:pt>
    <dgm:pt modelId="{257587E2-19B0-4904-8133-0B0340BF9C9A}" type="sibTrans" cxnId="{E7BAFB58-58BC-4B68-9F94-424D1EFEAB07}">
      <dgm:prSet/>
      <dgm:spPr/>
      <dgm:t>
        <a:bodyPr/>
        <a:lstStyle/>
        <a:p>
          <a:endParaRPr lang="uk-UA"/>
        </a:p>
      </dgm:t>
    </dgm:pt>
    <dgm:pt modelId="{285BCD27-719C-4460-ADB2-2365FAD7B64D}">
      <dgm:prSet/>
      <dgm:spPr/>
      <dgm:t>
        <a:bodyPr/>
        <a:lstStyle/>
        <a:p>
          <a:endParaRPr lang="uk-UA"/>
        </a:p>
      </dgm:t>
    </dgm:pt>
    <dgm:pt modelId="{0C2BAE6F-A36F-4191-A0C8-88BDA35D766E}" type="parTrans" cxnId="{E20BB22E-C059-4132-AD32-DEC4D5C6C417}">
      <dgm:prSet/>
      <dgm:spPr/>
      <dgm:t>
        <a:bodyPr/>
        <a:lstStyle/>
        <a:p>
          <a:endParaRPr lang="uk-UA"/>
        </a:p>
      </dgm:t>
    </dgm:pt>
    <dgm:pt modelId="{4AECB0F4-DBA4-4BF2-B08D-E617483C8037}" type="sibTrans" cxnId="{E20BB22E-C059-4132-AD32-DEC4D5C6C417}">
      <dgm:prSet/>
      <dgm:spPr/>
      <dgm:t>
        <a:bodyPr/>
        <a:lstStyle/>
        <a:p>
          <a:endParaRPr lang="uk-UA"/>
        </a:p>
      </dgm:t>
    </dgm:pt>
    <dgm:pt modelId="{55063CF7-9D51-472C-894C-A18D4DA2065C}">
      <dgm:prSet custT="1"/>
      <dgm:spPr/>
      <dgm:t>
        <a:bodyPr/>
        <a:lstStyle/>
        <a:p>
          <a:r>
            <a:rPr lang="ru-RU" sz="2000" dirty="0" err="1" smtClean="0"/>
            <a:t>Щоденно</a:t>
          </a:r>
          <a:r>
            <a:rPr lang="ru-RU" sz="2000" dirty="0" smtClean="0"/>
            <a:t> </a:t>
          </a:r>
          <a:r>
            <a:rPr lang="ru-RU" sz="2000" dirty="0" err="1" smtClean="0"/>
            <a:t>доглядати</a:t>
          </a:r>
          <a:r>
            <a:rPr lang="ru-RU" sz="2000" dirty="0" smtClean="0"/>
            <a:t> за протезами: </a:t>
          </a:r>
          <a:r>
            <a:rPr lang="ru-RU" sz="2000" dirty="0" err="1" smtClean="0"/>
            <a:t>мити</a:t>
          </a:r>
          <a:r>
            <a:rPr lang="ru-RU" sz="2000" dirty="0" smtClean="0"/>
            <a:t> холодною водою </a:t>
          </a:r>
          <a:r>
            <a:rPr lang="ru-RU" sz="2000" dirty="0" err="1" smtClean="0"/>
            <a:t>із</a:t>
          </a:r>
          <a:r>
            <a:rPr lang="ru-RU" sz="2000" dirty="0" smtClean="0"/>
            <a:t> милом </a:t>
          </a:r>
          <a:r>
            <a:rPr lang="ru-RU" sz="2000" dirty="0" err="1" smtClean="0"/>
            <a:t>і</a:t>
          </a:r>
          <a:r>
            <a:rPr lang="en-US" sz="2000" dirty="0" smtClean="0"/>
            <a:t> </a:t>
          </a:r>
          <a:r>
            <a:rPr lang="uk-UA" sz="2000" dirty="0" smtClean="0"/>
            <a:t>чистити зубною щіткою</a:t>
          </a:r>
          <a:endParaRPr lang="uk-UA" sz="2000" dirty="0"/>
        </a:p>
      </dgm:t>
    </dgm:pt>
    <dgm:pt modelId="{A9FEFB8B-5288-4E3D-A591-87F8C1D0193B}" type="parTrans" cxnId="{425412B1-45D0-4D22-9D55-3A639949BBC3}">
      <dgm:prSet/>
      <dgm:spPr/>
      <dgm:t>
        <a:bodyPr/>
        <a:lstStyle/>
        <a:p>
          <a:endParaRPr lang="uk-UA"/>
        </a:p>
      </dgm:t>
    </dgm:pt>
    <dgm:pt modelId="{383101D9-A1CC-428D-911F-FBE34F3DC840}" type="sibTrans" cxnId="{425412B1-45D0-4D22-9D55-3A639949BBC3}">
      <dgm:prSet/>
      <dgm:spPr/>
      <dgm:t>
        <a:bodyPr/>
        <a:lstStyle/>
        <a:p>
          <a:endParaRPr lang="uk-UA"/>
        </a:p>
      </dgm:t>
    </dgm:pt>
    <dgm:pt modelId="{90FA975F-0509-457C-9817-B7462F17ED11}">
      <dgm:prSet/>
      <dgm:spPr/>
      <dgm:t>
        <a:bodyPr/>
        <a:lstStyle/>
        <a:p>
          <a:endParaRPr lang="uk-UA"/>
        </a:p>
      </dgm:t>
    </dgm:pt>
    <dgm:pt modelId="{FAA10AFF-B2EA-4703-B5BC-950BEEA9E988}" type="parTrans" cxnId="{E13453C3-1AC4-4ABB-BA4A-6BD8C95BC65A}">
      <dgm:prSet/>
      <dgm:spPr/>
      <dgm:t>
        <a:bodyPr/>
        <a:lstStyle/>
        <a:p>
          <a:endParaRPr lang="uk-UA"/>
        </a:p>
      </dgm:t>
    </dgm:pt>
    <dgm:pt modelId="{3E804459-5EE0-43B0-99F1-81091F96A35E}" type="sibTrans" cxnId="{E13453C3-1AC4-4ABB-BA4A-6BD8C95BC65A}">
      <dgm:prSet/>
      <dgm:spPr/>
      <dgm:t>
        <a:bodyPr/>
        <a:lstStyle/>
        <a:p>
          <a:endParaRPr lang="uk-UA"/>
        </a:p>
      </dgm:t>
    </dgm:pt>
    <dgm:pt modelId="{F0DB4B02-ED39-4F42-A418-BFFF1A9A6360}">
      <dgm:prSet custT="1"/>
      <dgm:spPr/>
      <dgm:t>
        <a:bodyPr/>
        <a:lstStyle/>
        <a:p>
          <a:r>
            <a:rPr lang="ru-RU" sz="2000" dirty="0" err="1" smtClean="0"/>
            <a:t>Зберігати</a:t>
          </a:r>
          <a:r>
            <a:rPr lang="ru-RU" sz="2000" dirty="0" smtClean="0"/>
            <a:t> </a:t>
          </a:r>
          <a:r>
            <a:rPr lang="ru-RU" sz="2000" dirty="0" err="1" smtClean="0"/>
            <a:t>протези</a:t>
          </a:r>
          <a:r>
            <a:rPr lang="ru-RU" sz="2000" dirty="0" smtClean="0"/>
            <a:t> в </a:t>
          </a:r>
          <a:r>
            <a:rPr lang="ru-RU" sz="2000" dirty="0" err="1" smtClean="0"/>
            <a:t>рідкому</a:t>
          </a:r>
          <a:r>
            <a:rPr lang="ru-RU" sz="2000" dirty="0" smtClean="0"/>
            <a:t> </a:t>
          </a:r>
          <a:r>
            <a:rPr lang="ru-RU" sz="2000" dirty="0" err="1" smtClean="0"/>
            <a:t>середовищі</a:t>
          </a:r>
          <a:r>
            <a:rPr lang="ru-RU" sz="2000" dirty="0" smtClean="0"/>
            <a:t> (кип</a:t>
          </a:r>
          <a:r>
            <a:rPr lang="en-US" sz="2000" dirty="0" smtClean="0"/>
            <a:t>’</a:t>
          </a:r>
          <a:r>
            <a:rPr lang="ru-RU" sz="2000" dirty="0" err="1" smtClean="0"/>
            <a:t>ячена</a:t>
          </a:r>
          <a:r>
            <a:rPr lang="ru-RU" sz="2000" dirty="0" smtClean="0"/>
            <a:t> вода </a:t>
          </a:r>
          <a:r>
            <a:rPr lang="ru-RU" sz="2000" dirty="0" err="1" smtClean="0"/>
            <a:t>або</a:t>
          </a:r>
          <a:r>
            <a:rPr lang="ru-RU" sz="2000" dirty="0" smtClean="0"/>
            <a:t> </a:t>
          </a:r>
          <a:r>
            <a:rPr lang="ru-RU" sz="2000" dirty="0" err="1" smtClean="0"/>
            <a:t>спеціальні</a:t>
          </a:r>
          <a:r>
            <a:rPr lang="en-US" sz="2000" dirty="0" smtClean="0"/>
            <a:t> </a:t>
          </a:r>
          <a:r>
            <a:rPr lang="uk-UA" sz="2000" dirty="0" smtClean="0"/>
            <a:t>розчини)</a:t>
          </a:r>
          <a:endParaRPr lang="uk-UA" sz="2000" dirty="0"/>
        </a:p>
      </dgm:t>
    </dgm:pt>
    <dgm:pt modelId="{1A9A0302-3331-4A7C-9021-9AFC6ACB61BE}" type="parTrans" cxnId="{D9D27228-1ECC-4457-AA91-83E9E93F669E}">
      <dgm:prSet/>
      <dgm:spPr/>
      <dgm:t>
        <a:bodyPr/>
        <a:lstStyle/>
        <a:p>
          <a:endParaRPr lang="uk-UA"/>
        </a:p>
      </dgm:t>
    </dgm:pt>
    <dgm:pt modelId="{2EFB5502-4865-4292-9591-FBB8453A8837}" type="sibTrans" cxnId="{D9D27228-1ECC-4457-AA91-83E9E93F669E}">
      <dgm:prSet/>
      <dgm:spPr/>
      <dgm:t>
        <a:bodyPr/>
        <a:lstStyle/>
        <a:p>
          <a:endParaRPr lang="uk-UA"/>
        </a:p>
      </dgm:t>
    </dgm:pt>
    <dgm:pt modelId="{070586E1-E1A7-407D-BC8B-D7CC18F18F4A}">
      <dgm:prSet/>
      <dgm:spPr/>
      <dgm:t>
        <a:bodyPr/>
        <a:lstStyle/>
        <a:p>
          <a:endParaRPr lang="uk-UA"/>
        </a:p>
      </dgm:t>
    </dgm:pt>
    <dgm:pt modelId="{4C87B4E7-6ACE-4741-B027-94363522E8F1}" type="parTrans" cxnId="{6B302834-C651-4BEB-9002-BD8315BDC9F4}">
      <dgm:prSet/>
      <dgm:spPr/>
      <dgm:t>
        <a:bodyPr/>
        <a:lstStyle/>
        <a:p>
          <a:endParaRPr lang="uk-UA"/>
        </a:p>
      </dgm:t>
    </dgm:pt>
    <dgm:pt modelId="{0776B5EB-D943-4DE3-8177-3F52FF8FB0C6}" type="sibTrans" cxnId="{6B302834-C651-4BEB-9002-BD8315BDC9F4}">
      <dgm:prSet/>
      <dgm:spPr/>
      <dgm:t>
        <a:bodyPr/>
        <a:lstStyle/>
        <a:p>
          <a:endParaRPr lang="uk-UA"/>
        </a:p>
      </dgm:t>
    </dgm:pt>
    <dgm:pt modelId="{663B2AED-5D39-421E-BDFD-6207391BA134}">
      <dgm:prSet custT="1"/>
      <dgm:spPr/>
      <dgm:t>
        <a:bodyPr/>
        <a:lstStyle/>
        <a:p>
          <a:r>
            <a:rPr lang="ru-RU" sz="2000" dirty="0" err="1" smtClean="0"/>
            <a:t>Якщо</a:t>
          </a:r>
          <a:r>
            <a:rPr lang="ru-RU" sz="2000" dirty="0" smtClean="0"/>
            <a:t> </a:t>
          </a:r>
          <a:r>
            <a:rPr lang="ru-RU" sz="2000" dirty="0" err="1" smtClean="0"/>
            <a:t>протези</a:t>
          </a:r>
          <a:r>
            <a:rPr lang="ru-RU" sz="2000" dirty="0" smtClean="0"/>
            <a:t> </a:t>
          </a:r>
          <a:r>
            <a:rPr lang="ru-RU" sz="2000" dirty="0" err="1" smtClean="0"/>
            <a:t>викликають</a:t>
          </a:r>
          <a:r>
            <a:rPr lang="ru-RU" sz="2000" dirty="0" smtClean="0"/>
            <a:t> </a:t>
          </a:r>
          <a:r>
            <a:rPr lang="ru-RU" sz="2000" dirty="0" err="1" smtClean="0"/>
            <a:t>біль</a:t>
          </a:r>
          <a:r>
            <a:rPr lang="ru-RU" sz="2000" dirty="0" smtClean="0"/>
            <a:t>, </a:t>
          </a:r>
          <a:r>
            <a:rPr lang="ru-RU" sz="2000" dirty="0" err="1" smtClean="0"/>
            <a:t>слід</a:t>
          </a:r>
          <a:r>
            <a:rPr lang="ru-RU" sz="2000" dirty="0" smtClean="0"/>
            <a:t> </a:t>
          </a:r>
          <a:r>
            <a:rPr lang="ru-RU" sz="2000" dirty="0" err="1" smtClean="0"/>
            <a:t>звернутися</a:t>
          </a:r>
          <a:r>
            <a:rPr lang="ru-RU" sz="2000" dirty="0" smtClean="0"/>
            <a:t> до </a:t>
          </a:r>
          <a:r>
            <a:rPr lang="ru-RU" sz="2000" dirty="0" err="1" smtClean="0"/>
            <a:t>лікаря</a:t>
          </a:r>
          <a:r>
            <a:rPr lang="ru-RU" sz="2000" dirty="0" smtClean="0"/>
            <a:t>. За 2–3 год. до</a:t>
          </a:r>
          <a:r>
            <a:rPr lang="en-US" sz="2000" dirty="0" smtClean="0"/>
            <a:t> </a:t>
          </a:r>
          <a:r>
            <a:rPr lang="ru-RU" sz="2000" dirty="0" smtClean="0"/>
            <a:t>приходу на </a:t>
          </a:r>
          <a:r>
            <a:rPr lang="ru-RU" sz="2000" dirty="0" err="1" smtClean="0"/>
            <a:t>прийом</a:t>
          </a:r>
          <a:r>
            <a:rPr lang="ru-RU" sz="2000" dirty="0" smtClean="0"/>
            <a:t> </a:t>
          </a:r>
          <a:r>
            <a:rPr lang="ru-RU" sz="2000" dirty="0" err="1" smtClean="0"/>
            <a:t>слід</a:t>
          </a:r>
          <a:r>
            <a:rPr lang="ru-RU" sz="2000" dirty="0" smtClean="0"/>
            <a:t> </a:t>
          </a:r>
          <a:r>
            <a:rPr lang="ru-RU" sz="2000" dirty="0" err="1" smtClean="0"/>
            <a:t>накласти</a:t>
          </a:r>
          <a:r>
            <a:rPr lang="ru-RU" sz="2000" dirty="0" smtClean="0"/>
            <a:t> </a:t>
          </a:r>
          <a:r>
            <a:rPr lang="ru-RU" sz="2000" dirty="0" err="1" smtClean="0"/>
            <a:t>протези</a:t>
          </a:r>
          <a:r>
            <a:rPr lang="ru-RU" sz="2000" dirty="0" smtClean="0"/>
            <a:t>, </a:t>
          </a:r>
          <a:r>
            <a:rPr lang="ru-RU" sz="2000" dirty="0" err="1" smtClean="0"/>
            <a:t>щоб</a:t>
          </a:r>
          <a:r>
            <a:rPr lang="ru-RU" sz="2000" dirty="0" smtClean="0"/>
            <a:t> </a:t>
          </a:r>
          <a:r>
            <a:rPr lang="ru-RU" sz="2000" dirty="0" err="1" smtClean="0"/>
            <a:t>було</a:t>
          </a:r>
          <a:r>
            <a:rPr lang="ru-RU" sz="2000" dirty="0" smtClean="0"/>
            <a:t> видно причину </a:t>
          </a:r>
          <a:r>
            <a:rPr lang="ru-RU" sz="2000" dirty="0" err="1" smtClean="0"/>
            <a:t>больових</a:t>
          </a:r>
          <a:r>
            <a:rPr lang="uk-UA" sz="2000" dirty="0" smtClean="0"/>
            <a:t> відчуттів</a:t>
          </a:r>
          <a:endParaRPr lang="uk-UA" sz="2000" dirty="0"/>
        </a:p>
      </dgm:t>
    </dgm:pt>
    <dgm:pt modelId="{484B0CF0-F41E-46EA-A58E-BFFD489F0396}" type="parTrans" cxnId="{2E06FA80-C6CE-4F1D-A4C1-0F117F98216B}">
      <dgm:prSet/>
      <dgm:spPr/>
      <dgm:t>
        <a:bodyPr/>
        <a:lstStyle/>
        <a:p>
          <a:endParaRPr lang="uk-UA"/>
        </a:p>
      </dgm:t>
    </dgm:pt>
    <dgm:pt modelId="{58823A18-FA15-46E2-AFEF-8E9DD7DAFF06}" type="sibTrans" cxnId="{2E06FA80-C6CE-4F1D-A4C1-0F117F98216B}">
      <dgm:prSet/>
      <dgm:spPr/>
      <dgm:t>
        <a:bodyPr/>
        <a:lstStyle/>
        <a:p>
          <a:endParaRPr lang="uk-UA"/>
        </a:p>
      </dgm:t>
    </dgm:pt>
    <dgm:pt modelId="{535AE4A6-D5C5-4A29-B982-19231277CB5C}">
      <dgm:prSet phldrT="[Текст]" custT="1"/>
      <dgm:spPr/>
      <dgm:t>
        <a:bodyPr/>
        <a:lstStyle/>
        <a:p>
          <a:pPr marL="171450" indent="0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uk-UA" sz="2400" dirty="0"/>
        </a:p>
      </dgm:t>
    </dgm:pt>
    <dgm:pt modelId="{C5BDDC45-810A-4A14-91CE-839DFE6ED7B9}" type="parTrans" cxnId="{79BF3326-698C-4F11-9CB0-1BB4F7DA3A03}">
      <dgm:prSet/>
      <dgm:spPr/>
      <dgm:t>
        <a:bodyPr/>
        <a:lstStyle/>
        <a:p>
          <a:endParaRPr lang="uk-UA"/>
        </a:p>
      </dgm:t>
    </dgm:pt>
    <dgm:pt modelId="{FF0E90DF-9387-4653-84F3-36EDF3E00FA5}" type="sibTrans" cxnId="{79BF3326-698C-4F11-9CB0-1BB4F7DA3A03}">
      <dgm:prSet/>
      <dgm:spPr/>
      <dgm:t>
        <a:bodyPr/>
        <a:lstStyle/>
        <a:p>
          <a:endParaRPr lang="uk-UA"/>
        </a:p>
      </dgm:t>
    </dgm:pt>
    <dgm:pt modelId="{F6D00794-A2B2-4E94-8782-184866212112}" type="pres">
      <dgm:prSet presAssocID="{51AFB5F2-A319-45AD-8E55-60A300C0C26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B0A1DC3A-63AB-4223-AA71-79546B5B0DBA}" type="pres">
      <dgm:prSet presAssocID="{FB6166AE-5CF0-4B63-821D-E87DF81652F6}" presName="composite" presStyleCnt="0"/>
      <dgm:spPr/>
    </dgm:pt>
    <dgm:pt modelId="{45D546C7-F3E1-4EFB-8CB3-569F2D0C4ABD}" type="pres">
      <dgm:prSet presAssocID="{FB6166AE-5CF0-4B63-821D-E87DF81652F6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8708AC3-E23B-464E-A260-E403B925BAB6}" type="pres">
      <dgm:prSet presAssocID="{FB6166AE-5CF0-4B63-821D-E87DF81652F6}" presName="descendantText" presStyleLbl="alignAcc1" presStyleIdx="0" presStyleCnt="6" custScaleY="14263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5BEB7CF-4FBA-4AA9-8EE5-97302C2F44C8}" type="pres">
      <dgm:prSet presAssocID="{4A4EFEC2-3DFB-42D8-8B16-EB1B692DAF6A}" presName="sp" presStyleCnt="0"/>
      <dgm:spPr/>
    </dgm:pt>
    <dgm:pt modelId="{626ADF2E-86F5-4F04-B0C1-9EA4A146E4E9}" type="pres">
      <dgm:prSet presAssocID="{02BEA58A-41F8-4BA1-8892-7A9A8AFB3531}" presName="composite" presStyleCnt="0"/>
      <dgm:spPr/>
    </dgm:pt>
    <dgm:pt modelId="{F96EAA0D-FBFE-4054-85C1-54887631328F}" type="pres">
      <dgm:prSet presAssocID="{02BEA58A-41F8-4BA1-8892-7A9A8AFB3531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2D10748-FBB8-444F-9AE7-581322830E7F}" type="pres">
      <dgm:prSet presAssocID="{02BEA58A-41F8-4BA1-8892-7A9A8AFB3531}" presName="descendantText" presStyleLbl="alignAcc1" presStyleIdx="1" presStyleCnt="6" custScaleY="13868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B9B7F56-B7E6-40D2-91C5-D32236F69056}" type="pres">
      <dgm:prSet presAssocID="{C1E9A62F-A948-4A6D-B0D3-876560AF8D1B}" presName="sp" presStyleCnt="0"/>
      <dgm:spPr/>
    </dgm:pt>
    <dgm:pt modelId="{9E159126-F5C3-49D8-8B13-EA3A66CC152B}" type="pres">
      <dgm:prSet presAssocID="{7AA1B1C3-66CE-4AA4-BA5B-3B54A31C4228}" presName="composite" presStyleCnt="0"/>
      <dgm:spPr/>
    </dgm:pt>
    <dgm:pt modelId="{E167D15B-0F21-4012-9231-0AF09F321862}" type="pres">
      <dgm:prSet presAssocID="{7AA1B1C3-66CE-4AA4-BA5B-3B54A31C4228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799358D-3F15-4F81-BCCC-49289B5ECD41}" type="pres">
      <dgm:prSet presAssocID="{7AA1B1C3-66CE-4AA4-BA5B-3B54A31C4228}" presName="descendantText" presStyleLbl="alignAcc1" presStyleIdx="2" presStyleCnt="6" custScaleY="14793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EADEFAB-91C2-4891-A965-BA5421F911D5}" type="pres">
      <dgm:prSet presAssocID="{AEA54549-DB58-4F5C-95E4-ABA93060C58D}" presName="sp" presStyleCnt="0"/>
      <dgm:spPr/>
    </dgm:pt>
    <dgm:pt modelId="{FB678655-46CF-4E36-AF51-5F923CE89083}" type="pres">
      <dgm:prSet presAssocID="{285BCD27-719C-4460-ADB2-2365FAD7B64D}" presName="composite" presStyleCnt="0"/>
      <dgm:spPr/>
    </dgm:pt>
    <dgm:pt modelId="{85702007-D269-4CE3-95DA-DED9E76A4C0E}" type="pres">
      <dgm:prSet presAssocID="{285BCD27-719C-4460-ADB2-2365FAD7B64D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9DEEADF-419B-4CBF-93A0-B75768A85244}" type="pres">
      <dgm:prSet presAssocID="{285BCD27-719C-4460-ADB2-2365FAD7B64D}" presName="descendantText" presStyleLbl="alignAcc1" presStyleIdx="3" presStyleCnt="6" custScaleY="14957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C8A548A-9C45-42E7-B0C1-AA1457A1FF77}" type="pres">
      <dgm:prSet presAssocID="{4AECB0F4-DBA4-4BF2-B08D-E617483C8037}" presName="sp" presStyleCnt="0"/>
      <dgm:spPr/>
    </dgm:pt>
    <dgm:pt modelId="{427A8633-5D4C-4DAD-845F-3FA01C3AA0C5}" type="pres">
      <dgm:prSet presAssocID="{90FA975F-0509-457C-9817-B7462F17ED11}" presName="composite" presStyleCnt="0"/>
      <dgm:spPr/>
    </dgm:pt>
    <dgm:pt modelId="{9DEFAFE5-A3A3-4A25-8486-BD07577E6A74}" type="pres">
      <dgm:prSet presAssocID="{90FA975F-0509-457C-9817-B7462F17ED11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9F39FA6-B3E0-44CC-BCEF-AE678225F12F}" type="pres">
      <dgm:prSet presAssocID="{90FA975F-0509-457C-9817-B7462F17ED11}" presName="descendantText" presStyleLbl="alignAcc1" presStyleIdx="4" presStyleCnt="6" custScaleY="14938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48E6805-8FB9-4440-BA42-45857F835B75}" type="pres">
      <dgm:prSet presAssocID="{3E804459-5EE0-43B0-99F1-81091F96A35E}" presName="sp" presStyleCnt="0"/>
      <dgm:spPr/>
    </dgm:pt>
    <dgm:pt modelId="{D94C7AA2-EA90-4B45-9322-75AD523FA1CD}" type="pres">
      <dgm:prSet presAssocID="{070586E1-E1A7-407D-BC8B-D7CC18F18F4A}" presName="composite" presStyleCnt="0"/>
      <dgm:spPr/>
    </dgm:pt>
    <dgm:pt modelId="{678DBC98-58B2-47ED-B5B8-1419E9F0C1C3}" type="pres">
      <dgm:prSet presAssocID="{070586E1-E1A7-407D-BC8B-D7CC18F18F4A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9694BA2-8112-4362-B5FB-186CF2866A19}" type="pres">
      <dgm:prSet presAssocID="{070586E1-E1A7-407D-BC8B-D7CC18F18F4A}" presName="descendantText" presStyleLbl="alignAcc1" presStyleIdx="5" presStyleCnt="6" custScaleY="19797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E13453C3-1AC4-4ABB-BA4A-6BD8C95BC65A}" srcId="{51AFB5F2-A319-45AD-8E55-60A300C0C26B}" destId="{90FA975F-0509-457C-9817-B7462F17ED11}" srcOrd="4" destOrd="0" parTransId="{FAA10AFF-B2EA-4703-B5BC-950BEEA9E988}" sibTransId="{3E804459-5EE0-43B0-99F1-81091F96A35E}"/>
    <dgm:cxn modelId="{2E06FA80-C6CE-4F1D-A4C1-0F117F98216B}" srcId="{070586E1-E1A7-407D-BC8B-D7CC18F18F4A}" destId="{663B2AED-5D39-421E-BDFD-6207391BA134}" srcOrd="0" destOrd="0" parTransId="{484B0CF0-F41E-46EA-A58E-BFFD489F0396}" sibTransId="{58823A18-FA15-46E2-AFEF-8E9DD7DAFF06}"/>
    <dgm:cxn modelId="{457CDCE3-889A-45AA-B564-62D4FFBF5A70}" srcId="{FB6166AE-5CF0-4B63-821D-E87DF81652F6}" destId="{9E83BA2B-3A1C-4B04-8EFE-8D70A5758FA2}" srcOrd="1" destOrd="0" parTransId="{B72D7A70-C811-43B8-9EEB-3AF13F7048B6}" sibTransId="{86F1A708-2972-49E6-ABFC-3346777AF214}"/>
    <dgm:cxn modelId="{B585FD18-FE44-4D0C-92EC-08817FA06999}" type="presOf" srcId="{8F18D669-BA1C-4D62-9665-47424241F4EE}" destId="{C2D10748-FBB8-444F-9AE7-581322830E7F}" srcOrd="0" destOrd="0" presId="urn:microsoft.com/office/officeart/2005/8/layout/chevron2"/>
    <dgm:cxn modelId="{8FAA62C0-1279-4A81-BF29-BB424AED8635}" type="presOf" srcId="{285BCD27-719C-4460-ADB2-2365FAD7B64D}" destId="{85702007-D269-4CE3-95DA-DED9E76A4C0E}" srcOrd="0" destOrd="0" presId="urn:microsoft.com/office/officeart/2005/8/layout/chevron2"/>
    <dgm:cxn modelId="{15B957AD-E9A5-4581-8DAD-C8C9EB986CA0}" type="presOf" srcId="{7AA1B1C3-66CE-4AA4-BA5B-3B54A31C4228}" destId="{E167D15B-0F21-4012-9231-0AF09F321862}" srcOrd="0" destOrd="0" presId="urn:microsoft.com/office/officeart/2005/8/layout/chevron2"/>
    <dgm:cxn modelId="{4F11D089-1CD9-42DF-94D7-A629528442A2}" type="presOf" srcId="{51AFB5F2-A319-45AD-8E55-60A300C0C26B}" destId="{F6D00794-A2B2-4E94-8782-184866212112}" srcOrd="0" destOrd="0" presId="urn:microsoft.com/office/officeart/2005/8/layout/chevron2"/>
    <dgm:cxn modelId="{6D55E891-3AFA-4EEA-9156-1B16ECEF4269}" srcId="{02BEA58A-41F8-4BA1-8892-7A9A8AFB3531}" destId="{8F18D669-BA1C-4D62-9665-47424241F4EE}" srcOrd="0" destOrd="0" parTransId="{DBEBE47B-62F0-45DB-99A7-BDF676053B32}" sibTransId="{80245A46-56DD-4A05-8298-94627C73A84E}"/>
    <dgm:cxn modelId="{BE1BC1D6-FB0F-448D-BEA6-CE7BFC729E4F}" type="presOf" srcId="{90FA975F-0509-457C-9817-B7462F17ED11}" destId="{9DEFAFE5-A3A3-4A25-8486-BD07577E6A74}" srcOrd="0" destOrd="0" presId="urn:microsoft.com/office/officeart/2005/8/layout/chevron2"/>
    <dgm:cxn modelId="{B92F5DC8-7D5C-4FC4-B523-02E5EAC22D82}" type="presOf" srcId="{02BEA58A-41F8-4BA1-8892-7A9A8AFB3531}" destId="{F96EAA0D-FBFE-4054-85C1-54887631328F}" srcOrd="0" destOrd="0" presId="urn:microsoft.com/office/officeart/2005/8/layout/chevron2"/>
    <dgm:cxn modelId="{FABAF3DA-6B00-4B4F-89F8-2B264E4B6716}" type="presOf" srcId="{FB6166AE-5CF0-4B63-821D-E87DF81652F6}" destId="{45D546C7-F3E1-4EFB-8CB3-569F2D0C4ABD}" srcOrd="0" destOrd="0" presId="urn:microsoft.com/office/officeart/2005/8/layout/chevron2"/>
    <dgm:cxn modelId="{79BF3326-698C-4F11-9CB0-1BB4F7DA3A03}" srcId="{FB6166AE-5CF0-4B63-821D-E87DF81652F6}" destId="{535AE4A6-D5C5-4A29-B982-19231277CB5C}" srcOrd="0" destOrd="0" parTransId="{C5BDDC45-810A-4A14-91CE-839DFE6ED7B9}" sibTransId="{FF0E90DF-9387-4653-84F3-36EDF3E00FA5}"/>
    <dgm:cxn modelId="{6B302834-C651-4BEB-9002-BD8315BDC9F4}" srcId="{51AFB5F2-A319-45AD-8E55-60A300C0C26B}" destId="{070586E1-E1A7-407D-BC8B-D7CC18F18F4A}" srcOrd="5" destOrd="0" parTransId="{4C87B4E7-6ACE-4741-B027-94363522E8F1}" sibTransId="{0776B5EB-D943-4DE3-8177-3F52FF8FB0C6}"/>
    <dgm:cxn modelId="{B8AB0A82-7DD7-4CC9-9938-426BB0B66CF9}" type="presOf" srcId="{070586E1-E1A7-407D-BC8B-D7CC18F18F4A}" destId="{678DBC98-58B2-47ED-B5B8-1419E9F0C1C3}" srcOrd="0" destOrd="0" presId="urn:microsoft.com/office/officeart/2005/8/layout/chevron2"/>
    <dgm:cxn modelId="{76460A8F-182D-45AD-8C8E-10784AD1539B}" type="presOf" srcId="{F12F46EB-7712-40AD-9CE1-DE5416852BB2}" destId="{6799358D-3F15-4F81-BCCC-49289B5ECD41}" srcOrd="0" destOrd="0" presId="urn:microsoft.com/office/officeart/2005/8/layout/chevron2"/>
    <dgm:cxn modelId="{2598C94C-03BA-40D0-9A80-F8493FA6A540}" srcId="{51AFB5F2-A319-45AD-8E55-60A300C0C26B}" destId="{FB6166AE-5CF0-4B63-821D-E87DF81652F6}" srcOrd="0" destOrd="0" parTransId="{34FACE69-9379-4EC6-96C2-05EA2922F5AE}" sibTransId="{4A4EFEC2-3DFB-42D8-8B16-EB1B692DAF6A}"/>
    <dgm:cxn modelId="{A08ACE9C-A826-443F-B0AB-9BB7B1481160}" type="presOf" srcId="{F0DB4B02-ED39-4F42-A418-BFFF1A9A6360}" destId="{19F39FA6-B3E0-44CC-BCEF-AE678225F12F}" srcOrd="0" destOrd="0" presId="urn:microsoft.com/office/officeart/2005/8/layout/chevron2"/>
    <dgm:cxn modelId="{E20BB22E-C059-4132-AD32-DEC4D5C6C417}" srcId="{51AFB5F2-A319-45AD-8E55-60A300C0C26B}" destId="{285BCD27-719C-4460-ADB2-2365FAD7B64D}" srcOrd="3" destOrd="0" parTransId="{0C2BAE6F-A36F-4191-A0C8-88BDA35D766E}" sibTransId="{4AECB0F4-DBA4-4BF2-B08D-E617483C8037}"/>
    <dgm:cxn modelId="{7D77EE19-7A13-4D56-A7A8-3E1DB75E1EF7}" type="presOf" srcId="{535AE4A6-D5C5-4A29-B982-19231277CB5C}" destId="{28708AC3-E23B-464E-A260-E403B925BAB6}" srcOrd="0" destOrd="0" presId="urn:microsoft.com/office/officeart/2005/8/layout/chevron2"/>
    <dgm:cxn modelId="{98F44711-3509-4A4E-8F48-A5C98B84A72B}" type="presOf" srcId="{9E83BA2B-3A1C-4B04-8EFE-8D70A5758FA2}" destId="{28708AC3-E23B-464E-A260-E403B925BAB6}" srcOrd="0" destOrd="1" presId="urn:microsoft.com/office/officeart/2005/8/layout/chevron2"/>
    <dgm:cxn modelId="{D9D27228-1ECC-4457-AA91-83E9E93F669E}" srcId="{90FA975F-0509-457C-9817-B7462F17ED11}" destId="{F0DB4B02-ED39-4F42-A418-BFFF1A9A6360}" srcOrd="0" destOrd="0" parTransId="{1A9A0302-3331-4A7C-9021-9AFC6ACB61BE}" sibTransId="{2EFB5502-4865-4292-9591-FBB8453A8837}"/>
    <dgm:cxn modelId="{E7BAFB58-58BC-4B68-9F94-424D1EFEAB07}" srcId="{7AA1B1C3-66CE-4AA4-BA5B-3B54A31C4228}" destId="{F12F46EB-7712-40AD-9CE1-DE5416852BB2}" srcOrd="0" destOrd="0" parTransId="{14D8958B-8125-4CE4-9C81-50650891E521}" sibTransId="{257587E2-19B0-4904-8133-0B0340BF9C9A}"/>
    <dgm:cxn modelId="{FC69F12A-4EC7-4630-B46B-422C78A37BBD}" type="presOf" srcId="{663B2AED-5D39-421E-BDFD-6207391BA134}" destId="{E9694BA2-8112-4362-B5FB-186CF2866A19}" srcOrd="0" destOrd="0" presId="urn:microsoft.com/office/officeart/2005/8/layout/chevron2"/>
    <dgm:cxn modelId="{425412B1-45D0-4D22-9D55-3A639949BBC3}" srcId="{285BCD27-719C-4460-ADB2-2365FAD7B64D}" destId="{55063CF7-9D51-472C-894C-A18D4DA2065C}" srcOrd="0" destOrd="0" parTransId="{A9FEFB8B-5288-4E3D-A591-87F8C1D0193B}" sibTransId="{383101D9-A1CC-428D-911F-FBE34F3DC840}"/>
    <dgm:cxn modelId="{73539484-470F-403B-BF49-0809BA1A3D6F}" srcId="{51AFB5F2-A319-45AD-8E55-60A300C0C26B}" destId="{7AA1B1C3-66CE-4AA4-BA5B-3B54A31C4228}" srcOrd="2" destOrd="0" parTransId="{B61432B1-2D66-4B9B-A48F-2EEFC88263D8}" sibTransId="{AEA54549-DB58-4F5C-95E4-ABA93060C58D}"/>
    <dgm:cxn modelId="{90EA42B1-7DAE-49F4-AD80-D9F705E9640F}" srcId="{51AFB5F2-A319-45AD-8E55-60A300C0C26B}" destId="{02BEA58A-41F8-4BA1-8892-7A9A8AFB3531}" srcOrd="1" destOrd="0" parTransId="{79E8B437-6D4E-454A-A069-5C3F4E9397F2}" sibTransId="{C1E9A62F-A948-4A6D-B0D3-876560AF8D1B}"/>
    <dgm:cxn modelId="{6F7CB7E6-D821-4A34-8C7A-C0AC1A09CC45}" type="presOf" srcId="{55063CF7-9D51-472C-894C-A18D4DA2065C}" destId="{79DEEADF-419B-4CBF-93A0-B75768A85244}" srcOrd="0" destOrd="0" presId="urn:microsoft.com/office/officeart/2005/8/layout/chevron2"/>
    <dgm:cxn modelId="{EBE37271-6DA7-415B-A2EA-6B5ACAEEA35E}" type="presParOf" srcId="{F6D00794-A2B2-4E94-8782-184866212112}" destId="{B0A1DC3A-63AB-4223-AA71-79546B5B0DBA}" srcOrd="0" destOrd="0" presId="urn:microsoft.com/office/officeart/2005/8/layout/chevron2"/>
    <dgm:cxn modelId="{A9F1FDF8-8A56-4174-88F5-EFB18FFDC485}" type="presParOf" srcId="{B0A1DC3A-63AB-4223-AA71-79546B5B0DBA}" destId="{45D546C7-F3E1-4EFB-8CB3-569F2D0C4ABD}" srcOrd="0" destOrd="0" presId="urn:microsoft.com/office/officeart/2005/8/layout/chevron2"/>
    <dgm:cxn modelId="{EF9ECF34-95D0-4AFE-8999-809F31119EDF}" type="presParOf" srcId="{B0A1DC3A-63AB-4223-AA71-79546B5B0DBA}" destId="{28708AC3-E23B-464E-A260-E403B925BAB6}" srcOrd="1" destOrd="0" presId="urn:microsoft.com/office/officeart/2005/8/layout/chevron2"/>
    <dgm:cxn modelId="{3B79B5B5-E41D-442F-8FEA-ED9E924C3B7E}" type="presParOf" srcId="{F6D00794-A2B2-4E94-8782-184866212112}" destId="{E5BEB7CF-4FBA-4AA9-8EE5-97302C2F44C8}" srcOrd="1" destOrd="0" presId="urn:microsoft.com/office/officeart/2005/8/layout/chevron2"/>
    <dgm:cxn modelId="{1A98BD9B-F239-4709-B758-6C3FBFEC196C}" type="presParOf" srcId="{F6D00794-A2B2-4E94-8782-184866212112}" destId="{626ADF2E-86F5-4F04-B0C1-9EA4A146E4E9}" srcOrd="2" destOrd="0" presId="urn:microsoft.com/office/officeart/2005/8/layout/chevron2"/>
    <dgm:cxn modelId="{D251B249-380B-4D18-AC46-C11838FEFB15}" type="presParOf" srcId="{626ADF2E-86F5-4F04-B0C1-9EA4A146E4E9}" destId="{F96EAA0D-FBFE-4054-85C1-54887631328F}" srcOrd="0" destOrd="0" presId="urn:microsoft.com/office/officeart/2005/8/layout/chevron2"/>
    <dgm:cxn modelId="{35276B58-A4ED-446A-A7E9-8937CD45DFF2}" type="presParOf" srcId="{626ADF2E-86F5-4F04-B0C1-9EA4A146E4E9}" destId="{C2D10748-FBB8-444F-9AE7-581322830E7F}" srcOrd="1" destOrd="0" presId="urn:microsoft.com/office/officeart/2005/8/layout/chevron2"/>
    <dgm:cxn modelId="{394FBA65-A9C3-4151-8DC9-7E0AE9C34A50}" type="presParOf" srcId="{F6D00794-A2B2-4E94-8782-184866212112}" destId="{FB9B7F56-B7E6-40D2-91C5-D32236F69056}" srcOrd="3" destOrd="0" presId="urn:microsoft.com/office/officeart/2005/8/layout/chevron2"/>
    <dgm:cxn modelId="{46C03A09-6D6E-4DDB-87E0-82C7C2C91D06}" type="presParOf" srcId="{F6D00794-A2B2-4E94-8782-184866212112}" destId="{9E159126-F5C3-49D8-8B13-EA3A66CC152B}" srcOrd="4" destOrd="0" presId="urn:microsoft.com/office/officeart/2005/8/layout/chevron2"/>
    <dgm:cxn modelId="{183D1B63-9FCC-47A9-9D09-74719E7AC47E}" type="presParOf" srcId="{9E159126-F5C3-49D8-8B13-EA3A66CC152B}" destId="{E167D15B-0F21-4012-9231-0AF09F321862}" srcOrd="0" destOrd="0" presId="urn:microsoft.com/office/officeart/2005/8/layout/chevron2"/>
    <dgm:cxn modelId="{3C1B7568-97C7-4855-8248-09FF86FD95B4}" type="presParOf" srcId="{9E159126-F5C3-49D8-8B13-EA3A66CC152B}" destId="{6799358D-3F15-4F81-BCCC-49289B5ECD41}" srcOrd="1" destOrd="0" presId="urn:microsoft.com/office/officeart/2005/8/layout/chevron2"/>
    <dgm:cxn modelId="{E740BAEB-0EC6-412C-888C-69E55298D34C}" type="presParOf" srcId="{F6D00794-A2B2-4E94-8782-184866212112}" destId="{8EADEFAB-91C2-4891-A965-BA5421F911D5}" srcOrd="5" destOrd="0" presId="urn:microsoft.com/office/officeart/2005/8/layout/chevron2"/>
    <dgm:cxn modelId="{144265EF-0E74-430E-920C-658944988CBA}" type="presParOf" srcId="{F6D00794-A2B2-4E94-8782-184866212112}" destId="{FB678655-46CF-4E36-AF51-5F923CE89083}" srcOrd="6" destOrd="0" presId="urn:microsoft.com/office/officeart/2005/8/layout/chevron2"/>
    <dgm:cxn modelId="{CFD3C46F-AE33-4804-A01D-C1DE21B72265}" type="presParOf" srcId="{FB678655-46CF-4E36-AF51-5F923CE89083}" destId="{85702007-D269-4CE3-95DA-DED9E76A4C0E}" srcOrd="0" destOrd="0" presId="urn:microsoft.com/office/officeart/2005/8/layout/chevron2"/>
    <dgm:cxn modelId="{F8F983AA-FC9F-48AF-86B3-C1F5DB9121E8}" type="presParOf" srcId="{FB678655-46CF-4E36-AF51-5F923CE89083}" destId="{79DEEADF-419B-4CBF-93A0-B75768A85244}" srcOrd="1" destOrd="0" presId="urn:microsoft.com/office/officeart/2005/8/layout/chevron2"/>
    <dgm:cxn modelId="{26CC887F-912E-466F-BCF4-0F3F816D2A7E}" type="presParOf" srcId="{F6D00794-A2B2-4E94-8782-184866212112}" destId="{5C8A548A-9C45-42E7-B0C1-AA1457A1FF77}" srcOrd="7" destOrd="0" presId="urn:microsoft.com/office/officeart/2005/8/layout/chevron2"/>
    <dgm:cxn modelId="{B3A7741D-38C4-4865-BF34-7750DC75DC36}" type="presParOf" srcId="{F6D00794-A2B2-4E94-8782-184866212112}" destId="{427A8633-5D4C-4DAD-845F-3FA01C3AA0C5}" srcOrd="8" destOrd="0" presId="urn:microsoft.com/office/officeart/2005/8/layout/chevron2"/>
    <dgm:cxn modelId="{C32BA37F-971A-4A7A-917C-2096A176DB55}" type="presParOf" srcId="{427A8633-5D4C-4DAD-845F-3FA01C3AA0C5}" destId="{9DEFAFE5-A3A3-4A25-8486-BD07577E6A74}" srcOrd="0" destOrd="0" presId="urn:microsoft.com/office/officeart/2005/8/layout/chevron2"/>
    <dgm:cxn modelId="{8A627D44-CC0F-4176-8EC1-DC39A5D9CE57}" type="presParOf" srcId="{427A8633-5D4C-4DAD-845F-3FA01C3AA0C5}" destId="{19F39FA6-B3E0-44CC-BCEF-AE678225F12F}" srcOrd="1" destOrd="0" presId="urn:microsoft.com/office/officeart/2005/8/layout/chevron2"/>
    <dgm:cxn modelId="{D6A4B419-0062-4F06-B3EC-DF68715120E0}" type="presParOf" srcId="{F6D00794-A2B2-4E94-8782-184866212112}" destId="{048E6805-8FB9-4440-BA42-45857F835B75}" srcOrd="9" destOrd="0" presId="urn:microsoft.com/office/officeart/2005/8/layout/chevron2"/>
    <dgm:cxn modelId="{9B748441-B9FE-4A6A-9AE4-0428B97FCD26}" type="presParOf" srcId="{F6D00794-A2B2-4E94-8782-184866212112}" destId="{D94C7AA2-EA90-4B45-9322-75AD523FA1CD}" srcOrd="10" destOrd="0" presId="urn:microsoft.com/office/officeart/2005/8/layout/chevron2"/>
    <dgm:cxn modelId="{8BC94A78-1519-4DC3-B1BF-30229A6128B0}" type="presParOf" srcId="{D94C7AA2-EA90-4B45-9322-75AD523FA1CD}" destId="{678DBC98-58B2-47ED-B5B8-1419E9F0C1C3}" srcOrd="0" destOrd="0" presId="urn:microsoft.com/office/officeart/2005/8/layout/chevron2"/>
    <dgm:cxn modelId="{CC875BE0-E11D-4A73-A4B2-73767C59D8F2}" type="presParOf" srcId="{D94C7AA2-EA90-4B45-9322-75AD523FA1CD}" destId="{E9694BA2-8112-4362-B5FB-186CF2866A1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E02CC5-725D-42E4-8524-DB16F5804B9D}" type="doc">
      <dgm:prSet loTypeId="urn:microsoft.com/office/officeart/2005/8/layout/vProcess5" loCatId="process" qsTypeId="urn:microsoft.com/office/officeart/2005/8/quickstyle/simple5" qsCatId="simple" csTypeId="urn:microsoft.com/office/officeart/2005/8/colors/accent0_3" csCatId="mainScheme" phldr="1"/>
      <dgm:spPr/>
    </dgm:pt>
    <dgm:pt modelId="{BF4215E2-7F36-490D-A0B1-E2672F11E721}">
      <dgm:prSet phldrT="[Текст]" custT="1"/>
      <dgm:spPr>
        <a:solidFill>
          <a:srgbClr val="002060"/>
        </a:solidFill>
      </dgm:spPr>
      <dgm:t>
        <a:bodyPr/>
        <a:lstStyle/>
        <a:p>
          <a:r>
            <a:rPr lang="uk-UA" sz="2000" dirty="0" smtClean="0"/>
            <a:t>Двобічні </a:t>
          </a:r>
          <a:r>
            <a:rPr lang="uk-UA" sz="2000" dirty="0" err="1" smtClean="0"/>
            <a:t>дистально</a:t>
          </a:r>
          <a:r>
            <a:rPr lang="uk-UA" sz="2000" dirty="0" smtClean="0"/>
            <a:t> необмежені дефекти зубних рядів (</a:t>
          </a:r>
          <a:r>
            <a:rPr lang="en-US" sz="2000" dirty="0" smtClean="0"/>
            <a:t>I </a:t>
          </a:r>
          <a:r>
            <a:rPr lang="uk-UA" sz="2000" dirty="0" smtClean="0"/>
            <a:t>клас за Кеннеді)</a:t>
          </a:r>
          <a:endParaRPr lang="ru-RU" sz="2000" dirty="0"/>
        </a:p>
      </dgm:t>
    </dgm:pt>
    <dgm:pt modelId="{B2C986C8-BA0C-46B9-93A0-B5148B8CECB9}" type="parTrans" cxnId="{1CF5D171-2D99-44AC-B6F3-4DA8CC199F12}">
      <dgm:prSet/>
      <dgm:spPr/>
      <dgm:t>
        <a:bodyPr/>
        <a:lstStyle/>
        <a:p>
          <a:endParaRPr lang="ru-RU"/>
        </a:p>
      </dgm:t>
    </dgm:pt>
    <dgm:pt modelId="{5E6BE218-E4DE-42D0-B19F-4ED0C4D448C3}" type="sibTrans" cxnId="{1CF5D171-2D99-44AC-B6F3-4DA8CC199F12}">
      <dgm:prSet/>
      <dgm:spPr/>
      <dgm:t>
        <a:bodyPr/>
        <a:lstStyle/>
        <a:p>
          <a:endParaRPr lang="ru-RU"/>
        </a:p>
      </dgm:t>
    </dgm:pt>
    <dgm:pt modelId="{DFB455E9-52CC-4FAD-ACCF-88E4BABE6CA9}">
      <dgm:prSet custT="1"/>
      <dgm:spPr>
        <a:solidFill>
          <a:srgbClr val="C00000"/>
        </a:solidFill>
      </dgm:spPr>
      <dgm:t>
        <a:bodyPr/>
        <a:lstStyle/>
        <a:p>
          <a:r>
            <a:rPr lang="uk-UA" sz="2000" dirty="0" smtClean="0"/>
            <a:t>Однобічні </a:t>
          </a:r>
          <a:r>
            <a:rPr lang="uk-UA" sz="2000" dirty="0" err="1" smtClean="0"/>
            <a:t>дистально</a:t>
          </a:r>
          <a:r>
            <a:rPr lang="uk-UA" sz="2000" dirty="0" smtClean="0"/>
            <a:t> необмежені дефекти зубних рядів (</a:t>
          </a:r>
          <a:r>
            <a:rPr lang="en-US" sz="2000" dirty="0" smtClean="0"/>
            <a:t>II </a:t>
          </a:r>
          <a:r>
            <a:rPr lang="uk-UA" sz="2000" dirty="0" smtClean="0"/>
            <a:t>клас за Кеннеді)</a:t>
          </a:r>
          <a:endParaRPr lang="uk-UA" sz="2000" dirty="0"/>
        </a:p>
      </dgm:t>
    </dgm:pt>
    <dgm:pt modelId="{6FE7FAE9-55A7-4795-B1E3-2ACCCA4E7B87}" type="parTrans" cxnId="{4A307817-905E-4019-B4D7-DC9056AC2E0A}">
      <dgm:prSet/>
      <dgm:spPr/>
      <dgm:t>
        <a:bodyPr/>
        <a:lstStyle/>
        <a:p>
          <a:endParaRPr lang="ru-RU"/>
        </a:p>
      </dgm:t>
    </dgm:pt>
    <dgm:pt modelId="{12831D9F-7730-4691-A08E-39DAF3697ECE}" type="sibTrans" cxnId="{4A307817-905E-4019-B4D7-DC9056AC2E0A}">
      <dgm:prSet/>
      <dgm:spPr/>
      <dgm:t>
        <a:bodyPr/>
        <a:lstStyle/>
        <a:p>
          <a:endParaRPr lang="ru-RU"/>
        </a:p>
      </dgm:t>
    </dgm:pt>
    <dgm:pt modelId="{FF81BC64-D586-43B6-9E3F-0CA16DC15D24}">
      <dgm:prSet custT="1"/>
      <dgm:spPr>
        <a:solidFill>
          <a:srgbClr val="7030A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000" dirty="0" smtClean="0"/>
            <a:t>Включені дефекти, коли неможливо застосувати </a:t>
          </a:r>
          <a:r>
            <a:rPr lang="uk-UA" sz="2000" dirty="0" err="1" smtClean="0"/>
            <a:t>мостоподібні</a:t>
          </a:r>
          <a:r>
            <a:rPr lang="uk-UA" sz="2000" dirty="0" smtClean="0"/>
            <a:t> протези </a:t>
          </a:r>
          <a:r>
            <a:rPr lang="en-US" sz="2000" dirty="0" smtClean="0"/>
            <a:t>(III </a:t>
          </a:r>
          <a:r>
            <a:rPr lang="uk-UA" sz="2000" dirty="0" smtClean="0"/>
            <a:t>клас за Кеннеді)</a:t>
          </a:r>
          <a:endParaRPr lang="uk-UA" sz="2000" dirty="0"/>
        </a:p>
      </dgm:t>
    </dgm:pt>
    <dgm:pt modelId="{BB17272E-69B3-4DAB-97A3-2200B9BCC4DB}" type="parTrans" cxnId="{0D658805-5C9A-4A52-A79F-E854DD27E255}">
      <dgm:prSet/>
      <dgm:spPr/>
      <dgm:t>
        <a:bodyPr/>
        <a:lstStyle/>
        <a:p>
          <a:endParaRPr lang="ru-RU"/>
        </a:p>
      </dgm:t>
    </dgm:pt>
    <dgm:pt modelId="{73437192-6B60-4099-B642-72398558D5C6}" type="sibTrans" cxnId="{0D658805-5C9A-4A52-A79F-E854DD27E255}">
      <dgm:prSet/>
      <dgm:spPr/>
      <dgm:t>
        <a:bodyPr/>
        <a:lstStyle/>
        <a:p>
          <a:endParaRPr lang="ru-RU"/>
        </a:p>
      </dgm:t>
    </dgm:pt>
    <dgm:pt modelId="{32790F93-ED79-4D29-844C-8B2B56D2B0F8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uk-UA" sz="2000" dirty="0" smtClean="0"/>
            <a:t>Дефекти зубного ряду при захворюваннях тканин пародонту</a:t>
          </a:r>
          <a:endParaRPr lang="uk-UA" sz="2000" dirty="0"/>
        </a:p>
      </dgm:t>
    </dgm:pt>
    <dgm:pt modelId="{BA5E8B7B-4871-4A3F-8474-DBB5CCE2D2C1}" type="parTrans" cxnId="{C085F883-04BA-4917-A66B-A226223E4663}">
      <dgm:prSet/>
      <dgm:spPr/>
      <dgm:t>
        <a:bodyPr/>
        <a:lstStyle/>
        <a:p>
          <a:endParaRPr lang="ru-RU"/>
        </a:p>
      </dgm:t>
    </dgm:pt>
    <dgm:pt modelId="{F2157E76-E44D-414F-8296-6755E0ACA0FD}" type="sibTrans" cxnId="{C085F883-04BA-4917-A66B-A226223E4663}">
      <dgm:prSet/>
      <dgm:spPr/>
      <dgm:t>
        <a:bodyPr/>
        <a:lstStyle/>
        <a:p>
          <a:endParaRPr lang="ru-RU"/>
        </a:p>
      </dgm:t>
    </dgm:pt>
    <dgm:pt modelId="{8F104E04-489D-4A96-8E26-D6BC89719A82}" type="pres">
      <dgm:prSet presAssocID="{55E02CC5-725D-42E4-8524-DB16F5804B9D}" presName="outerComposite" presStyleCnt="0">
        <dgm:presLayoutVars>
          <dgm:chMax val="5"/>
          <dgm:dir/>
          <dgm:resizeHandles val="exact"/>
        </dgm:presLayoutVars>
      </dgm:prSet>
      <dgm:spPr/>
    </dgm:pt>
    <dgm:pt modelId="{7798F62B-6A0C-4214-B5BA-BDA57B26DE64}" type="pres">
      <dgm:prSet presAssocID="{55E02CC5-725D-42E4-8524-DB16F5804B9D}" presName="dummyMaxCanvas" presStyleCnt="0">
        <dgm:presLayoutVars/>
      </dgm:prSet>
      <dgm:spPr/>
    </dgm:pt>
    <dgm:pt modelId="{FA2B898B-4000-40DE-A1BB-185DF158B15A}" type="pres">
      <dgm:prSet presAssocID="{55E02CC5-725D-42E4-8524-DB16F5804B9D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F0F2C1-F83D-4646-9DCB-456579991124}" type="pres">
      <dgm:prSet presAssocID="{55E02CC5-725D-42E4-8524-DB16F5804B9D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A404F4-781E-4ECC-A4CE-EA2EA0536C00}" type="pres">
      <dgm:prSet presAssocID="{55E02CC5-725D-42E4-8524-DB16F5804B9D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467AE9-F8A0-461D-B82C-D9D81C30C55C}" type="pres">
      <dgm:prSet presAssocID="{55E02CC5-725D-42E4-8524-DB16F5804B9D}" presName="FourNodes_4" presStyleLbl="node1" presStyleIdx="3" presStyleCnt="4" custLinFactNeighborX="0" custLinFactNeighborY="-14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93EA3C-E340-414C-91C1-B77AFE4A8930}" type="pres">
      <dgm:prSet presAssocID="{55E02CC5-725D-42E4-8524-DB16F5804B9D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09907B-3D7E-4847-9604-7DE966A426C2}" type="pres">
      <dgm:prSet presAssocID="{55E02CC5-725D-42E4-8524-DB16F5804B9D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6C26AB-8C86-44F2-ACF4-91E02ED33012}" type="pres">
      <dgm:prSet presAssocID="{55E02CC5-725D-42E4-8524-DB16F5804B9D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A20A8A-E6EF-4129-9416-5A50C1303E5C}" type="pres">
      <dgm:prSet presAssocID="{55E02CC5-725D-42E4-8524-DB16F5804B9D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D70A37-BA75-48DF-8B83-376166981561}" type="pres">
      <dgm:prSet presAssocID="{55E02CC5-725D-42E4-8524-DB16F5804B9D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CB0884-F37C-4285-A9D2-5FA7E8D62ED0}" type="pres">
      <dgm:prSet presAssocID="{55E02CC5-725D-42E4-8524-DB16F5804B9D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9CD13F-810F-4D84-9272-9A2D9829BE98}" type="pres">
      <dgm:prSet presAssocID="{55E02CC5-725D-42E4-8524-DB16F5804B9D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566306D-17FB-4C6A-BC1E-756A365D8C3C}" type="presOf" srcId="{5E6BE218-E4DE-42D0-B19F-4ED0C4D448C3}" destId="{E193EA3C-E340-414C-91C1-B77AFE4A8930}" srcOrd="0" destOrd="0" presId="urn:microsoft.com/office/officeart/2005/8/layout/vProcess5"/>
    <dgm:cxn modelId="{8DBEDACE-440E-4487-A9B1-230B4E2DF74D}" type="presOf" srcId="{32790F93-ED79-4D29-844C-8B2B56D2B0F8}" destId="{CD9CD13F-810F-4D84-9272-9A2D9829BE98}" srcOrd="1" destOrd="0" presId="urn:microsoft.com/office/officeart/2005/8/layout/vProcess5"/>
    <dgm:cxn modelId="{C085F883-04BA-4917-A66B-A226223E4663}" srcId="{55E02CC5-725D-42E4-8524-DB16F5804B9D}" destId="{32790F93-ED79-4D29-844C-8B2B56D2B0F8}" srcOrd="3" destOrd="0" parTransId="{BA5E8B7B-4871-4A3F-8474-DBB5CCE2D2C1}" sibTransId="{F2157E76-E44D-414F-8296-6755E0ACA0FD}"/>
    <dgm:cxn modelId="{C38C2C15-78DB-4616-983F-CDD1B9A5E6BC}" type="presOf" srcId="{BF4215E2-7F36-490D-A0B1-E2672F11E721}" destId="{6DA20A8A-E6EF-4129-9416-5A50C1303E5C}" srcOrd="1" destOrd="0" presId="urn:microsoft.com/office/officeart/2005/8/layout/vProcess5"/>
    <dgm:cxn modelId="{3710015C-D199-4905-9FBA-AFC159A7FA7B}" type="presOf" srcId="{DFB455E9-52CC-4FAD-ACCF-88E4BABE6CA9}" destId="{C2D70A37-BA75-48DF-8B83-376166981561}" srcOrd="1" destOrd="0" presId="urn:microsoft.com/office/officeart/2005/8/layout/vProcess5"/>
    <dgm:cxn modelId="{27F24740-2067-4C9F-AB30-69F0E49F117E}" type="presOf" srcId="{BF4215E2-7F36-490D-A0B1-E2672F11E721}" destId="{FA2B898B-4000-40DE-A1BB-185DF158B15A}" srcOrd="0" destOrd="0" presId="urn:microsoft.com/office/officeart/2005/8/layout/vProcess5"/>
    <dgm:cxn modelId="{3DD8DB53-A0F4-41C4-8450-C698C080D7A6}" type="presOf" srcId="{73437192-6B60-4099-B642-72398558D5C6}" destId="{C26C26AB-8C86-44F2-ACF4-91E02ED33012}" srcOrd="0" destOrd="0" presId="urn:microsoft.com/office/officeart/2005/8/layout/vProcess5"/>
    <dgm:cxn modelId="{1CF5D171-2D99-44AC-B6F3-4DA8CC199F12}" srcId="{55E02CC5-725D-42E4-8524-DB16F5804B9D}" destId="{BF4215E2-7F36-490D-A0B1-E2672F11E721}" srcOrd="0" destOrd="0" parTransId="{B2C986C8-BA0C-46B9-93A0-B5148B8CECB9}" sibTransId="{5E6BE218-E4DE-42D0-B19F-4ED0C4D448C3}"/>
    <dgm:cxn modelId="{5A7CF32D-BDD0-49BF-9BBF-B0AC1D014A18}" type="presOf" srcId="{FF81BC64-D586-43B6-9E3F-0CA16DC15D24}" destId="{D5CB0884-F37C-4285-A9D2-5FA7E8D62ED0}" srcOrd="1" destOrd="0" presId="urn:microsoft.com/office/officeart/2005/8/layout/vProcess5"/>
    <dgm:cxn modelId="{BBC4D9E2-FB64-46F0-9D7B-8989D14A34B7}" type="presOf" srcId="{55E02CC5-725D-42E4-8524-DB16F5804B9D}" destId="{8F104E04-489D-4A96-8E26-D6BC89719A82}" srcOrd="0" destOrd="0" presId="urn:microsoft.com/office/officeart/2005/8/layout/vProcess5"/>
    <dgm:cxn modelId="{230F5EB2-BE84-4448-AED3-683B1F213ADE}" type="presOf" srcId="{12831D9F-7730-4691-A08E-39DAF3697ECE}" destId="{1B09907B-3D7E-4847-9604-7DE966A426C2}" srcOrd="0" destOrd="0" presId="urn:microsoft.com/office/officeart/2005/8/layout/vProcess5"/>
    <dgm:cxn modelId="{4A307817-905E-4019-B4D7-DC9056AC2E0A}" srcId="{55E02CC5-725D-42E4-8524-DB16F5804B9D}" destId="{DFB455E9-52CC-4FAD-ACCF-88E4BABE6CA9}" srcOrd="1" destOrd="0" parTransId="{6FE7FAE9-55A7-4795-B1E3-2ACCCA4E7B87}" sibTransId="{12831D9F-7730-4691-A08E-39DAF3697ECE}"/>
    <dgm:cxn modelId="{CA4DADB3-D048-4B40-9159-F9AA6820B486}" type="presOf" srcId="{FF81BC64-D586-43B6-9E3F-0CA16DC15D24}" destId="{D8A404F4-781E-4ECC-A4CE-EA2EA0536C00}" srcOrd="0" destOrd="0" presId="urn:microsoft.com/office/officeart/2005/8/layout/vProcess5"/>
    <dgm:cxn modelId="{0D658805-5C9A-4A52-A79F-E854DD27E255}" srcId="{55E02CC5-725D-42E4-8524-DB16F5804B9D}" destId="{FF81BC64-D586-43B6-9E3F-0CA16DC15D24}" srcOrd="2" destOrd="0" parTransId="{BB17272E-69B3-4DAB-97A3-2200B9BCC4DB}" sibTransId="{73437192-6B60-4099-B642-72398558D5C6}"/>
    <dgm:cxn modelId="{1996A83B-A847-4E17-B09F-60DB3B374746}" type="presOf" srcId="{32790F93-ED79-4D29-844C-8B2B56D2B0F8}" destId="{CD467AE9-F8A0-461D-B82C-D9D81C30C55C}" srcOrd="0" destOrd="0" presId="urn:microsoft.com/office/officeart/2005/8/layout/vProcess5"/>
    <dgm:cxn modelId="{9022DB1F-683C-43DA-A307-5D436BCD0217}" type="presOf" srcId="{DFB455E9-52CC-4FAD-ACCF-88E4BABE6CA9}" destId="{C1F0F2C1-F83D-4646-9DCB-456579991124}" srcOrd="0" destOrd="0" presId="urn:microsoft.com/office/officeart/2005/8/layout/vProcess5"/>
    <dgm:cxn modelId="{4B14E928-55FC-4C24-9FCE-D2FABB5FFA6A}" type="presParOf" srcId="{8F104E04-489D-4A96-8E26-D6BC89719A82}" destId="{7798F62B-6A0C-4214-B5BA-BDA57B26DE64}" srcOrd="0" destOrd="0" presId="urn:microsoft.com/office/officeart/2005/8/layout/vProcess5"/>
    <dgm:cxn modelId="{4123D23C-BCEF-408A-AD8A-ECFC0388B685}" type="presParOf" srcId="{8F104E04-489D-4A96-8E26-D6BC89719A82}" destId="{FA2B898B-4000-40DE-A1BB-185DF158B15A}" srcOrd="1" destOrd="0" presId="urn:microsoft.com/office/officeart/2005/8/layout/vProcess5"/>
    <dgm:cxn modelId="{D5521974-084A-4A65-ADCA-32B247AE8685}" type="presParOf" srcId="{8F104E04-489D-4A96-8E26-D6BC89719A82}" destId="{C1F0F2C1-F83D-4646-9DCB-456579991124}" srcOrd="2" destOrd="0" presId="urn:microsoft.com/office/officeart/2005/8/layout/vProcess5"/>
    <dgm:cxn modelId="{DCC19E5A-23EE-491A-9887-82466869E6E6}" type="presParOf" srcId="{8F104E04-489D-4A96-8E26-D6BC89719A82}" destId="{D8A404F4-781E-4ECC-A4CE-EA2EA0536C00}" srcOrd="3" destOrd="0" presId="urn:microsoft.com/office/officeart/2005/8/layout/vProcess5"/>
    <dgm:cxn modelId="{943F87C6-ECDF-407A-8566-19C8664DEF7D}" type="presParOf" srcId="{8F104E04-489D-4A96-8E26-D6BC89719A82}" destId="{CD467AE9-F8A0-461D-B82C-D9D81C30C55C}" srcOrd="4" destOrd="0" presId="urn:microsoft.com/office/officeart/2005/8/layout/vProcess5"/>
    <dgm:cxn modelId="{94C838F0-8DDA-4B70-B827-BDC1F50DA5A1}" type="presParOf" srcId="{8F104E04-489D-4A96-8E26-D6BC89719A82}" destId="{E193EA3C-E340-414C-91C1-B77AFE4A8930}" srcOrd="5" destOrd="0" presId="urn:microsoft.com/office/officeart/2005/8/layout/vProcess5"/>
    <dgm:cxn modelId="{BBE6D6D4-383A-4ED3-B1B4-DD6DFCE25ED3}" type="presParOf" srcId="{8F104E04-489D-4A96-8E26-D6BC89719A82}" destId="{1B09907B-3D7E-4847-9604-7DE966A426C2}" srcOrd="6" destOrd="0" presId="urn:microsoft.com/office/officeart/2005/8/layout/vProcess5"/>
    <dgm:cxn modelId="{B11A434B-4F3A-439D-94B9-F4357AFEC5FF}" type="presParOf" srcId="{8F104E04-489D-4A96-8E26-D6BC89719A82}" destId="{C26C26AB-8C86-44F2-ACF4-91E02ED33012}" srcOrd="7" destOrd="0" presId="urn:microsoft.com/office/officeart/2005/8/layout/vProcess5"/>
    <dgm:cxn modelId="{0C350906-5DE6-4F11-8462-0D211F4E817B}" type="presParOf" srcId="{8F104E04-489D-4A96-8E26-D6BC89719A82}" destId="{6DA20A8A-E6EF-4129-9416-5A50C1303E5C}" srcOrd="8" destOrd="0" presId="urn:microsoft.com/office/officeart/2005/8/layout/vProcess5"/>
    <dgm:cxn modelId="{3F17BF10-E1E4-4638-A897-8AFA5EACB6C2}" type="presParOf" srcId="{8F104E04-489D-4A96-8E26-D6BC89719A82}" destId="{C2D70A37-BA75-48DF-8B83-376166981561}" srcOrd="9" destOrd="0" presId="urn:microsoft.com/office/officeart/2005/8/layout/vProcess5"/>
    <dgm:cxn modelId="{D05E194D-1837-412A-8745-9C44D833E2D1}" type="presParOf" srcId="{8F104E04-489D-4A96-8E26-D6BC89719A82}" destId="{D5CB0884-F37C-4285-A9D2-5FA7E8D62ED0}" srcOrd="10" destOrd="0" presId="urn:microsoft.com/office/officeart/2005/8/layout/vProcess5"/>
    <dgm:cxn modelId="{84A5C3A8-46BE-4B30-84F0-28364A6470B5}" type="presParOf" srcId="{8F104E04-489D-4A96-8E26-D6BC89719A82}" destId="{CD9CD13F-810F-4D84-9272-9A2D9829BE98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74DA1BC-6596-4846-92E4-4F533626E9FE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DCEEFCF0-3136-4DDF-A633-EA92CB9CF002}">
      <dgm:prSet phldrT="[Текст]"/>
      <dgm:spPr>
        <a:solidFill>
          <a:srgbClr val="C00000"/>
        </a:solidFill>
      </dgm:spPr>
      <dgm:t>
        <a:bodyPr/>
        <a:lstStyle/>
        <a:p>
          <a:r>
            <a:rPr lang="uk-UA" dirty="0" smtClean="0"/>
            <a:t>Точковою</a:t>
          </a:r>
          <a:endParaRPr lang="ru-RU" dirty="0"/>
        </a:p>
      </dgm:t>
    </dgm:pt>
    <dgm:pt modelId="{7DC2A3EB-0A3A-4E25-8CA9-0BBD7171BA42}" type="parTrans" cxnId="{014D0511-C713-4C3C-8B68-72950E92E06D}">
      <dgm:prSet/>
      <dgm:spPr/>
      <dgm:t>
        <a:bodyPr/>
        <a:lstStyle/>
        <a:p>
          <a:endParaRPr lang="ru-RU"/>
        </a:p>
      </dgm:t>
    </dgm:pt>
    <dgm:pt modelId="{2BB4379D-77C6-4A51-952E-6F1003C7C585}" type="sibTrans" cxnId="{014D0511-C713-4C3C-8B68-72950E92E06D}">
      <dgm:prSet/>
      <dgm:spPr/>
      <dgm:t>
        <a:bodyPr/>
        <a:lstStyle/>
        <a:p>
          <a:endParaRPr lang="ru-RU"/>
        </a:p>
      </dgm:t>
    </dgm:pt>
    <dgm:pt modelId="{56822F0E-9559-4246-AC9F-DD168186EF36}">
      <dgm:prSet phldrT="[Текст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uk-UA" dirty="0" smtClean="0"/>
            <a:t>Лінійною </a:t>
          </a:r>
          <a:endParaRPr lang="ru-RU" dirty="0"/>
        </a:p>
      </dgm:t>
    </dgm:pt>
    <dgm:pt modelId="{2BDEF6D5-222B-4F07-889E-B66F49F3694B}" type="parTrans" cxnId="{2798C533-985D-4640-8FBD-8BAB35AA60EE}">
      <dgm:prSet/>
      <dgm:spPr/>
      <dgm:t>
        <a:bodyPr/>
        <a:lstStyle/>
        <a:p>
          <a:endParaRPr lang="ru-RU"/>
        </a:p>
      </dgm:t>
    </dgm:pt>
    <dgm:pt modelId="{A55410A4-5F75-45DB-9630-FE370CEA7680}" type="sibTrans" cxnId="{2798C533-985D-4640-8FBD-8BAB35AA60EE}">
      <dgm:prSet/>
      <dgm:spPr/>
      <dgm:t>
        <a:bodyPr/>
        <a:lstStyle/>
        <a:p>
          <a:endParaRPr lang="ru-RU"/>
        </a:p>
      </dgm:t>
    </dgm:pt>
    <dgm:pt modelId="{BACEEEC6-367F-48F0-9476-2F0F325A0668}">
      <dgm:prSet phldrT="[Текст]"/>
      <dgm:spPr>
        <a:solidFill>
          <a:srgbClr val="7030A0"/>
        </a:solidFill>
      </dgm:spPr>
      <dgm:t>
        <a:bodyPr/>
        <a:lstStyle/>
        <a:p>
          <a:r>
            <a:rPr lang="uk-UA" dirty="0" smtClean="0"/>
            <a:t>Площинною </a:t>
          </a:r>
          <a:endParaRPr lang="ru-RU" dirty="0"/>
        </a:p>
      </dgm:t>
    </dgm:pt>
    <dgm:pt modelId="{61075E94-447C-4E2D-8259-220ABD7F6658}" type="parTrans" cxnId="{832C52B4-C643-4A98-820C-F3A26E774658}">
      <dgm:prSet/>
      <dgm:spPr/>
      <dgm:t>
        <a:bodyPr/>
        <a:lstStyle/>
        <a:p>
          <a:endParaRPr lang="ru-RU"/>
        </a:p>
      </dgm:t>
    </dgm:pt>
    <dgm:pt modelId="{07343A4A-2F0F-410F-83F6-8DFD0F56E9D1}" type="sibTrans" cxnId="{832C52B4-C643-4A98-820C-F3A26E774658}">
      <dgm:prSet/>
      <dgm:spPr/>
      <dgm:t>
        <a:bodyPr/>
        <a:lstStyle/>
        <a:p>
          <a:endParaRPr lang="ru-RU"/>
        </a:p>
      </dgm:t>
    </dgm:pt>
    <dgm:pt modelId="{B6A05E67-B7EA-4869-AA3F-EBE19053C12E}">
      <dgm:prSet/>
      <dgm:spPr/>
      <dgm:t>
        <a:bodyPr/>
        <a:lstStyle/>
        <a:p>
          <a:r>
            <a:rPr lang="uk-UA" dirty="0" smtClean="0"/>
            <a:t>При використанні в якості опори одного зуба вона називається</a:t>
          </a:r>
          <a:endParaRPr lang="ru-RU" dirty="0"/>
        </a:p>
      </dgm:t>
    </dgm:pt>
    <dgm:pt modelId="{0FD56BB2-297A-43D7-A816-EEF785240221}" type="parTrans" cxnId="{97BE4D7B-7A3D-48BF-8CD7-99ADFE14C741}">
      <dgm:prSet/>
      <dgm:spPr/>
      <dgm:t>
        <a:bodyPr/>
        <a:lstStyle/>
        <a:p>
          <a:endParaRPr lang="ru-RU"/>
        </a:p>
      </dgm:t>
    </dgm:pt>
    <dgm:pt modelId="{10FB39F6-9134-4F2D-B12A-095BBAB50F24}" type="sibTrans" cxnId="{97BE4D7B-7A3D-48BF-8CD7-99ADFE14C741}">
      <dgm:prSet/>
      <dgm:spPr/>
      <dgm:t>
        <a:bodyPr/>
        <a:lstStyle/>
        <a:p>
          <a:endParaRPr lang="ru-RU"/>
        </a:p>
      </dgm:t>
    </dgm:pt>
    <dgm:pt modelId="{BBE1BA48-DD03-49EC-8A21-DBA61229C4D3}">
      <dgm:prSet/>
      <dgm:spPr/>
      <dgm:t>
        <a:bodyPr/>
        <a:lstStyle/>
        <a:p>
          <a:r>
            <a:rPr lang="uk-UA" dirty="0" smtClean="0"/>
            <a:t>Двох зубів</a:t>
          </a:r>
          <a:endParaRPr lang="ru-RU" dirty="0"/>
        </a:p>
      </dgm:t>
    </dgm:pt>
    <dgm:pt modelId="{E2B6BE38-10FB-4B3C-813F-1B6A86C913F2}" type="parTrans" cxnId="{3B99F733-8F34-4CA3-B81D-E71F551B7B32}">
      <dgm:prSet/>
      <dgm:spPr/>
      <dgm:t>
        <a:bodyPr/>
        <a:lstStyle/>
        <a:p>
          <a:endParaRPr lang="ru-RU"/>
        </a:p>
      </dgm:t>
    </dgm:pt>
    <dgm:pt modelId="{61FD79A2-920C-40EB-992A-7150DFE20337}" type="sibTrans" cxnId="{3B99F733-8F34-4CA3-B81D-E71F551B7B32}">
      <dgm:prSet/>
      <dgm:spPr/>
      <dgm:t>
        <a:bodyPr/>
        <a:lstStyle/>
        <a:p>
          <a:endParaRPr lang="ru-RU"/>
        </a:p>
      </dgm:t>
    </dgm:pt>
    <dgm:pt modelId="{31E1E67F-D2A8-4F8B-BD93-197BDCAA3F4F}">
      <dgm:prSet/>
      <dgm:spPr/>
      <dgm:t>
        <a:bodyPr/>
        <a:lstStyle/>
        <a:p>
          <a:r>
            <a:rPr lang="uk-UA" dirty="0" smtClean="0"/>
            <a:t>Більше двох зубів</a:t>
          </a:r>
          <a:endParaRPr lang="ru-RU" dirty="0"/>
        </a:p>
      </dgm:t>
    </dgm:pt>
    <dgm:pt modelId="{A6BD0FFB-103B-4024-AE80-C63B46C9478D}" type="parTrans" cxnId="{6517B43F-601F-4F2E-BC77-53EB4C4E6DDD}">
      <dgm:prSet/>
      <dgm:spPr/>
      <dgm:t>
        <a:bodyPr/>
        <a:lstStyle/>
        <a:p>
          <a:endParaRPr lang="ru-RU"/>
        </a:p>
      </dgm:t>
    </dgm:pt>
    <dgm:pt modelId="{1DE889E7-0CBD-4DBF-98C0-A7C7FF6083F3}" type="sibTrans" cxnId="{6517B43F-601F-4F2E-BC77-53EB4C4E6DDD}">
      <dgm:prSet/>
      <dgm:spPr/>
      <dgm:t>
        <a:bodyPr/>
        <a:lstStyle/>
        <a:p>
          <a:endParaRPr lang="ru-RU"/>
        </a:p>
      </dgm:t>
    </dgm:pt>
    <dgm:pt modelId="{D3B518E0-F8FF-49EB-8774-8E4A8D7956E7}" type="pres">
      <dgm:prSet presAssocID="{974DA1BC-6596-4846-92E4-4F533626E9FE}" presName="diagram" presStyleCnt="0">
        <dgm:presLayoutVars>
          <dgm:dir/>
          <dgm:animLvl val="lvl"/>
          <dgm:resizeHandles val="exact"/>
        </dgm:presLayoutVars>
      </dgm:prSet>
      <dgm:spPr/>
    </dgm:pt>
    <dgm:pt modelId="{3D2FAC65-860C-4DD9-AD74-1E32FCD60F69}" type="pres">
      <dgm:prSet presAssocID="{DCEEFCF0-3136-4DDF-A633-EA92CB9CF002}" presName="compNode" presStyleCnt="0"/>
      <dgm:spPr/>
    </dgm:pt>
    <dgm:pt modelId="{0F279579-0BC8-43E2-B86B-25B68601EDF3}" type="pres">
      <dgm:prSet presAssocID="{DCEEFCF0-3136-4DDF-A633-EA92CB9CF002}" presName="childRect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DDCAEA-D39C-4B44-8E96-13ACCA15BE31}" type="pres">
      <dgm:prSet presAssocID="{DCEEFCF0-3136-4DDF-A633-EA92CB9CF002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A8D430-D359-44AB-A9A2-3B5FDDB3FEEA}" type="pres">
      <dgm:prSet presAssocID="{DCEEFCF0-3136-4DDF-A633-EA92CB9CF002}" presName="parentRect" presStyleLbl="alignNode1" presStyleIdx="0" presStyleCnt="3"/>
      <dgm:spPr/>
      <dgm:t>
        <a:bodyPr/>
        <a:lstStyle/>
        <a:p>
          <a:endParaRPr lang="ru-RU"/>
        </a:p>
      </dgm:t>
    </dgm:pt>
    <dgm:pt modelId="{78443E73-B4B9-4954-BD8C-1EA9DB65FC4E}" type="pres">
      <dgm:prSet presAssocID="{DCEEFCF0-3136-4DDF-A633-EA92CB9CF002}" presName="adorn" presStyleLbl="fgAccFollowNode1" presStyleIdx="0" presStyleCnt="3"/>
      <dgm:spPr/>
    </dgm:pt>
    <dgm:pt modelId="{E0C4A2DE-D428-4D05-802E-5700F827BD7E}" type="pres">
      <dgm:prSet presAssocID="{2BB4379D-77C6-4A51-952E-6F1003C7C58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583DB10-C205-4446-BB85-E660E289AE00}" type="pres">
      <dgm:prSet presAssocID="{56822F0E-9559-4246-AC9F-DD168186EF36}" presName="compNode" presStyleCnt="0"/>
      <dgm:spPr/>
    </dgm:pt>
    <dgm:pt modelId="{A539B0CA-432F-44C2-B66A-5A4059DD84FC}" type="pres">
      <dgm:prSet presAssocID="{56822F0E-9559-4246-AC9F-DD168186EF36}" presName="childRect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1DC290-6250-4FA8-99A7-DDF92B32C3B9}" type="pres">
      <dgm:prSet presAssocID="{56822F0E-9559-4246-AC9F-DD168186EF3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C8A365-4DB6-4199-9642-7E7D61B4FEBB}" type="pres">
      <dgm:prSet presAssocID="{56822F0E-9559-4246-AC9F-DD168186EF36}" presName="parentRect" presStyleLbl="alignNode1" presStyleIdx="1" presStyleCnt="3"/>
      <dgm:spPr/>
      <dgm:t>
        <a:bodyPr/>
        <a:lstStyle/>
        <a:p>
          <a:endParaRPr lang="ru-RU"/>
        </a:p>
      </dgm:t>
    </dgm:pt>
    <dgm:pt modelId="{8BA6C08B-D1FC-444E-AF4C-EE8F2622EE45}" type="pres">
      <dgm:prSet presAssocID="{56822F0E-9559-4246-AC9F-DD168186EF36}" presName="adorn" presStyleLbl="fgAccFollowNode1" presStyleIdx="1" presStyleCnt="3"/>
      <dgm:spPr/>
    </dgm:pt>
    <dgm:pt modelId="{B58CF4DC-5DF8-4E13-9E3F-965B9F638EE8}" type="pres">
      <dgm:prSet presAssocID="{A55410A4-5F75-45DB-9630-FE370CEA768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8C8E15C-E33A-4509-82E2-E851DE84170D}" type="pres">
      <dgm:prSet presAssocID="{BACEEEC6-367F-48F0-9476-2F0F325A0668}" presName="compNode" presStyleCnt="0"/>
      <dgm:spPr/>
    </dgm:pt>
    <dgm:pt modelId="{2BA71CEA-3D68-4780-AF8D-D14CDBFE2619}" type="pres">
      <dgm:prSet presAssocID="{BACEEEC6-367F-48F0-9476-2F0F325A0668}" presName="childRect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01E951-A646-4A3D-8C64-1405F66C56F1}" type="pres">
      <dgm:prSet presAssocID="{BACEEEC6-367F-48F0-9476-2F0F325A0668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92E011-8374-4677-B041-A329788E22FA}" type="pres">
      <dgm:prSet presAssocID="{BACEEEC6-367F-48F0-9476-2F0F325A0668}" presName="parentRect" presStyleLbl="alignNode1" presStyleIdx="2" presStyleCnt="3"/>
      <dgm:spPr/>
      <dgm:t>
        <a:bodyPr/>
        <a:lstStyle/>
        <a:p>
          <a:endParaRPr lang="ru-RU"/>
        </a:p>
      </dgm:t>
    </dgm:pt>
    <dgm:pt modelId="{4679D9C8-2705-47C3-969D-C2D5F5DDE160}" type="pres">
      <dgm:prSet presAssocID="{BACEEEC6-367F-48F0-9476-2F0F325A0668}" presName="adorn" presStyleLbl="fgAccFollowNode1" presStyleIdx="2" presStyleCnt="3"/>
      <dgm:spPr/>
    </dgm:pt>
  </dgm:ptLst>
  <dgm:cxnLst>
    <dgm:cxn modelId="{4D2CE317-6CFB-4121-8BC8-F9999A255CCA}" type="presOf" srcId="{BACEEEC6-367F-48F0-9476-2F0F325A0668}" destId="{BA92E011-8374-4677-B041-A329788E22FA}" srcOrd="1" destOrd="0" presId="urn:microsoft.com/office/officeart/2005/8/layout/bList2"/>
    <dgm:cxn modelId="{214B2597-8CDA-4521-9FDA-8F88E1ABC2E6}" type="presOf" srcId="{56822F0E-9559-4246-AC9F-DD168186EF36}" destId="{E4C8A365-4DB6-4199-9642-7E7D61B4FEBB}" srcOrd="1" destOrd="0" presId="urn:microsoft.com/office/officeart/2005/8/layout/bList2"/>
    <dgm:cxn modelId="{3B99F733-8F34-4CA3-B81D-E71F551B7B32}" srcId="{56822F0E-9559-4246-AC9F-DD168186EF36}" destId="{BBE1BA48-DD03-49EC-8A21-DBA61229C4D3}" srcOrd="0" destOrd="0" parTransId="{E2B6BE38-10FB-4B3C-813F-1B6A86C913F2}" sibTransId="{61FD79A2-920C-40EB-992A-7150DFE20337}"/>
    <dgm:cxn modelId="{ADB6369B-D794-46DD-90B7-0A8FD65D687D}" type="presOf" srcId="{DCEEFCF0-3136-4DDF-A633-EA92CB9CF002}" destId="{B6DDCAEA-D39C-4B44-8E96-13ACCA15BE31}" srcOrd="0" destOrd="0" presId="urn:microsoft.com/office/officeart/2005/8/layout/bList2"/>
    <dgm:cxn modelId="{4A3927C5-11CA-497C-899D-DDBCA14BFC72}" type="presOf" srcId="{BBE1BA48-DD03-49EC-8A21-DBA61229C4D3}" destId="{A539B0CA-432F-44C2-B66A-5A4059DD84FC}" srcOrd="0" destOrd="0" presId="urn:microsoft.com/office/officeart/2005/8/layout/bList2"/>
    <dgm:cxn modelId="{BEB5466B-D5C7-42D6-B541-1FD86097FB8C}" type="presOf" srcId="{BACEEEC6-367F-48F0-9476-2F0F325A0668}" destId="{DF01E951-A646-4A3D-8C64-1405F66C56F1}" srcOrd="0" destOrd="0" presId="urn:microsoft.com/office/officeart/2005/8/layout/bList2"/>
    <dgm:cxn modelId="{2798C533-985D-4640-8FBD-8BAB35AA60EE}" srcId="{974DA1BC-6596-4846-92E4-4F533626E9FE}" destId="{56822F0E-9559-4246-AC9F-DD168186EF36}" srcOrd="1" destOrd="0" parTransId="{2BDEF6D5-222B-4F07-889E-B66F49F3694B}" sibTransId="{A55410A4-5F75-45DB-9630-FE370CEA7680}"/>
    <dgm:cxn modelId="{014D0511-C713-4C3C-8B68-72950E92E06D}" srcId="{974DA1BC-6596-4846-92E4-4F533626E9FE}" destId="{DCEEFCF0-3136-4DDF-A633-EA92CB9CF002}" srcOrd="0" destOrd="0" parTransId="{7DC2A3EB-0A3A-4E25-8CA9-0BBD7171BA42}" sibTransId="{2BB4379D-77C6-4A51-952E-6F1003C7C585}"/>
    <dgm:cxn modelId="{B832AA5B-9319-453F-BCE7-640A4F869316}" type="presOf" srcId="{56822F0E-9559-4246-AC9F-DD168186EF36}" destId="{4A1DC290-6250-4FA8-99A7-DDF92B32C3B9}" srcOrd="0" destOrd="0" presId="urn:microsoft.com/office/officeart/2005/8/layout/bList2"/>
    <dgm:cxn modelId="{6517B43F-601F-4F2E-BC77-53EB4C4E6DDD}" srcId="{BACEEEC6-367F-48F0-9476-2F0F325A0668}" destId="{31E1E67F-D2A8-4F8B-BD93-197BDCAA3F4F}" srcOrd="0" destOrd="0" parTransId="{A6BD0FFB-103B-4024-AE80-C63B46C9478D}" sibTransId="{1DE889E7-0CBD-4DBF-98C0-A7C7FF6083F3}"/>
    <dgm:cxn modelId="{97BE4D7B-7A3D-48BF-8CD7-99ADFE14C741}" srcId="{DCEEFCF0-3136-4DDF-A633-EA92CB9CF002}" destId="{B6A05E67-B7EA-4869-AA3F-EBE19053C12E}" srcOrd="0" destOrd="0" parTransId="{0FD56BB2-297A-43D7-A816-EEF785240221}" sibTransId="{10FB39F6-9134-4F2D-B12A-095BBAB50F24}"/>
    <dgm:cxn modelId="{1BCE49C0-38D6-44A4-A71D-D2CA0B79B68B}" type="presOf" srcId="{974DA1BC-6596-4846-92E4-4F533626E9FE}" destId="{D3B518E0-F8FF-49EB-8774-8E4A8D7956E7}" srcOrd="0" destOrd="0" presId="urn:microsoft.com/office/officeart/2005/8/layout/bList2"/>
    <dgm:cxn modelId="{E58E0125-44D6-42A8-AB4F-5E74A8BA4A8E}" type="presOf" srcId="{2BB4379D-77C6-4A51-952E-6F1003C7C585}" destId="{E0C4A2DE-D428-4D05-802E-5700F827BD7E}" srcOrd="0" destOrd="0" presId="urn:microsoft.com/office/officeart/2005/8/layout/bList2"/>
    <dgm:cxn modelId="{1C1558C7-E504-41DD-8E23-5FD132F76610}" type="presOf" srcId="{A55410A4-5F75-45DB-9630-FE370CEA7680}" destId="{B58CF4DC-5DF8-4E13-9E3F-965B9F638EE8}" srcOrd="0" destOrd="0" presId="urn:microsoft.com/office/officeart/2005/8/layout/bList2"/>
    <dgm:cxn modelId="{832C52B4-C643-4A98-820C-F3A26E774658}" srcId="{974DA1BC-6596-4846-92E4-4F533626E9FE}" destId="{BACEEEC6-367F-48F0-9476-2F0F325A0668}" srcOrd="2" destOrd="0" parTransId="{61075E94-447C-4E2D-8259-220ABD7F6658}" sibTransId="{07343A4A-2F0F-410F-83F6-8DFD0F56E9D1}"/>
    <dgm:cxn modelId="{601109D0-C107-4E80-89C1-9AF7FA1915F6}" type="presOf" srcId="{31E1E67F-D2A8-4F8B-BD93-197BDCAA3F4F}" destId="{2BA71CEA-3D68-4780-AF8D-D14CDBFE2619}" srcOrd="0" destOrd="0" presId="urn:microsoft.com/office/officeart/2005/8/layout/bList2"/>
    <dgm:cxn modelId="{AC1AE281-3BB1-49AA-9EAA-E2301D16A9B4}" type="presOf" srcId="{B6A05E67-B7EA-4869-AA3F-EBE19053C12E}" destId="{0F279579-0BC8-43E2-B86B-25B68601EDF3}" srcOrd="0" destOrd="0" presId="urn:microsoft.com/office/officeart/2005/8/layout/bList2"/>
    <dgm:cxn modelId="{BCE3129F-EFA4-44A9-83F0-7CDD09D6412A}" type="presOf" srcId="{DCEEFCF0-3136-4DDF-A633-EA92CB9CF002}" destId="{B8A8D430-D359-44AB-A9A2-3B5FDDB3FEEA}" srcOrd="1" destOrd="0" presId="urn:microsoft.com/office/officeart/2005/8/layout/bList2"/>
    <dgm:cxn modelId="{57BB8997-1655-48DF-A313-6E8939F53894}" type="presParOf" srcId="{D3B518E0-F8FF-49EB-8774-8E4A8D7956E7}" destId="{3D2FAC65-860C-4DD9-AD74-1E32FCD60F69}" srcOrd="0" destOrd="0" presId="urn:microsoft.com/office/officeart/2005/8/layout/bList2"/>
    <dgm:cxn modelId="{7A6DD66B-6D88-47F1-9D81-CBAEB596D50E}" type="presParOf" srcId="{3D2FAC65-860C-4DD9-AD74-1E32FCD60F69}" destId="{0F279579-0BC8-43E2-B86B-25B68601EDF3}" srcOrd="0" destOrd="0" presId="urn:microsoft.com/office/officeart/2005/8/layout/bList2"/>
    <dgm:cxn modelId="{D81C3937-C05E-44CD-B5EF-6BEF3DD9BF26}" type="presParOf" srcId="{3D2FAC65-860C-4DD9-AD74-1E32FCD60F69}" destId="{B6DDCAEA-D39C-4B44-8E96-13ACCA15BE31}" srcOrd="1" destOrd="0" presId="urn:microsoft.com/office/officeart/2005/8/layout/bList2"/>
    <dgm:cxn modelId="{0E48D469-836C-4E64-A266-E682C2D2CBCE}" type="presParOf" srcId="{3D2FAC65-860C-4DD9-AD74-1E32FCD60F69}" destId="{B8A8D430-D359-44AB-A9A2-3B5FDDB3FEEA}" srcOrd="2" destOrd="0" presId="urn:microsoft.com/office/officeart/2005/8/layout/bList2"/>
    <dgm:cxn modelId="{451DD665-F548-48C6-BCD4-D3DD91020495}" type="presParOf" srcId="{3D2FAC65-860C-4DD9-AD74-1E32FCD60F69}" destId="{78443E73-B4B9-4954-BD8C-1EA9DB65FC4E}" srcOrd="3" destOrd="0" presId="urn:microsoft.com/office/officeart/2005/8/layout/bList2"/>
    <dgm:cxn modelId="{679A1375-7D2A-4B8D-BAB9-9A2B51130978}" type="presParOf" srcId="{D3B518E0-F8FF-49EB-8774-8E4A8D7956E7}" destId="{E0C4A2DE-D428-4D05-802E-5700F827BD7E}" srcOrd="1" destOrd="0" presId="urn:microsoft.com/office/officeart/2005/8/layout/bList2"/>
    <dgm:cxn modelId="{067A192C-FF5C-4F40-AD8D-C16EDE952BD4}" type="presParOf" srcId="{D3B518E0-F8FF-49EB-8774-8E4A8D7956E7}" destId="{1583DB10-C205-4446-BB85-E660E289AE00}" srcOrd="2" destOrd="0" presId="urn:microsoft.com/office/officeart/2005/8/layout/bList2"/>
    <dgm:cxn modelId="{B7EDA4FF-0065-446C-A10C-9CA7FE4EBFC5}" type="presParOf" srcId="{1583DB10-C205-4446-BB85-E660E289AE00}" destId="{A539B0CA-432F-44C2-B66A-5A4059DD84FC}" srcOrd="0" destOrd="0" presId="urn:microsoft.com/office/officeart/2005/8/layout/bList2"/>
    <dgm:cxn modelId="{B480A603-CEBE-4E60-98C6-DE207E7BCBD7}" type="presParOf" srcId="{1583DB10-C205-4446-BB85-E660E289AE00}" destId="{4A1DC290-6250-4FA8-99A7-DDF92B32C3B9}" srcOrd="1" destOrd="0" presId="urn:microsoft.com/office/officeart/2005/8/layout/bList2"/>
    <dgm:cxn modelId="{5BAAE7C9-71AD-4199-9C29-454D14C3B8B6}" type="presParOf" srcId="{1583DB10-C205-4446-BB85-E660E289AE00}" destId="{E4C8A365-4DB6-4199-9642-7E7D61B4FEBB}" srcOrd="2" destOrd="0" presId="urn:microsoft.com/office/officeart/2005/8/layout/bList2"/>
    <dgm:cxn modelId="{4E921611-C84E-498D-B53E-870308072DA7}" type="presParOf" srcId="{1583DB10-C205-4446-BB85-E660E289AE00}" destId="{8BA6C08B-D1FC-444E-AF4C-EE8F2622EE45}" srcOrd="3" destOrd="0" presId="urn:microsoft.com/office/officeart/2005/8/layout/bList2"/>
    <dgm:cxn modelId="{F7616EDE-697C-463B-9049-AFE18F1B234D}" type="presParOf" srcId="{D3B518E0-F8FF-49EB-8774-8E4A8D7956E7}" destId="{B58CF4DC-5DF8-4E13-9E3F-965B9F638EE8}" srcOrd="3" destOrd="0" presId="urn:microsoft.com/office/officeart/2005/8/layout/bList2"/>
    <dgm:cxn modelId="{48225579-B69B-4A1B-BB0E-6B79094F3AC8}" type="presParOf" srcId="{D3B518E0-F8FF-49EB-8774-8E4A8D7956E7}" destId="{D8C8E15C-E33A-4509-82E2-E851DE84170D}" srcOrd="4" destOrd="0" presId="urn:microsoft.com/office/officeart/2005/8/layout/bList2"/>
    <dgm:cxn modelId="{78689AC2-87C1-4993-BCE6-B2F895F04C28}" type="presParOf" srcId="{D8C8E15C-E33A-4509-82E2-E851DE84170D}" destId="{2BA71CEA-3D68-4780-AF8D-D14CDBFE2619}" srcOrd="0" destOrd="0" presId="urn:microsoft.com/office/officeart/2005/8/layout/bList2"/>
    <dgm:cxn modelId="{A4184AD9-3A99-4426-8D94-CDA9F1AC0A9A}" type="presParOf" srcId="{D8C8E15C-E33A-4509-82E2-E851DE84170D}" destId="{DF01E951-A646-4A3D-8C64-1405F66C56F1}" srcOrd="1" destOrd="0" presId="urn:microsoft.com/office/officeart/2005/8/layout/bList2"/>
    <dgm:cxn modelId="{1634C1AC-A076-4C7C-A5A1-EE794B6FBA0E}" type="presParOf" srcId="{D8C8E15C-E33A-4509-82E2-E851DE84170D}" destId="{BA92E011-8374-4677-B041-A329788E22FA}" srcOrd="2" destOrd="0" presId="urn:microsoft.com/office/officeart/2005/8/layout/bList2"/>
    <dgm:cxn modelId="{04B2947A-8622-4D27-BA91-DDD808C7733A}" type="presParOf" srcId="{D8C8E15C-E33A-4509-82E2-E851DE84170D}" destId="{4679D9C8-2705-47C3-969D-C2D5F5DDE160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3B2ED03-DE26-4669-9A48-47635D0D2DFA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5E884D1-316D-4EDA-9EF1-EE84AB434B37}">
      <dgm:prSet phldrT="[Текст]" custT="1"/>
      <dgm:spPr/>
      <dgm:t>
        <a:bodyPr/>
        <a:lstStyle/>
        <a:p>
          <a:r>
            <a:rPr lang="uk-UA" sz="2400" dirty="0" smtClean="0"/>
            <a:t>Сагітальне</a:t>
          </a:r>
          <a:endParaRPr lang="ru-RU" sz="2400" dirty="0"/>
        </a:p>
      </dgm:t>
    </dgm:pt>
    <dgm:pt modelId="{E5DBDEE2-92E7-4A59-86D1-A9B288D943A5}" type="parTrans" cxnId="{4C171018-884B-41D1-88F4-593BB25FE55B}">
      <dgm:prSet/>
      <dgm:spPr/>
      <dgm:t>
        <a:bodyPr/>
        <a:lstStyle/>
        <a:p>
          <a:endParaRPr lang="ru-RU"/>
        </a:p>
      </dgm:t>
    </dgm:pt>
    <dgm:pt modelId="{7F310709-EE16-4FC4-BDF2-8E2A82C25B69}" type="sibTrans" cxnId="{4C171018-884B-41D1-88F4-593BB25FE55B}">
      <dgm:prSet/>
      <dgm:spPr/>
      <dgm:t>
        <a:bodyPr/>
        <a:lstStyle/>
        <a:p>
          <a:endParaRPr lang="ru-RU"/>
        </a:p>
      </dgm:t>
    </dgm:pt>
    <dgm:pt modelId="{DEB9D527-FDAC-464A-BA6F-F9134FB2DC7F}">
      <dgm:prSet phldrT="[Текст]" custT="1"/>
      <dgm:spPr/>
      <dgm:t>
        <a:bodyPr/>
        <a:lstStyle/>
        <a:p>
          <a:r>
            <a:rPr lang="uk-UA" sz="2400" dirty="0" err="1" smtClean="0"/>
            <a:t>Трансверзальне</a:t>
          </a:r>
          <a:endParaRPr lang="ru-RU" sz="2400" dirty="0"/>
        </a:p>
      </dgm:t>
    </dgm:pt>
    <dgm:pt modelId="{888626FF-3D6E-4953-A9DD-1D3C243E448E}" type="parTrans" cxnId="{B8A25F43-77C6-4BA8-B0F9-9C9CF42598BB}">
      <dgm:prSet/>
      <dgm:spPr/>
      <dgm:t>
        <a:bodyPr/>
        <a:lstStyle/>
        <a:p>
          <a:endParaRPr lang="ru-RU"/>
        </a:p>
      </dgm:t>
    </dgm:pt>
    <dgm:pt modelId="{EE226583-FCA5-4A2B-AF21-8D8C1A2ED3F3}" type="sibTrans" cxnId="{B8A25F43-77C6-4BA8-B0F9-9C9CF42598BB}">
      <dgm:prSet/>
      <dgm:spPr/>
      <dgm:t>
        <a:bodyPr/>
        <a:lstStyle/>
        <a:p>
          <a:endParaRPr lang="ru-RU"/>
        </a:p>
      </dgm:t>
    </dgm:pt>
    <dgm:pt modelId="{B22F3016-CC1C-407B-887C-1C6504EC43F6}">
      <dgm:prSet phldrT="[Текст]" custT="1"/>
      <dgm:spPr/>
      <dgm:t>
        <a:bodyPr/>
        <a:lstStyle/>
        <a:p>
          <a:r>
            <a:rPr lang="uk-UA" sz="2400" dirty="0" smtClean="0"/>
            <a:t>Діагональне</a:t>
          </a:r>
          <a:endParaRPr lang="ru-RU" sz="2400" dirty="0"/>
        </a:p>
      </dgm:t>
    </dgm:pt>
    <dgm:pt modelId="{2A310618-01C7-40F9-8555-A840A7DA41C9}" type="parTrans" cxnId="{831B13F7-B7AA-4DD1-A376-DA418FC8426C}">
      <dgm:prSet/>
      <dgm:spPr/>
      <dgm:t>
        <a:bodyPr/>
        <a:lstStyle/>
        <a:p>
          <a:endParaRPr lang="ru-RU"/>
        </a:p>
      </dgm:t>
    </dgm:pt>
    <dgm:pt modelId="{09E878CF-A448-448D-95A4-7BBE0848A98E}" type="sibTrans" cxnId="{831B13F7-B7AA-4DD1-A376-DA418FC8426C}">
      <dgm:prSet/>
      <dgm:spPr/>
      <dgm:t>
        <a:bodyPr/>
        <a:lstStyle/>
        <a:p>
          <a:endParaRPr lang="ru-RU"/>
        </a:p>
      </dgm:t>
    </dgm:pt>
    <dgm:pt modelId="{51BEB3AC-B651-4FB1-AB28-DBAF82C34049}" type="pres">
      <dgm:prSet presAssocID="{B3B2ED03-DE26-4669-9A48-47635D0D2DF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0A4C2C3-F763-4B34-88F2-E384008D98F9}" type="pres">
      <dgm:prSet presAssocID="{D5E884D1-316D-4EDA-9EF1-EE84AB434B37}" presName="composite" presStyleCnt="0"/>
      <dgm:spPr/>
    </dgm:pt>
    <dgm:pt modelId="{577D0B6F-A25D-4036-989F-98A485543511}" type="pres">
      <dgm:prSet presAssocID="{D5E884D1-316D-4EDA-9EF1-EE84AB434B37}" presName="rect1" presStyleLbl="tr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E08816-3767-4BB8-8BA6-373AF296DF39}" type="pres">
      <dgm:prSet presAssocID="{D5E884D1-316D-4EDA-9EF1-EE84AB434B37}" presName="rect2" presStyleLbl="fgImgPlace1" presStyleIdx="0" presStyleCnt="3"/>
      <dgm:spPr>
        <a:solidFill>
          <a:schemeClr val="accent1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EDC339AB-2BFB-4F4F-99BE-DDC73BFC9763}" type="pres">
      <dgm:prSet presAssocID="{7F310709-EE16-4FC4-BDF2-8E2A82C25B69}" presName="sibTrans" presStyleCnt="0"/>
      <dgm:spPr/>
    </dgm:pt>
    <dgm:pt modelId="{3EDAECF0-6994-4933-8745-986509365B10}" type="pres">
      <dgm:prSet presAssocID="{DEB9D527-FDAC-464A-BA6F-F9134FB2DC7F}" presName="composite" presStyleCnt="0"/>
      <dgm:spPr/>
    </dgm:pt>
    <dgm:pt modelId="{8A658508-9794-4E09-90BD-76FEC3BFED77}" type="pres">
      <dgm:prSet presAssocID="{DEB9D527-FDAC-464A-BA6F-F9134FB2DC7F}" presName="rect1" presStyleLbl="tr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1F2169-8E65-40C0-A87A-7E52184D74FE}" type="pres">
      <dgm:prSet presAssocID="{DEB9D527-FDAC-464A-BA6F-F9134FB2DC7F}" presName="rect2" presStyleLbl="fgImgPlace1" presStyleIdx="1" presStyleCnt="3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7CE6C6E4-BE63-4316-925E-5239D59C9EB3}" type="pres">
      <dgm:prSet presAssocID="{EE226583-FCA5-4A2B-AF21-8D8C1A2ED3F3}" presName="sibTrans" presStyleCnt="0"/>
      <dgm:spPr/>
    </dgm:pt>
    <dgm:pt modelId="{819E5C57-96EA-460F-8865-82D15B0C0EFE}" type="pres">
      <dgm:prSet presAssocID="{B22F3016-CC1C-407B-887C-1C6504EC43F6}" presName="composite" presStyleCnt="0"/>
      <dgm:spPr/>
    </dgm:pt>
    <dgm:pt modelId="{ED31515E-457F-4C7D-A1A3-69BF028DCFC4}" type="pres">
      <dgm:prSet presAssocID="{B22F3016-CC1C-407B-887C-1C6504EC43F6}" presName="rect1" presStyleLbl="tr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BB71FF-33C8-4D77-96F9-759632CF0E0A}" type="pres">
      <dgm:prSet presAssocID="{B22F3016-CC1C-407B-887C-1C6504EC43F6}" presName="rect2" presStyleLbl="fgImgPlace1" presStyleIdx="2" presStyleCnt="3"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ru-RU"/>
        </a:p>
      </dgm:t>
    </dgm:pt>
  </dgm:ptLst>
  <dgm:cxnLst>
    <dgm:cxn modelId="{831B13F7-B7AA-4DD1-A376-DA418FC8426C}" srcId="{B3B2ED03-DE26-4669-9A48-47635D0D2DFA}" destId="{B22F3016-CC1C-407B-887C-1C6504EC43F6}" srcOrd="2" destOrd="0" parTransId="{2A310618-01C7-40F9-8555-A840A7DA41C9}" sibTransId="{09E878CF-A448-448D-95A4-7BBE0848A98E}"/>
    <dgm:cxn modelId="{BCB5DD43-05E2-4E2F-A47C-C65F9B98DCEC}" type="presOf" srcId="{DEB9D527-FDAC-464A-BA6F-F9134FB2DC7F}" destId="{8A658508-9794-4E09-90BD-76FEC3BFED77}" srcOrd="0" destOrd="0" presId="urn:microsoft.com/office/officeart/2008/layout/PictureStrips"/>
    <dgm:cxn modelId="{59E6953D-38FB-4F93-84F6-2B7AA0AF0864}" type="presOf" srcId="{B3B2ED03-DE26-4669-9A48-47635D0D2DFA}" destId="{51BEB3AC-B651-4FB1-AB28-DBAF82C34049}" srcOrd="0" destOrd="0" presId="urn:microsoft.com/office/officeart/2008/layout/PictureStrips"/>
    <dgm:cxn modelId="{F13D36B8-62E9-4EF5-A110-0FF9D3B37010}" type="presOf" srcId="{D5E884D1-316D-4EDA-9EF1-EE84AB434B37}" destId="{577D0B6F-A25D-4036-989F-98A485543511}" srcOrd="0" destOrd="0" presId="urn:microsoft.com/office/officeart/2008/layout/PictureStrips"/>
    <dgm:cxn modelId="{4C171018-884B-41D1-88F4-593BB25FE55B}" srcId="{B3B2ED03-DE26-4669-9A48-47635D0D2DFA}" destId="{D5E884D1-316D-4EDA-9EF1-EE84AB434B37}" srcOrd="0" destOrd="0" parTransId="{E5DBDEE2-92E7-4A59-86D1-A9B288D943A5}" sibTransId="{7F310709-EE16-4FC4-BDF2-8E2A82C25B69}"/>
    <dgm:cxn modelId="{EEBE69BB-6A9D-4B4D-9F91-CF3E48A3385E}" type="presOf" srcId="{B22F3016-CC1C-407B-887C-1C6504EC43F6}" destId="{ED31515E-457F-4C7D-A1A3-69BF028DCFC4}" srcOrd="0" destOrd="0" presId="urn:microsoft.com/office/officeart/2008/layout/PictureStrips"/>
    <dgm:cxn modelId="{B8A25F43-77C6-4BA8-B0F9-9C9CF42598BB}" srcId="{B3B2ED03-DE26-4669-9A48-47635D0D2DFA}" destId="{DEB9D527-FDAC-464A-BA6F-F9134FB2DC7F}" srcOrd="1" destOrd="0" parTransId="{888626FF-3D6E-4953-A9DD-1D3C243E448E}" sibTransId="{EE226583-FCA5-4A2B-AF21-8D8C1A2ED3F3}"/>
    <dgm:cxn modelId="{E1A7BF43-25D1-4364-9B0C-A54DF45C014D}" type="presParOf" srcId="{51BEB3AC-B651-4FB1-AB28-DBAF82C34049}" destId="{E0A4C2C3-F763-4B34-88F2-E384008D98F9}" srcOrd="0" destOrd="0" presId="urn:microsoft.com/office/officeart/2008/layout/PictureStrips"/>
    <dgm:cxn modelId="{1D9F48ED-6529-4229-A619-17635D80DED4}" type="presParOf" srcId="{E0A4C2C3-F763-4B34-88F2-E384008D98F9}" destId="{577D0B6F-A25D-4036-989F-98A485543511}" srcOrd="0" destOrd="0" presId="urn:microsoft.com/office/officeart/2008/layout/PictureStrips"/>
    <dgm:cxn modelId="{7B1FF248-9C5D-43EA-9D9A-87DEBBA03891}" type="presParOf" srcId="{E0A4C2C3-F763-4B34-88F2-E384008D98F9}" destId="{BBE08816-3767-4BB8-8BA6-373AF296DF39}" srcOrd="1" destOrd="0" presId="urn:microsoft.com/office/officeart/2008/layout/PictureStrips"/>
    <dgm:cxn modelId="{A8753185-7995-471B-A0E1-6F7ED7650141}" type="presParOf" srcId="{51BEB3AC-B651-4FB1-AB28-DBAF82C34049}" destId="{EDC339AB-2BFB-4F4F-99BE-DDC73BFC9763}" srcOrd="1" destOrd="0" presId="urn:microsoft.com/office/officeart/2008/layout/PictureStrips"/>
    <dgm:cxn modelId="{BA8FEA57-2CEC-4E63-A7CF-4831131D387B}" type="presParOf" srcId="{51BEB3AC-B651-4FB1-AB28-DBAF82C34049}" destId="{3EDAECF0-6994-4933-8745-986509365B10}" srcOrd="2" destOrd="0" presId="urn:microsoft.com/office/officeart/2008/layout/PictureStrips"/>
    <dgm:cxn modelId="{5A5BEE35-F974-43E2-998F-073A743B771D}" type="presParOf" srcId="{3EDAECF0-6994-4933-8745-986509365B10}" destId="{8A658508-9794-4E09-90BD-76FEC3BFED77}" srcOrd="0" destOrd="0" presId="urn:microsoft.com/office/officeart/2008/layout/PictureStrips"/>
    <dgm:cxn modelId="{513B4C5C-9F31-4965-9087-3045957F2DA9}" type="presParOf" srcId="{3EDAECF0-6994-4933-8745-986509365B10}" destId="{8B1F2169-8E65-40C0-A87A-7E52184D74FE}" srcOrd="1" destOrd="0" presId="urn:microsoft.com/office/officeart/2008/layout/PictureStrips"/>
    <dgm:cxn modelId="{270B41B6-CC69-46C0-A07A-C12AA6FB3537}" type="presParOf" srcId="{51BEB3AC-B651-4FB1-AB28-DBAF82C34049}" destId="{7CE6C6E4-BE63-4316-925E-5239D59C9EB3}" srcOrd="3" destOrd="0" presId="urn:microsoft.com/office/officeart/2008/layout/PictureStrips"/>
    <dgm:cxn modelId="{3C541412-A036-4379-AC99-2597CE0E9FE4}" type="presParOf" srcId="{51BEB3AC-B651-4FB1-AB28-DBAF82C34049}" destId="{819E5C57-96EA-460F-8865-82D15B0C0EFE}" srcOrd="4" destOrd="0" presId="urn:microsoft.com/office/officeart/2008/layout/PictureStrips"/>
    <dgm:cxn modelId="{2D87C8F5-8D32-4834-81BF-7F05096ED653}" type="presParOf" srcId="{819E5C57-96EA-460F-8865-82D15B0C0EFE}" destId="{ED31515E-457F-4C7D-A1A3-69BF028DCFC4}" srcOrd="0" destOrd="0" presId="urn:microsoft.com/office/officeart/2008/layout/PictureStrips"/>
    <dgm:cxn modelId="{F8AEB551-72EF-4D18-98C3-CAF0169D3EB3}" type="presParOf" srcId="{819E5C57-96EA-460F-8865-82D15B0C0EFE}" destId="{09BB71FF-33C8-4D77-96F9-759632CF0E0A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6D691F8-111D-4CE4-9FF9-E967ADC0E52A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3F66069A-1EA0-416C-986B-69FA1B3DFFC4}">
      <dgm:prSet phldrT="[Текст]" custT="1"/>
      <dgm:spPr/>
      <dgm:t>
        <a:bodyPr/>
        <a:lstStyle/>
        <a:p>
          <a:r>
            <a:rPr lang="uk-UA" sz="2400" dirty="0" smtClean="0"/>
            <a:t>На верхній щелепі</a:t>
          </a:r>
          <a:endParaRPr lang="uk-UA" sz="2400" dirty="0"/>
        </a:p>
      </dgm:t>
    </dgm:pt>
    <dgm:pt modelId="{749EC060-B8F4-47D5-B6B4-87C778778D91}" type="parTrans" cxnId="{795780D6-9871-4132-BF24-C3BFDEC6E1C7}">
      <dgm:prSet/>
      <dgm:spPr/>
      <dgm:t>
        <a:bodyPr/>
        <a:lstStyle/>
        <a:p>
          <a:endParaRPr lang="uk-UA"/>
        </a:p>
      </dgm:t>
    </dgm:pt>
    <dgm:pt modelId="{A7E72456-3573-4AD1-A204-773ED4A7EBEA}" type="sibTrans" cxnId="{795780D6-9871-4132-BF24-C3BFDEC6E1C7}">
      <dgm:prSet/>
      <dgm:spPr/>
      <dgm:t>
        <a:bodyPr/>
        <a:lstStyle/>
        <a:p>
          <a:endParaRPr lang="uk-UA"/>
        </a:p>
      </dgm:t>
    </dgm:pt>
    <dgm:pt modelId="{3A0CF61B-955E-43E4-B892-C1BA3B144742}">
      <dgm:prSet phldrT="[Текст]" custT="1"/>
      <dgm:spPr/>
      <dgm:t>
        <a:bodyPr/>
        <a:lstStyle/>
        <a:p>
          <a:r>
            <a:rPr lang="uk-UA" sz="2400" dirty="0" smtClean="0"/>
            <a:t>Має розміщуватись на межі між серединою та задньою третинами піднебіння, на 10-12 мм </a:t>
          </a:r>
          <a:r>
            <a:rPr lang="uk-UA" sz="2400" dirty="0" err="1" smtClean="0"/>
            <a:t>допереду</a:t>
          </a:r>
          <a:r>
            <a:rPr lang="uk-UA" sz="2400" dirty="0" smtClean="0"/>
            <a:t> від лінії А</a:t>
          </a:r>
          <a:endParaRPr lang="uk-UA" sz="2400" dirty="0"/>
        </a:p>
      </dgm:t>
    </dgm:pt>
    <dgm:pt modelId="{F1031BBC-9289-48BE-BC6E-3C6F8A1319DF}" type="parTrans" cxnId="{6329DF6A-5F2C-43CD-8D56-BEC6737070AA}">
      <dgm:prSet/>
      <dgm:spPr/>
      <dgm:t>
        <a:bodyPr/>
        <a:lstStyle/>
        <a:p>
          <a:endParaRPr lang="uk-UA"/>
        </a:p>
      </dgm:t>
    </dgm:pt>
    <dgm:pt modelId="{D7563C73-0A74-44B2-9D2A-F13ACF4D314D}" type="sibTrans" cxnId="{6329DF6A-5F2C-43CD-8D56-BEC6737070AA}">
      <dgm:prSet/>
      <dgm:spPr/>
      <dgm:t>
        <a:bodyPr/>
        <a:lstStyle/>
        <a:p>
          <a:endParaRPr lang="uk-UA"/>
        </a:p>
      </dgm:t>
    </dgm:pt>
    <dgm:pt modelId="{697D61FE-587D-407C-A996-EA025819FC8D}">
      <dgm:prSet phldrT="[Текст]" custT="1"/>
      <dgm:spPr/>
      <dgm:t>
        <a:bodyPr/>
        <a:lstStyle/>
        <a:p>
          <a:r>
            <a:rPr lang="uk-UA" sz="2400" dirty="0" smtClean="0"/>
            <a:t>На нижній щелепі</a:t>
          </a:r>
          <a:endParaRPr lang="uk-UA" sz="2400" dirty="0"/>
        </a:p>
      </dgm:t>
    </dgm:pt>
    <dgm:pt modelId="{3A78C1EA-A82E-4C09-B2DB-E1ADE47DEAA3}" type="parTrans" cxnId="{1E3B0680-4CD9-4492-B25F-BD36A1A5CB77}">
      <dgm:prSet/>
      <dgm:spPr/>
      <dgm:t>
        <a:bodyPr/>
        <a:lstStyle/>
        <a:p>
          <a:endParaRPr lang="uk-UA"/>
        </a:p>
      </dgm:t>
    </dgm:pt>
    <dgm:pt modelId="{F119A00B-7A35-4225-9D21-3AF7EC03AED7}" type="sibTrans" cxnId="{1E3B0680-4CD9-4492-B25F-BD36A1A5CB77}">
      <dgm:prSet/>
      <dgm:spPr/>
      <dgm:t>
        <a:bodyPr/>
        <a:lstStyle/>
        <a:p>
          <a:endParaRPr lang="uk-UA"/>
        </a:p>
      </dgm:t>
    </dgm:pt>
    <dgm:pt modelId="{0F8311B5-36B6-4102-B8B4-980EB43F69C6}">
      <dgm:prSet phldrT="[Текст]" custT="1"/>
      <dgm:spPr/>
      <dgm:t>
        <a:bodyPr/>
        <a:lstStyle/>
        <a:p>
          <a:r>
            <a:rPr lang="uk-UA" sz="2400" dirty="0" smtClean="0"/>
            <a:t>На 1-2 мм вище дна під</a:t>
          </a:r>
          <a:r>
            <a:rPr lang="en-US" sz="2400" dirty="0" smtClean="0"/>
            <a:t>’</a:t>
          </a:r>
          <a:r>
            <a:rPr lang="uk-UA" sz="2400" dirty="0" smtClean="0"/>
            <a:t>язикової перехідної складки і на 2-3 мм нижче шийок зубів</a:t>
          </a:r>
          <a:endParaRPr lang="uk-UA" sz="2400" dirty="0"/>
        </a:p>
      </dgm:t>
    </dgm:pt>
    <dgm:pt modelId="{8CFDBEFC-03B1-4931-AE79-274A273FE9DF}" type="parTrans" cxnId="{AEBED566-1A25-4CB7-880F-529C72F87AD3}">
      <dgm:prSet/>
      <dgm:spPr/>
      <dgm:t>
        <a:bodyPr/>
        <a:lstStyle/>
        <a:p>
          <a:endParaRPr lang="ru-RU"/>
        </a:p>
      </dgm:t>
    </dgm:pt>
    <dgm:pt modelId="{80093915-7A6D-4E76-8A55-A7E76DFC94F1}" type="sibTrans" cxnId="{AEBED566-1A25-4CB7-880F-529C72F87AD3}">
      <dgm:prSet/>
      <dgm:spPr/>
      <dgm:t>
        <a:bodyPr/>
        <a:lstStyle/>
        <a:p>
          <a:endParaRPr lang="ru-RU"/>
        </a:p>
      </dgm:t>
    </dgm:pt>
    <dgm:pt modelId="{6988F14F-DFEA-4349-97FD-F6C3F747FA70}" type="pres">
      <dgm:prSet presAssocID="{86D691F8-111D-4CE4-9FF9-E967ADC0E52A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4D48D515-B02D-41E8-B205-3516F8F0C5D7}" type="pres">
      <dgm:prSet presAssocID="{3F66069A-1EA0-416C-986B-69FA1B3DFFC4}" presName="linNode" presStyleCnt="0"/>
      <dgm:spPr/>
    </dgm:pt>
    <dgm:pt modelId="{BEF922CE-6FFF-4AA4-B7C7-0D4B85E61104}" type="pres">
      <dgm:prSet presAssocID="{3F66069A-1EA0-416C-986B-69FA1B3DFFC4}" presName="parentShp" presStyleLbl="node1" presStyleIdx="0" presStyleCnt="2" custScaleX="63236" custScaleY="95963" custLinFactNeighborX="-11873" custLinFactNeighborY="-175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AED46B3-9F67-4B74-A230-4C9841FC744C}" type="pres">
      <dgm:prSet presAssocID="{3F66069A-1EA0-416C-986B-69FA1B3DFFC4}" presName="childShp" presStyleLbl="bgAccFollowNode1" presStyleIdx="0" presStyleCnt="2" custScaleX="124084" custScaleY="11962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7F71FB7-BA5E-428D-8058-585D1DD9003C}" type="pres">
      <dgm:prSet presAssocID="{A7E72456-3573-4AD1-A204-773ED4A7EBEA}" presName="spacing" presStyleCnt="0"/>
      <dgm:spPr/>
    </dgm:pt>
    <dgm:pt modelId="{07CA644D-3B11-4A12-9119-013F0A6D53B6}" type="pres">
      <dgm:prSet presAssocID="{697D61FE-587D-407C-A996-EA025819FC8D}" presName="linNode" presStyleCnt="0"/>
      <dgm:spPr/>
    </dgm:pt>
    <dgm:pt modelId="{174FC242-34A1-4DDB-9CB2-60C57F154693}" type="pres">
      <dgm:prSet presAssocID="{697D61FE-587D-407C-A996-EA025819FC8D}" presName="parentShp" presStyleLbl="node1" presStyleIdx="1" presStyleCnt="2" custScaleX="64234" custScaleY="94970" custLinFactNeighborX="-1125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E5358CD-8F3C-4124-B275-54EFC6DDAD02}" type="pres">
      <dgm:prSet presAssocID="{697D61FE-587D-407C-A996-EA025819FC8D}" presName="childShp" presStyleLbl="bgAccFollowNode1" presStyleIdx="1" presStyleCnt="2" custScaleX="128923" custScaleY="125803" custLinFactNeighborX="2821" custLinFactNeighborY="272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C15E1D20-3787-49F8-9208-B17027341701}" type="presOf" srcId="{0F8311B5-36B6-4102-B8B4-980EB43F69C6}" destId="{5E5358CD-8F3C-4124-B275-54EFC6DDAD02}" srcOrd="0" destOrd="0" presId="urn:microsoft.com/office/officeart/2005/8/layout/vList6"/>
    <dgm:cxn modelId="{F314B06E-375F-45FA-A5FD-F38793CF346D}" type="presOf" srcId="{3A0CF61B-955E-43E4-B892-C1BA3B144742}" destId="{6AED46B3-9F67-4B74-A230-4C9841FC744C}" srcOrd="0" destOrd="0" presId="urn:microsoft.com/office/officeart/2005/8/layout/vList6"/>
    <dgm:cxn modelId="{64A0B361-A43E-467C-ACE5-69E226A41B8E}" type="presOf" srcId="{3F66069A-1EA0-416C-986B-69FA1B3DFFC4}" destId="{BEF922CE-6FFF-4AA4-B7C7-0D4B85E61104}" srcOrd="0" destOrd="0" presId="urn:microsoft.com/office/officeart/2005/8/layout/vList6"/>
    <dgm:cxn modelId="{AEBED566-1A25-4CB7-880F-529C72F87AD3}" srcId="{697D61FE-587D-407C-A996-EA025819FC8D}" destId="{0F8311B5-36B6-4102-B8B4-980EB43F69C6}" srcOrd="0" destOrd="0" parTransId="{8CFDBEFC-03B1-4931-AE79-274A273FE9DF}" sibTransId="{80093915-7A6D-4E76-8A55-A7E76DFC94F1}"/>
    <dgm:cxn modelId="{8282C03A-D3B3-4F4D-AA3C-A96FE74F7368}" type="presOf" srcId="{697D61FE-587D-407C-A996-EA025819FC8D}" destId="{174FC242-34A1-4DDB-9CB2-60C57F154693}" srcOrd="0" destOrd="0" presId="urn:microsoft.com/office/officeart/2005/8/layout/vList6"/>
    <dgm:cxn modelId="{795780D6-9871-4132-BF24-C3BFDEC6E1C7}" srcId="{86D691F8-111D-4CE4-9FF9-E967ADC0E52A}" destId="{3F66069A-1EA0-416C-986B-69FA1B3DFFC4}" srcOrd="0" destOrd="0" parTransId="{749EC060-B8F4-47D5-B6B4-87C778778D91}" sibTransId="{A7E72456-3573-4AD1-A204-773ED4A7EBEA}"/>
    <dgm:cxn modelId="{6329DF6A-5F2C-43CD-8D56-BEC6737070AA}" srcId="{3F66069A-1EA0-416C-986B-69FA1B3DFFC4}" destId="{3A0CF61B-955E-43E4-B892-C1BA3B144742}" srcOrd="0" destOrd="0" parTransId="{F1031BBC-9289-48BE-BC6E-3C6F8A1319DF}" sibTransId="{D7563C73-0A74-44B2-9D2A-F13ACF4D314D}"/>
    <dgm:cxn modelId="{1100EC8C-9DA5-42F8-B091-FA030566B8B3}" type="presOf" srcId="{86D691F8-111D-4CE4-9FF9-E967ADC0E52A}" destId="{6988F14F-DFEA-4349-97FD-F6C3F747FA70}" srcOrd="0" destOrd="0" presId="urn:microsoft.com/office/officeart/2005/8/layout/vList6"/>
    <dgm:cxn modelId="{1E3B0680-4CD9-4492-B25F-BD36A1A5CB77}" srcId="{86D691F8-111D-4CE4-9FF9-E967ADC0E52A}" destId="{697D61FE-587D-407C-A996-EA025819FC8D}" srcOrd="1" destOrd="0" parTransId="{3A78C1EA-A82E-4C09-B2DB-E1ADE47DEAA3}" sibTransId="{F119A00B-7A35-4225-9D21-3AF7EC03AED7}"/>
    <dgm:cxn modelId="{F5789FE6-7298-4F03-AE3A-EB1EFE640159}" type="presParOf" srcId="{6988F14F-DFEA-4349-97FD-F6C3F747FA70}" destId="{4D48D515-B02D-41E8-B205-3516F8F0C5D7}" srcOrd="0" destOrd="0" presId="urn:microsoft.com/office/officeart/2005/8/layout/vList6"/>
    <dgm:cxn modelId="{02CE62D1-CF0C-4684-B9BB-6B936F7CC3A6}" type="presParOf" srcId="{4D48D515-B02D-41E8-B205-3516F8F0C5D7}" destId="{BEF922CE-6FFF-4AA4-B7C7-0D4B85E61104}" srcOrd="0" destOrd="0" presId="urn:microsoft.com/office/officeart/2005/8/layout/vList6"/>
    <dgm:cxn modelId="{0561CDBD-D8DE-49DA-9B39-551CE0876C2A}" type="presParOf" srcId="{4D48D515-B02D-41E8-B205-3516F8F0C5D7}" destId="{6AED46B3-9F67-4B74-A230-4C9841FC744C}" srcOrd="1" destOrd="0" presId="urn:microsoft.com/office/officeart/2005/8/layout/vList6"/>
    <dgm:cxn modelId="{8302F265-953D-4697-B15F-8002997CFCC2}" type="presParOf" srcId="{6988F14F-DFEA-4349-97FD-F6C3F747FA70}" destId="{B7F71FB7-BA5E-428D-8058-585D1DD9003C}" srcOrd="1" destOrd="0" presId="urn:microsoft.com/office/officeart/2005/8/layout/vList6"/>
    <dgm:cxn modelId="{0A1C4593-3027-4296-97D8-1BB4DFC597FD}" type="presParOf" srcId="{6988F14F-DFEA-4349-97FD-F6C3F747FA70}" destId="{07CA644D-3B11-4A12-9119-013F0A6D53B6}" srcOrd="2" destOrd="0" presId="urn:microsoft.com/office/officeart/2005/8/layout/vList6"/>
    <dgm:cxn modelId="{684FD8C1-9B4F-4EC6-99DA-73CFDF7EB622}" type="presParOf" srcId="{07CA644D-3B11-4A12-9119-013F0A6D53B6}" destId="{174FC242-34A1-4DDB-9CB2-60C57F154693}" srcOrd="0" destOrd="0" presId="urn:microsoft.com/office/officeart/2005/8/layout/vList6"/>
    <dgm:cxn modelId="{50F3E32D-192E-410D-8D7D-544292CF7348}" type="presParOf" srcId="{07CA644D-3B11-4A12-9119-013F0A6D53B6}" destId="{5E5358CD-8F3C-4124-B275-54EFC6DDAD0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C23583E-D43C-4833-8F69-3C98DFBB2910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F76E5665-E6C1-45B3-AF19-B954324FAE40}">
      <dgm:prSet phldrT="[Текст]"/>
      <dgm:spPr/>
      <dgm:t>
        <a:bodyPr/>
        <a:lstStyle/>
        <a:p>
          <a:r>
            <a:rPr lang="uk-UA" dirty="0" err="1" smtClean="0"/>
            <a:t>Кламери</a:t>
          </a:r>
          <a:endParaRPr lang="uk-UA" dirty="0"/>
        </a:p>
      </dgm:t>
    </dgm:pt>
    <dgm:pt modelId="{898EE056-3B01-4B0B-BE81-14F0BE44847E}" type="parTrans" cxnId="{732DA723-4B83-42ED-A14F-184FC009D236}">
      <dgm:prSet/>
      <dgm:spPr/>
      <dgm:t>
        <a:bodyPr/>
        <a:lstStyle/>
        <a:p>
          <a:endParaRPr lang="uk-UA"/>
        </a:p>
      </dgm:t>
    </dgm:pt>
    <dgm:pt modelId="{3E66440E-E466-40E2-BD1A-259DA8B16CB3}" type="sibTrans" cxnId="{732DA723-4B83-42ED-A14F-184FC009D236}">
      <dgm:prSet/>
      <dgm:spPr/>
      <dgm:t>
        <a:bodyPr/>
        <a:lstStyle/>
        <a:p>
          <a:endParaRPr lang="uk-UA"/>
        </a:p>
      </dgm:t>
    </dgm:pt>
    <dgm:pt modelId="{469F50EC-FEC3-4A5E-BBB6-68032EF7F943}">
      <dgm:prSet phldrT="[Текст]"/>
      <dgm:spPr/>
      <dgm:t>
        <a:bodyPr/>
        <a:lstStyle/>
        <a:p>
          <a:r>
            <a:rPr lang="uk-UA" dirty="0" err="1" smtClean="0"/>
            <a:t>Утримувальні</a:t>
          </a:r>
          <a:endParaRPr lang="uk-UA" dirty="0"/>
        </a:p>
      </dgm:t>
    </dgm:pt>
    <dgm:pt modelId="{CE423745-D2D4-4995-91F2-81070B97C686}" type="parTrans" cxnId="{3E89ADB0-5D77-4CD7-B3E2-9C4775B5DE87}">
      <dgm:prSet/>
      <dgm:spPr/>
      <dgm:t>
        <a:bodyPr/>
        <a:lstStyle/>
        <a:p>
          <a:endParaRPr lang="uk-UA"/>
        </a:p>
      </dgm:t>
    </dgm:pt>
    <dgm:pt modelId="{66C4A12B-5E7D-4054-A275-08CE62154215}" type="sibTrans" cxnId="{3E89ADB0-5D77-4CD7-B3E2-9C4775B5DE87}">
      <dgm:prSet/>
      <dgm:spPr/>
      <dgm:t>
        <a:bodyPr/>
        <a:lstStyle/>
        <a:p>
          <a:endParaRPr lang="uk-UA"/>
        </a:p>
      </dgm:t>
    </dgm:pt>
    <dgm:pt modelId="{E2948731-F4DA-4309-A8EE-FB901E6330ED}">
      <dgm:prSet phldrT="[Текст]"/>
      <dgm:spPr/>
      <dgm:t>
        <a:bodyPr/>
        <a:lstStyle/>
        <a:p>
          <a:r>
            <a:rPr lang="uk-UA" dirty="0" smtClean="0"/>
            <a:t>Опорні</a:t>
          </a:r>
          <a:endParaRPr lang="uk-UA" dirty="0"/>
        </a:p>
      </dgm:t>
    </dgm:pt>
    <dgm:pt modelId="{CC5BA2B8-16E4-4D3F-A7B8-098C69316A70}" type="parTrans" cxnId="{10379B25-5D27-4723-AA83-B3D11A8C8BA0}">
      <dgm:prSet/>
      <dgm:spPr/>
      <dgm:t>
        <a:bodyPr/>
        <a:lstStyle/>
        <a:p>
          <a:endParaRPr lang="uk-UA"/>
        </a:p>
      </dgm:t>
    </dgm:pt>
    <dgm:pt modelId="{698EDC96-B889-4BBC-AF4C-F0E1CA60B766}" type="sibTrans" cxnId="{10379B25-5D27-4723-AA83-B3D11A8C8BA0}">
      <dgm:prSet/>
      <dgm:spPr/>
      <dgm:t>
        <a:bodyPr/>
        <a:lstStyle/>
        <a:p>
          <a:endParaRPr lang="uk-UA"/>
        </a:p>
      </dgm:t>
    </dgm:pt>
    <dgm:pt modelId="{B8472E06-57F8-4476-BC37-A5B4AA87ECE0}">
      <dgm:prSet phldrT="[Текст]"/>
      <dgm:spPr/>
      <dgm:t>
        <a:bodyPr/>
        <a:lstStyle/>
        <a:p>
          <a:r>
            <a:rPr lang="uk-UA" dirty="0" err="1" smtClean="0"/>
            <a:t>Опорно-утримувальні</a:t>
          </a:r>
          <a:r>
            <a:rPr lang="uk-UA" dirty="0" smtClean="0"/>
            <a:t> </a:t>
          </a:r>
          <a:endParaRPr lang="uk-UA" dirty="0"/>
        </a:p>
      </dgm:t>
    </dgm:pt>
    <dgm:pt modelId="{17FB30C7-C5A9-4557-BC92-6D69FC2312E7}" type="parTrans" cxnId="{708AFB1A-238D-4E6C-9B13-B3A8F24623F9}">
      <dgm:prSet/>
      <dgm:spPr/>
      <dgm:t>
        <a:bodyPr/>
        <a:lstStyle/>
        <a:p>
          <a:endParaRPr lang="uk-UA"/>
        </a:p>
      </dgm:t>
    </dgm:pt>
    <dgm:pt modelId="{DFAF14EA-1477-4AB9-B7C8-A71E965854C0}" type="sibTrans" cxnId="{708AFB1A-238D-4E6C-9B13-B3A8F24623F9}">
      <dgm:prSet/>
      <dgm:spPr/>
      <dgm:t>
        <a:bodyPr/>
        <a:lstStyle/>
        <a:p>
          <a:endParaRPr lang="uk-UA"/>
        </a:p>
      </dgm:t>
    </dgm:pt>
    <dgm:pt modelId="{B3B78D74-5550-4C97-A013-EDFC2247E59C}" type="pres">
      <dgm:prSet presAssocID="{6C23583E-D43C-4833-8F69-3C98DFBB291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05CDC0BF-2357-4EA6-AAC5-3E0D248B7400}" type="pres">
      <dgm:prSet presAssocID="{F76E5665-E6C1-45B3-AF19-B954324FAE40}" presName="hierRoot1" presStyleCnt="0">
        <dgm:presLayoutVars>
          <dgm:hierBranch val="init"/>
        </dgm:presLayoutVars>
      </dgm:prSet>
      <dgm:spPr/>
    </dgm:pt>
    <dgm:pt modelId="{A7FB8A91-D408-45AA-A2D8-13088F4DC33A}" type="pres">
      <dgm:prSet presAssocID="{F76E5665-E6C1-45B3-AF19-B954324FAE40}" presName="rootComposite1" presStyleCnt="0"/>
      <dgm:spPr/>
    </dgm:pt>
    <dgm:pt modelId="{51EABE83-AC52-4AB3-86E1-76B6F513C3BF}" type="pres">
      <dgm:prSet presAssocID="{F76E5665-E6C1-45B3-AF19-B954324FAE40}" presName="rootText1" presStyleLbl="node0" presStyleIdx="0" presStyleCnt="1" custLinFactNeighborX="695" custLinFactNeighborY="-2088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5128BC99-FA83-490B-95DA-5A9A5FB13E97}" type="pres">
      <dgm:prSet presAssocID="{F76E5665-E6C1-45B3-AF19-B954324FAE40}" presName="rootConnector1" presStyleLbl="node1" presStyleIdx="0" presStyleCnt="0"/>
      <dgm:spPr/>
      <dgm:t>
        <a:bodyPr/>
        <a:lstStyle/>
        <a:p>
          <a:endParaRPr lang="uk-UA"/>
        </a:p>
      </dgm:t>
    </dgm:pt>
    <dgm:pt modelId="{0D22749D-2F0E-465A-AD0D-D88D484A29F6}" type="pres">
      <dgm:prSet presAssocID="{F76E5665-E6C1-45B3-AF19-B954324FAE40}" presName="hierChild2" presStyleCnt="0"/>
      <dgm:spPr/>
    </dgm:pt>
    <dgm:pt modelId="{FECABC08-406A-4F6A-8CC1-922E3CBAA919}" type="pres">
      <dgm:prSet presAssocID="{CE423745-D2D4-4995-91F2-81070B97C686}" presName="Name37" presStyleLbl="parChTrans1D2" presStyleIdx="0" presStyleCnt="3"/>
      <dgm:spPr/>
      <dgm:t>
        <a:bodyPr/>
        <a:lstStyle/>
        <a:p>
          <a:endParaRPr lang="uk-UA"/>
        </a:p>
      </dgm:t>
    </dgm:pt>
    <dgm:pt modelId="{4DA8EA80-BC44-4429-94EF-1CAB9D6C97B4}" type="pres">
      <dgm:prSet presAssocID="{469F50EC-FEC3-4A5E-BBB6-68032EF7F943}" presName="hierRoot2" presStyleCnt="0">
        <dgm:presLayoutVars>
          <dgm:hierBranch val="init"/>
        </dgm:presLayoutVars>
      </dgm:prSet>
      <dgm:spPr/>
    </dgm:pt>
    <dgm:pt modelId="{7EA9B626-DE73-4D29-9B1A-66020DD3A552}" type="pres">
      <dgm:prSet presAssocID="{469F50EC-FEC3-4A5E-BBB6-68032EF7F943}" presName="rootComposite" presStyleCnt="0"/>
      <dgm:spPr/>
    </dgm:pt>
    <dgm:pt modelId="{D342874E-6E54-4ABE-B261-FB7C158D10C1}" type="pres">
      <dgm:prSet presAssocID="{469F50EC-FEC3-4A5E-BBB6-68032EF7F943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0E8A9DBA-85E0-41AB-B7AF-8E9685B973DD}" type="pres">
      <dgm:prSet presAssocID="{469F50EC-FEC3-4A5E-BBB6-68032EF7F943}" presName="rootConnector" presStyleLbl="node2" presStyleIdx="0" presStyleCnt="3"/>
      <dgm:spPr/>
      <dgm:t>
        <a:bodyPr/>
        <a:lstStyle/>
        <a:p>
          <a:endParaRPr lang="uk-UA"/>
        </a:p>
      </dgm:t>
    </dgm:pt>
    <dgm:pt modelId="{4E04334B-DF0F-4914-9EAE-45A6DAD27D38}" type="pres">
      <dgm:prSet presAssocID="{469F50EC-FEC3-4A5E-BBB6-68032EF7F943}" presName="hierChild4" presStyleCnt="0"/>
      <dgm:spPr/>
    </dgm:pt>
    <dgm:pt modelId="{6432DADF-D996-4102-92A3-1EE4442010C0}" type="pres">
      <dgm:prSet presAssocID="{469F50EC-FEC3-4A5E-BBB6-68032EF7F943}" presName="hierChild5" presStyleCnt="0"/>
      <dgm:spPr/>
    </dgm:pt>
    <dgm:pt modelId="{BFC72C05-3A5A-4AF8-BBE2-3FEDA8229B9B}" type="pres">
      <dgm:prSet presAssocID="{CC5BA2B8-16E4-4D3F-A7B8-098C69316A70}" presName="Name37" presStyleLbl="parChTrans1D2" presStyleIdx="1" presStyleCnt="3"/>
      <dgm:spPr/>
      <dgm:t>
        <a:bodyPr/>
        <a:lstStyle/>
        <a:p>
          <a:endParaRPr lang="uk-UA"/>
        </a:p>
      </dgm:t>
    </dgm:pt>
    <dgm:pt modelId="{E154D884-7CCC-482D-88B3-BDDDE8656E8B}" type="pres">
      <dgm:prSet presAssocID="{E2948731-F4DA-4309-A8EE-FB901E6330ED}" presName="hierRoot2" presStyleCnt="0">
        <dgm:presLayoutVars>
          <dgm:hierBranch val="init"/>
        </dgm:presLayoutVars>
      </dgm:prSet>
      <dgm:spPr/>
    </dgm:pt>
    <dgm:pt modelId="{D7EB9B49-8223-4533-81AC-AC380E7D31BB}" type="pres">
      <dgm:prSet presAssocID="{E2948731-F4DA-4309-A8EE-FB901E6330ED}" presName="rootComposite" presStyleCnt="0"/>
      <dgm:spPr/>
    </dgm:pt>
    <dgm:pt modelId="{07A7EA1A-3EB5-48BB-8F23-1A4464D79B2C}" type="pres">
      <dgm:prSet presAssocID="{E2948731-F4DA-4309-A8EE-FB901E6330ED}" presName="rootText" presStyleLbl="node2" presStyleIdx="1" presStyleCnt="3" custLinFactNeighborX="695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6FB1C71E-943A-4E61-A7C5-027015E1D89E}" type="pres">
      <dgm:prSet presAssocID="{E2948731-F4DA-4309-A8EE-FB901E6330ED}" presName="rootConnector" presStyleLbl="node2" presStyleIdx="1" presStyleCnt="3"/>
      <dgm:spPr/>
      <dgm:t>
        <a:bodyPr/>
        <a:lstStyle/>
        <a:p>
          <a:endParaRPr lang="uk-UA"/>
        </a:p>
      </dgm:t>
    </dgm:pt>
    <dgm:pt modelId="{FB62738E-6263-4935-8B89-4B84E8591AF5}" type="pres">
      <dgm:prSet presAssocID="{E2948731-F4DA-4309-A8EE-FB901E6330ED}" presName="hierChild4" presStyleCnt="0"/>
      <dgm:spPr/>
    </dgm:pt>
    <dgm:pt modelId="{FAF23D5C-2DDA-4B33-A235-75E68E67D60B}" type="pres">
      <dgm:prSet presAssocID="{E2948731-F4DA-4309-A8EE-FB901E6330ED}" presName="hierChild5" presStyleCnt="0"/>
      <dgm:spPr/>
    </dgm:pt>
    <dgm:pt modelId="{71B9CDD9-23F7-47A9-9CCF-78EABAAC7E78}" type="pres">
      <dgm:prSet presAssocID="{17FB30C7-C5A9-4557-BC92-6D69FC2312E7}" presName="Name37" presStyleLbl="parChTrans1D2" presStyleIdx="2" presStyleCnt="3"/>
      <dgm:spPr/>
      <dgm:t>
        <a:bodyPr/>
        <a:lstStyle/>
        <a:p>
          <a:endParaRPr lang="uk-UA"/>
        </a:p>
      </dgm:t>
    </dgm:pt>
    <dgm:pt modelId="{DDE97DF2-E98F-4037-A483-CF43D385B231}" type="pres">
      <dgm:prSet presAssocID="{B8472E06-57F8-4476-BC37-A5B4AA87ECE0}" presName="hierRoot2" presStyleCnt="0">
        <dgm:presLayoutVars>
          <dgm:hierBranch val="init"/>
        </dgm:presLayoutVars>
      </dgm:prSet>
      <dgm:spPr/>
    </dgm:pt>
    <dgm:pt modelId="{5596D1A8-60A5-402A-946E-A6A83EA38A08}" type="pres">
      <dgm:prSet presAssocID="{B8472E06-57F8-4476-BC37-A5B4AA87ECE0}" presName="rootComposite" presStyleCnt="0"/>
      <dgm:spPr/>
    </dgm:pt>
    <dgm:pt modelId="{2917AEEB-B863-4704-8250-87A820138519}" type="pres">
      <dgm:prSet presAssocID="{B8472E06-57F8-4476-BC37-A5B4AA87ECE0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70B7D2BA-A53D-4046-9C69-B1720FFDDBAA}" type="pres">
      <dgm:prSet presAssocID="{B8472E06-57F8-4476-BC37-A5B4AA87ECE0}" presName="rootConnector" presStyleLbl="node2" presStyleIdx="2" presStyleCnt="3"/>
      <dgm:spPr/>
      <dgm:t>
        <a:bodyPr/>
        <a:lstStyle/>
        <a:p>
          <a:endParaRPr lang="uk-UA"/>
        </a:p>
      </dgm:t>
    </dgm:pt>
    <dgm:pt modelId="{02570274-8CD6-41AD-96AE-C7F3159B989B}" type="pres">
      <dgm:prSet presAssocID="{B8472E06-57F8-4476-BC37-A5B4AA87ECE0}" presName="hierChild4" presStyleCnt="0"/>
      <dgm:spPr/>
    </dgm:pt>
    <dgm:pt modelId="{5C36F311-802A-4115-9CA8-78A047D1D5FC}" type="pres">
      <dgm:prSet presAssocID="{B8472E06-57F8-4476-BC37-A5B4AA87ECE0}" presName="hierChild5" presStyleCnt="0"/>
      <dgm:spPr/>
    </dgm:pt>
    <dgm:pt modelId="{D94810BD-56B3-4793-AF1F-5FF6A37CA74B}" type="pres">
      <dgm:prSet presAssocID="{F76E5665-E6C1-45B3-AF19-B954324FAE40}" presName="hierChild3" presStyleCnt="0"/>
      <dgm:spPr/>
    </dgm:pt>
  </dgm:ptLst>
  <dgm:cxnLst>
    <dgm:cxn modelId="{426825EA-4A66-40CF-A007-C2D5FF91EABC}" type="presOf" srcId="{469F50EC-FEC3-4A5E-BBB6-68032EF7F943}" destId="{0E8A9DBA-85E0-41AB-B7AF-8E9685B973DD}" srcOrd="1" destOrd="0" presId="urn:microsoft.com/office/officeart/2005/8/layout/orgChart1"/>
    <dgm:cxn modelId="{7CB98566-8532-42EC-B79F-B6CD40AC146B}" type="presOf" srcId="{B8472E06-57F8-4476-BC37-A5B4AA87ECE0}" destId="{2917AEEB-B863-4704-8250-87A820138519}" srcOrd="0" destOrd="0" presId="urn:microsoft.com/office/officeart/2005/8/layout/orgChart1"/>
    <dgm:cxn modelId="{CFF80EDA-4C71-4D87-AD52-E5B9B51ACE7C}" type="presOf" srcId="{F76E5665-E6C1-45B3-AF19-B954324FAE40}" destId="{51EABE83-AC52-4AB3-86E1-76B6F513C3BF}" srcOrd="0" destOrd="0" presId="urn:microsoft.com/office/officeart/2005/8/layout/orgChart1"/>
    <dgm:cxn modelId="{2687A2AD-9D28-4E0E-8658-00D22DFD74D3}" type="presOf" srcId="{17FB30C7-C5A9-4557-BC92-6D69FC2312E7}" destId="{71B9CDD9-23F7-47A9-9CCF-78EABAAC7E78}" srcOrd="0" destOrd="0" presId="urn:microsoft.com/office/officeart/2005/8/layout/orgChart1"/>
    <dgm:cxn modelId="{A1E20FE9-5EEA-4622-A7C0-04D1D6AC7502}" type="presOf" srcId="{F76E5665-E6C1-45B3-AF19-B954324FAE40}" destId="{5128BC99-FA83-490B-95DA-5A9A5FB13E97}" srcOrd="1" destOrd="0" presId="urn:microsoft.com/office/officeart/2005/8/layout/orgChart1"/>
    <dgm:cxn modelId="{8C5D6281-BE51-48DC-B37C-756C1C9C312C}" type="presOf" srcId="{6C23583E-D43C-4833-8F69-3C98DFBB2910}" destId="{B3B78D74-5550-4C97-A013-EDFC2247E59C}" srcOrd="0" destOrd="0" presId="urn:microsoft.com/office/officeart/2005/8/layout/orgChart1"/>
    <dgm:cxn modelId="{AE024711-C9A4-4823-B83E-15C833DEFD2F}" type="presOf" srcId="{B8472E06-57F8-4476-BC37-A5B4AA87ECE0}" destId="{70B7D2BA-A53D-4046-9C69-B1720FFDDBAA}" srcOrd="1" destOrd="0" presId="urn:microsoft.com/office/officeart/2005/8/layout/orgChart1"/>
    <dgm:cxn modelId="{274DAB80-64B9-423F-BD62-2CA0742685BB}" type="presOf" srcId="{E2948731-F4DA-4309-A8EE-FB901E6330ED}" destId="{6FB1C71E-943A-4E61-A7C5-027015E1D89E}" srcOrd="1" destOrd="0" presId="urn:microsoft.com/office/officeart/2005/8/layout/orgChart1"/>
    <dgm:cxn modelId="{732DA723-4B83-42ED-A14F-184FC009D236}" srcId="{6C23583E-D43C-4833-8F69-3C98DFBB2910}" destId="{F76E5665-E6C1-45B3-AF19-B954324FAE40}" srcOrd="0" destOrd="0" parTransId="{898EE056-3B01-4B0B-BE81-14F0BE44847E}" sibTransId="{3E66440E-E466-40E2-BD1A-259DA8B16CB3}"/>
    <dgm:cxn modelId="{2395738B-093F-43A8-AC9D-A5317EB3B9F0}" type="presOf" srcId="{E2948731-F4DA-4309-A8EE-FB901E6330ED}" destId="{07A7EA1A-3EB5-48BB-8F23-1A4464D79B2C}" srcOrd="0" destOrd="0" presId="urn:microsoft.com/office/officeart/2005/8/layout/orgChart1"/>
    <dgm:cxn modelId="{41B47D9D-1391-42B9-A637-71463BAD7805}" type="presOf" srcId="{CE423745-D2D4-4995-91F2-81070B97C686}" destId="{FECABC08-406A-4F6A-8CC1-922E3CBAA919}" srcOrd="0" destOrd="0" presId="urn:microsoft.com/office/officeart/2005/8/layout/orgChart1"/>
    <dgm:cxn modelId="{3E89ADB0-5D77-4CD7-B3E2-9C4775B5DE87}" srcId="{F76E5665-E6C1-45B3-AF19-B954324FAE40}" destId="{469F50EC-FEC3-4A5E-BBB6-68032EF7F943}" srcOrd="0" destOrd="0" parTransId="{CE423745-D2D4-4995-91F2-81070B97C686}" sibTransId="{66C4A12B-5E7D-4054-A275-08CE62154215}"/>
    <dgm:cxn modelId="{708AFB1A-238D-4E6C-9B13-B3A8F24623F9}" srcId="{F76E5665-E6C1-45B3-AF19-B954324FAE40}" destId="{B8472E06-57F8-4476-BC37-A5B4AA87ECE0}" srcOrd="2" destOrd="0" parTransId="{17FB30C7-C5A9-4557-BC92-6D69FC2312E7}" sibTransId="{DFAF14EA-1477-4AB9-B7C8-A71E965854C0}"/>
    <dgm:cxn modelId="{10379B25-5D27-4723-AA83-B3D11A8C8BA0}" srcId="{F76E5665-E6C1-45B3-AF19-B954324FAE40}" destId="{E2948731-F4DA-4309-A8EE-FB901E6330ED}" srcOrd="1" destOrd="0" parTransId="{CC5BA2B8-16E4-4D3F-A7B8-098C69316A70}" sibTransId="{698EDC96-B889-4BBC-AF4C-F0E1CA60B766}"/>
    <dgm:cxn modelId="{A2E8FAA1-93A5-4F4C-9FCE-F27BA35EE8FE}" type="presOf" srcId="{CC5BA2B8-16E4-4D3F-A7B8-098C69316A70}" destId="{BFC72C05-3A5A-4AF8-BBE2-3FEDA8229B9B}" srcOrd="0" destOrd="0" presId="urn:microsoft.com/office/officeart/2005/8/layout/orgChart1"/>
    <dgm:cxn modelId="{EF0EEBC0-C2A0-4AD8-9BBC-9CFF21C9E626}" type="presOf" srcId="{469F50EC-FEC3-4A5E-BBB6-68032EF7F943}" destId="{D342874E-6E54-4ABE-B261-FB7C158D10C1}" srcOrd="0" destOrd="0" presId="urn:microsoft.com/office/officeart/2005/8/layout/orgChart1"/>
    <dgm:cxn modelId="{53DD94BD-D180-47A5-AC55-5D4D9A84E0DD}" type="presParOf" srcId="{B3B78D74-5550-4C97-A013-EDFC2247E59C}" destId="{05CDC0BF-2357-4EA6-AAC5-3E0D248B7400}" srcOrd="0" destOrd="0" presId="urn:microsoft.com/office/officeart/2005/8/layout/orgChart1"/>
    <dgm:cxn modelId="{5E2AAEFE-2253-43D5-9204-E5CD569FE734}" type="presParOf" srcId="{05CDC0BF-2357-4EA6-AAC5-3E0D248B7400}" destId="{A7FB8A91-D408-45AA-A2D8-13088F4DC33A}" srcOrd="0" destOrd="0" presId="urn:microsoft.com/office/officeart/2005/8/layout/orgChart1"/>
    <dgm:cxn modelId="{F8B3D253-5B84-4F36-ACA4-7D838D432883}" type="presParOf" srcId="{A7FB8A91-D408-45AA-A2D8-13088F4DC33A}" destId="{51EABE83-AC52-4AB3-86E1-76B6F513C3BF}" srcOrd="0" destOrd="0" presId="urn:microsoft.com/office/officeart/2005/8/layout/orgChart1"/>
    <dgm:cxn modelId="{ABA0CB46-D6D5-4E7E-AD10-ECD35BF56374}" type="presParOf" srcId="{A7FB8A91-D408-45AA-A2D8-13088F4DC33A}" destId="{5128BC99-FA83-490B-95DA-5A9A5FB13E97}" srcOrd="1" destOrd="0" presId="urn:microsoft.com/office/officeart/2005/8/layout/orgChart1"/>
    <dgm:cxn modelId="{E7660616-5862-4110-AFD7-BD8817B335A8}" type="presParOf" srcId="{05CDC0BF-2357-4EA6-AAC5-3E0D248B7400}" destId="{0D22749D-2F0E-465A-AD0D-D88D484A29F6}" srcOrd="1" destOrd="0" presId="urn:microsoft.com/office/officeart/2005/8/layout/orgChart1"/>
    <dgm:cxn modelId="{8B3062C3-40A3-4BD0-A0AE-54ECC0F8586C}" type="presParOf" srcId="{0D22749D-2F0E-465A-AD0D-D88D484A29F6}" destId="{FECABC08-406A-4F6A-8CC1-922E3CBAA919}" srcOrd="0" destOrd="0" presId="urn:microsoft.com/office/officeart/2005/8/layout/orgChart1"/>
    <dgm:cxn modelId="{AE97E195-45BC-4D7E-8FF0-0B4D2E94D042}" type="presParOf" srcId="{0D22749D-2F0E-465A-AD0D-D88D484A29F6}" destId="{4DA8EA80-BC44-4429-94EF-1CAB9D6C97B4}" srcOrd="1" destOrd="0" presId="urn:microsoft.com/office/officeart/2005/8/layout/orgChart1"/>
    <dgm:cxn modelId="{D8CF73C8-01B8-46CB-829E-3851A116ADDE}" type="presParOf" srcId="{4DA8EA80-BC44-4429-94EF-1CAB9D6C97B4}" destId="{7EA9B626-DE73-4D29-9B1A-66020DD3A552}" srcOrd="0" destOrd="0" presId="urn:microsoft.com/office/officeart/2005/8/layout/orgChart1"/>
    <dgm:cxn modelId="{DB4E555F-E15E-4177-B3FC-C2CE56C2843F}" type="presParOf" srcId="{7EA9B626-DE73-4D29-9B1A-66020DD3A552}" destId="{D342874E-6E54-4ABE-B261-FB7C158D10C1}" srcOrd="0" destOrd="0" presId="urn:microsoft.com/office/officeart/2005/8/layout/orgChart1"/>
    <dgm:cxn modelId="{9AF9A8A3-4E16-4EF5-98BF-EDFBBD1A6DBF}" type="presParOf" srcId="{7EA9B626-DE73-4D29-9B1A-66020DD3A552}" destId="{0E8A9DBA-85E0-41AB-B7AF-8E9685B973DD}" srcOrd="1" destOrd="0" presId="urn:microsoft.com/office/officeart/2005/8/layout/orgChart1"/>
    <dgm:cxn modelId="{823756A1-8C34-4078-816B-4C2FB7BC4339}" type="presParOf" srcId="{4DA8EA80-BC44-4429-94EF-1CAB9D6C97B4}" destId="{4E04334B-DF0F-4914-9EAE-45A6DAD27D38}" srcOrd="1" destOrd="0" presId="urn:microsoft.com/office/officeart/2005/8/layout/orgChart1"/>
    <dgm:cxn modelId="{740F3C56-A580-427D-9BB7-5627324BE78B}" type="presParOf" srcId="{4DA8EA80-BC44-4429-94EF-1CAB9D6C97B4}" destId="{6432DADF-D996-4102-92A3-1EE4442010C0}" srcOrd="2" destOrd="0" presId="urn:microsoft.com/office/officeart/2005/8/layout/orgChart1"/>
    <dgm:cxn modelId="{AAA74E3F-39B9-4174-A311-8DA273EC2569}" type="presParOf" srcId="{0D22749D-2F0E-465A-AD0D-D88D484A29F6}" destId="{BFC72C05-3A5A-4AF8-BBE2-3FEDA8229B9B}" srcOrd="2" destOrd="0" presId="urn:microsoft.com/office/officeart/2005/8/layout/orgChart1"/>
    <dgm:cxn modelId="{5BF7F162-B1C2-49A2-9EA1-41355A50D4AF}" type="presParOf" srcId="{0D22749D-2F0E-465A-AD0D-D88D484A29F6}" destId="{E154D884-7CCC-482D-88B3-BDDDE8656E8B}" srcOrd="3" destOrd="0" presId="urn:microsoft.com/office/officeart/2005/8/layout/orgChart1"/>
    <dgm:cxn modelId="{1A145EB7-5D8B-41E7-822C-AB394AE49746}" type="presParOf" srcId="{E154D884-7CCC-482D-88B3-BDDDE8656E8B}" destId="{D7EB9B49-8223-4533-81AC-AC380E7D31BB}" srcOrd="0" destOrd="0" presId="urn:microsoft.com/office/officeart/2005/8/layout/orgChart1"/>
    <dgm:cxn modelId="{DC25DE1D-AED6-4F25-BE24-D27E1998F88A}" type="presParOf" srcId="{D7EB9B49-8223-4533-81AC-AC380E7D31BB}" destId="{07A7EA1A-3EB5-48BB-8F23-1A4464D79B2C}" srcOrd="0" destOrd="0" presId="urn:microsoft.com/office/officeart/2005/8/layout/orgChart1"/>
    <dgm:cxn modelId="{8C8E1C71-EFC4-426E-B19B-828C041F6A47}" type="presParOf" srcId="{D7EB9B49-8223-4533-81AC-AC380E7D31BB}" destId="{6FB1C71E-943A-4E61-A7C5-027015E1D89E}" srcOrd="1" destOrd="0" presId="urn:microsoft.com/office/officeart/2005/8/layout/orgChart1"/>
    <dgm:cxn modelId="{426A8335-8624-4D96-AFC4-48DA202FFDCB}" type="presParOf" srcId="{E154D884-7CCC-482D-88B3-BDDDE8656E8B}" destId="{FB62738E-6263-4935-8B89-4B84E8591AF5}" srcOrd="1" destOrd="0" presId="urn:microsoft.com/office/officeart/2005/8/layout/orgChart1"/>
    <dgm:cxn modelId="{0FC023DF-CC0E-4BED-9867-BD2A57D6ACB8}" type="presParOf" srcId="{E154D884-7CCC-482D-88B3-BDDDE8656E8B}" destId="{FAF23D5C-2DDA-4B33-A235-75E68E67D60B}" srcOrd="2" destOrd="0" presId="urn:microsoft.com/office/officeart/2005/8/layout/orgChart1"/>
    <dgm:cxn modelId="{6F33D8EF-C558-46FD-A45B-A8F815776BB5}" type="presParOf" srcId="{0D22749D-2F0E-465A-AD0D-D88D484A29F6}" destId="{71B9CDD9-23F7-47A9-9CCF-78EABAAC7E78}" srcOrd="4" destOrd="0" presId="urn:microsoft.com/office/officeart/2005/8/layout/orgChart1"/>
    <dgm:cxn modelId="{4E75D0CA-B2BE-4B5B-B863-69166D531F03}" type="presParOf" srcId="{0D22749D-2F0E-465A-AD0D-D88D484A29F6}" destId="{DDE97DF2-E98F-4037-A483-CF43D385B231}" srcOrd="5" destOrd="0" presId="urn:microsoft.com/office/officeart/2005/8/layout/orgChart1"/>
    <dgm:cxn modelId="{BE31EF67-9360-40F5-BFC3-96053D748E71}" type="presParOf" srcId="{DDE97DF2-E98F-4037-A483-CF43D385B231}" destId="{5596D1A8-60A5-402A-946E-A6A83EA38A08}" srcOrd="0" destOrd="0" presId="urn:microsoft.com/office/officeart/2005/8/layout/orgChart1"/>
    <dgm:cxn modelId="{921ACC97-C9F8-4C18-9CC6-9D11DE93F716}" type="presParOf" srcId="{5596D1A8-60A5-402A-946E-A6A83EA38A08}" destId="{2917AEEB-B863-4704-8250-87A820138519}" srcOrd="0" destOrd="0" presId="urn:microsoft.com/office/officeart/2005/8/layout/orgChart1"/>
    <dgm:cxn modelId="{282C28D8-A4BA-46CB-9192-94365F51C90E}" type="presParOf" srcId="{5596D1A8-60A5-402A-946E-A6A83EA38A08}" destId="{70B7D2BA-A53D-4046-9C69-B1720FFDDBAA}" srcOrd="1" destOrd="0" presId="urn:microsoft.com/office/officeart/2005/8/layout/orgChart1"/>
    <dgm:cxn modelId="{E105C4A9-5B8A-4D53-A69C-9EFA3B59E877}" type="presParOf" srcId="{DDE97DF2-E98F-4037-A483-CF43D385B231}" destId="{02570274-8CD6-41AD-96AE-C7F3159B989B}" srcOrd="1" destOrd="0" presId="urn:microsoft.com/office/officeart/2005/8/layout/orgChart1"/>
    <dgm:cxn modelId="{87F33AC3-0C2A-4C72-99EB-349C6BB9FFB2}" type="presParOf" srcId="{DDE97DF2-E98F-4037-A483-CF43D385B231}" destId="{5C36F311-802A-4115-9CA8-78A047D1D5FC}" srcOrd="2" destOrd="0" presId="urn:microsoft.com/office/officeart/2005/8/layout/orgChart1"/>
    <dgm:cxn modelId="{02F66E1E-70F3-4395-A34A-DC40B53556CD}" type="presParOf" srcId="{05CDC0BF-2357-4EA6-AAC5-3E0D248B7400}" destId="{D94810BD-56B3-4793-AF1F-5FF6A37CA74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5445556-D3C5-41C3-95FD-611E20CB03B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3B4FA19-AA23-4F0A-B464-36DAFCFFA0E3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uk-UA" sz="2400" dirty="0" smtClean="0">
            <a:latin typeface="Arial" charset="0"/>
            <a:cs typeface="Arial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400" dirty="0" err="1" smtClean="0">
              <a:latin typeface="Arial" charset="0"/>
              <a:cs typeface="Arial" charset="0"/>
            </a:rPr>
            <a:t>Кламер</a:t>
          </a:r>
          <a:r>
            <a:rPr lang="uk-UA" sz="2400" dirty="0" smtClean="0">
              <a:latin typeface="Arial" charset="0"/>
              <a:cs typeface="Arial" charset="0"/>
            </a:rPr>
            <a:t> першого типу (</a:t>
          </a:r>
          <a:r>
            <a:rPr lang="uk-UA" sz="2400" dirty="0" err="1" smtClean="0">
              <a:latin typeface="Arial" charset="0"/>
              <a:cs typeface="Arial" charset="0"/>
            </a:rPr>
            <a:t>Аккера</a:t>
          </a:r>
          <a:r>
            <a:rPr lang="uk-UA" sz="2400" dirty="0" smtClean="0">
              <a:latin typeface="Arial" charset="0"/>
              <a:cs typeface="Arial" charset="0"/>
            </a:rPr>
            <a:t>)</a:t>
          </a:r>
        </a:p>
        <a:p>
          <a:pPr defTabSz="1689100"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66AFBDBF-E1B1-470D-A170-700DF2FDCDFA}" type="parTrans" cxnId="{4FF9D7FE-B4C0-4C82-A3D4-777727829B33}">
      <dgm:prSet/>
      <dgm:spPr/>
      <dgm:t>
        <a:bodyPr/>
        <a:lstStyle/>
        <a:p>
          <a:endParaRPr lang="ru-RU"/>
        </a:p>
      </dgm:t>
    </dgm:pt>
    <dgm:pt modelId="{0FB80112-6BA2-45A9-866A-BF31BC03FEAB}" type="sibTrans" cxnId="{4FF9D7FE-B4C0-4C82-A3D4-777727829B33}">
      <dgm:prSet/>
      <dgm:spPr/>
      <dgm:t>
        <a:bodyPr/>
        <a:lstStyle/>
        <a:p>
          <a:endParaRPr lang="ru-RU"/>
        </a:p>
      </dgm:t>
    </dgm:pt>
    <dgm:pt modelId="{EBA6B085-AAAF-423C-B35B-B91E7E15CF6E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uk-UA" sz="2400" dirty="0" smtClean="0">
            <a:latin typeface="Arial" charset="0"/>
            <a:cs typeface="Arial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400" dirty="0" err="1" smtClean="0">
              <a:latin typeface="Arial" charset="0"/>
              <a:cs typeface="Arial" charset="0"/>
            </a:rPr>
            <a:t>Кламер</a:t>
          </a:r>
          <a:r>
            <a:rPr lang="uk-UA" sz="2400" dirty="0" smtClean="0">
              <a:latin typeface="Arial" charset="0"/>
              <a:cs typeface="Arial" charset="0"/>
            </a:rPr>
            <a:t> другого типу (</a:t>
          </a:r>
          <a:r>
            <a:rPr lang="uk-UA" sz="2400" dirty="0" err="1" smtClean="0">
              <a:latin typeface="Arial" charset="0"/>
              <a:cs typeface="Arial" charset="0"/>
            </a:rPr>
            <a:t>Роуча</a:t>
          </a:r>
          <a:r>
            <a:rPr lang="uk-UA" sz="2400" dirty="0" smtClean="0">
              <a:latin typeface="Arial" charset="0"/>
              <a:cs typeface="Arial" charset="0"/>
            </a:rPr>
            <a:t>)</a:t>
          </a:r>
        </a:p>
        <a:p>
          <a:pPr defTabSz="755650">
            <a:spcBef>
              <a:spcPct val="0"/>
            </a:spcBef>
            <a:spcAft>
              <a:spcPct val="35000"/>
            </a:spcAft>
          </a:pPr>
          <a:endParaRPr lang="ru-RU" sz="2400" dirty="0"/>
        </a:p>
      </dgm:t>
    </dgm:pt>
    <dgm:pt modelId="{8F081CE0-C38F-4641-9264-9A75247DF459}" type="parTrans" cxnId="{4F524B5C-813D-44E6-9A79-24A02ED7ECA1}">
      <dgm:prSet/>
      <dgm:spPr/>
      <dgm:t>
        <a:bodyPr/>
        <a:lstStyle/>
        <a:p>
          <a:endParaRPr lang="ru-RU"/>
        </a:p>
      </dgm:t>
    </dgm:pt>
    <dgm:pt modelId="{42B5C81B-C554-4847-A82E-3930754C5E35}" type="sibTrans" cxnId="{4F524B5C-813D-44E6-9A79-24A02ED7ECA1}">
      <dgm:prSet/>
      <dgm:spPr/>
      <dgm:t>
        <a:bodyPr/>
        <a:lstStyle/>
        <a:p>
          <a:endParaRPr lang="ru-RU"/>
        </a:p>
      </dgm:t>
    </dgm:pt>
    <dgm:pt modelId="{3813FC57-20CE-4334-B28B-1A76C36F3EFF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uk-UA" sz="2400" dirty="0" smtClean="0">
            <a:latin typeface="Arial" charset="0"/>
            <a:cs typeface="Arial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400" dirty="0" err="1" smtClean="0">
              <a:latin typeface="Arial" charset="0"/>
              <a:cs typeface="Arial" charset="0"/>
            </a:rPr>
            <a:t>Кламер</a:t>
          </a:r>
          <a:r>
            <a:rPr lang="uk-UA" sz="2400" dirty="0" smtClean="0">
              <a:latin typeface="Arial" charset="0"/>
              <a:cs typeface="Arial" charset="0"/>
            </a:rPr>
            <a:t> третього типу </a:t>
          </a:r>
          <a:r>
            <a:rPr lang="uk-UA" sz="2400" b="0" cap="none" dirty="0" smtClean="0">
              <a:latin typeface="Arial" pitchFamily="34" charset="0"/>
              <a:cs typeface="Arial" pitchFamily="34" charset="0"/>
            </a:rPr>
            <a:t>(Тип 1-2)</a:t>
          </a:r>
          <a:endParaRPr lang="uk-UA" sz="2400" b="0" dirty="0" smtClean="0">
            <a:latin typeface="Arial" pitchFamily="34" charset="0"/>
            <a:cs typeface="Arial" pitchFamily="34" charset="0"/>
          </a:endParaRPr>
        </a:p>
        <a:p>
          <a:pPr defTabSz="1289050"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FBFD5EEC-627F-476D-B0F1-07FEF36972FB}" type="parTrans" cxnId="{45D799AA-0F92-4EB5-A9C2-6465751DC7EF}">
      <dgm:prSet/>
      <dgm:spPr/>
      <dgm:t>
        <a:bodyPr/>
        <a:lstStyle/>
        <a:p>
          <a:endParaRPr lang="ru-RU"/>
        </a:p>
      </dgm:t>
    </dgm:pt>
    <dgm:pt modelId="{A675B5EC-935C-4BE6-8D28-B78F10A48666}" type="sibTrans" cxnId="{45D799AA-0F92-4EB5-A9C2-6465751DC7EF}">
      <dgm:prSet/>
      <dgm:spPr/>
      <dgm:t>
        <a:bodyPr/>
        <a:lstStyle/>
        <a:p>
          <a:endParaRPr lang="ru-RU"/>
        </a:p>
      </dgm:t>
    </dgm:pt>
    <dgm:pt modelId="{706541F4-663B-4CDE-A8AC-1160B89BED08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uk-UA" sz="2400" dirty="0" smtClean="0">
            <a:latin typeface="Arial" charset="0"/>
            <a:cs typeface="Arial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400" dirty="0" err="1" smtClean="0">
              <a:latin typeface="Arial" charset="0"/>
              <a:cs typeface="Arial" charset="0"/>
            </a:rPr>
            <a:t>Кламер</a:t>
          </a:r>
          <a:r>
            <a:rPr lang="uk-UA" sz="2400" dirty="0" smtClean="0">
              <a:latin typeface="Arial" charset="0"/>
              <a:cs typeface="Arial" charset="0"/>
            </a:rPr>
            <a:t> четвертого типу - </a:t>
          </a:r>
          <a:r>
            <a:rPr lang="uk-UA" sz="2400" b="0" cap="none" dirty="0" smtClean="0">
              <a:latin typeface="Arial" pitchFamily="34" charset="0"/>
              <a:cs typeface="Arial" pitchFamily="34" charset="0"/>
            </a:rPr>
            <a:t>зворотної дії </a:t>
          </a:r>
          <a:endParaRPr lang="uk-UA" sz="2400" b="0" dirty="0" smtClean="0">
            <a:latin typeface="Arial" pitchFamily="34" charset="0"/>
            <a:cs typeface="Arial" pitchFamily="34" charset="0"/>
          </a:endParaRPr>
        </a:p>
        <a:p>
          <a:pPr defTabSz="1333500">
            <a:spcBef>
              <a:spcPct val="0"/>
            </a:spcBef>
            <a:spcAft>
              <a:spcPct val="35000"/>
            </a:spcAft>
          </a:pPr>
          <a:endParaRPr lang="uk-UA" dirty="0" smtClean="0">
            <a:latin typeface="Arial" charset="0"/>
            <a:cs typeface="Arial" charset="0"/>
          </a:endParaRPr>
        </a:p>
      </dgm:t>
    </dgm:pt>
    <dgm:pt modelId="{D0D90611-D17F-4DA3-84F4-86875AAFC6AF}" type="parTrans" cxnId="{45D97178-89C0-45E1-BB89-B12C435E522E}">
      <dgm:prSet/>
      <dgm:spPr/>
      <dgm:t>
        <a:bodyPr/>
        <a:lstStyle/>
        <a:p>
          <a:endParaRPr lang="ru-RU"/>
        </a:p>
      </dgm:t>
    </dgm:pt>
    <dgm:pt modelId="{F05F53E0-5C82-4B26-AA95-B26C7E20A0D2}" type="sibTrans" cxnId="{45D97178-89C0-45E1-BB89-B12C435E522E}">
      <dgm:prSet/>
      <dgm:spPr/>
      <dgm:t>
        <a:bodyPr/>
        <a:lstStyle/>
        <a:p>
          <a:endParaRPr lang="ru-RU"/>
        </a:p>
      </dgm:t>
    </dgm:pt>
    <dgm:pt modelId="{EE901A9E-C593-4298-A324-4434CB4A33B5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uk-UA" sz="2400" dirty="0" smtClean="0">
            <a:latin typeface="Arial" charset="0"/>
            <a:cs typeface="Arial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400" dirty="0" err="1" smtClean="0">
              <a:latin typeface="Arial" charset="0"/>
              <a:cs typeface="Arial" charset="0"/>
            </a:rPr>
            <a:t>Кламер</a:t>
          </a:r>
          <a:r>
            <a:rPr lang="uk-UA" sz="2400" dirty="0" smtClean="0">
              <a:latin typeface="Arial" charset="0"/>
              <a:cs typeface="Arial" charset="0"/>
            </a:rPr>
            <a:t> п</a:t>
          </a:r>
          <a:r>
            <a:rPr lang="en-US" sz="2400" dirty="0" smtClean="0">
              <a:latin typeface="Arial" charset="0"/>
              <a:cs typeface="Arial" charset="0"/>
            </a:rPr>
            <a:t>’</a:t>
          </a:r>
          <a:r>
            <a:rPr lang="uk-UA" sz="2400" dirty="0" err="1" smtClean="0">
              <a:latin typeface="Arial" charset="0"/>
              <a:cs typeface="Arial" charset="0"/>
            </a:rPr>
            <a:t>ятого</a:t>
          </a:r>
          <a:r>
            <a:rPr lang="uk-UA" sz="2400" dirty="0" smtClean="0">
              <a:latin typeface="Arial" charset="0"/>
              <a:cs typeface="Arial" charset="0"/>
            </a:rPr>
            <a:t> типу – кільцевий, одноплечий</a:t>
          </a:r>
        </a:p>
        <a:p>
          <a:pPr defTabSz="1022350">
            <a:spcBef>
              <a:spcPct val="0"/>
            </a:spcBef>
            <a:spcAft>
              <a:spcPct val="35000"/>
            </a:spcAft>
          </a:pPr>
          <a:endParaRPr lang="ru-RU" sz="2400" dirty="0"/>
        </a:p>
      </dgm:t>
    </dgm:pt>
    <dgm:pt modelId="{F2A1F10F-82D0-4A89-8E1E-B672F0B9FB9B}" type="parTrans" cxnId="{E1555ECD-5CF4-44D7-AC11-10848E83B44C}">
      <dgm:prSet/>
      <dgm:spPr/>
      <dgm:t>
        <a:bodyPr/>
        <a:lstStyle/>
        <a:p>
          <a:endParaRPr lang="ru-RU"/>
        </a:p>
      </dgm:t>
    </dgm:pt>
    <dgm:pt modelId="{26A479AD-975F-4174-BAC0-E6A008F3336C}" type="sibTrans" cxnId="{E1555ECD-5CF4-44D7-AC11-10848E83B44C}">
      <dgm:prSet/>
      <dgm:spPr/>
      <dgm:t>
        <a:bodyPr/>
        <a:lstStyle/>
        <a:p>
          <a:endParaRPr lang="ru-RU"/>
        </a:p>
      </dgm:t>
    </dgm:pt>
    <dgm:pt modelId="{2ADEB941-C514-49EB-BC8C-1C662E40CA7A}" type="pres">
      <dgm:prSet presAssocID="{05445556-D3C5-41C3-95FD-611E20CB03B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A670F1B3-C8F9-41E9-9DB0-BDCFD04063B5}" type="pres">
      <dgm:prSet presAssocID="{05445556-D3C5-41C3-95FD-611E20CB03B0}" presName="Name1" presStyleCnt="0"/>
      <dgm:spPr/>
    </dgm:pt>
    <dgm:pt modelId="{249B81EE-B45A-48D4-8C20-0F7D9C401E76}" type="pres">
      <dgm:prSet presAssocID="{05445556-D3C5-41C3-95FD-611E20CB03B0}" presName="cycle" presStyleCnt="0"/>
      <dgm:spPr/>
    </dgm:pt>
    <dgm:pt modelId="{61840B7F-DA61-4AFB-B6FD-F2F9B3829A11}" type="pres">
      <dgm:prSet presAssocID="{05445556-D3C5-41C3-95FD-611E20CB03B0}" presName="srcNode" presStyleLbl="node1" presStyleIdx="0" presStyleCnt="5"/>
      <dgm:spPr/>
    </dgm:pt>
    <dgm:pt modelId="{1620935B-A708-48F6-90B3-71856D4E6AEB}" type="pres">
      <dgm:prSet presAssocID="{05445556-D3C5-41C3-95FD-611E20CB03B0}" presName="conn" presStyleLbl="parChTrans1D2" presStyleIdx="0" presStyleCnt="1"/>
      <dgm:spPr/>
      <dgm:t>
        <a:bodyPr/>
        <a:lstStyle/>
        <a:p>
          <a:endParaRPr lang="ru-RU"/>
        </a:p>
      </dgm:t>
    </dgm:pt>
    <dgm:pt modelId="{2000D90D-5D02-4199-8BD7-3735784673DB}" type="pres">
      <dgm:prSet presAssocID="{05445556-D3C5-41C3-95FD-611E20CB03B0}" presName="extraNode" presStyleLbl="node1" presStyleIdx="0" presStyleCnt="5"/>
      <dgm:spPr/>
    </dgm:pt>
    <dgm:pt modelId="{508C8F0A-EB79-4A87-A9A5-F0A3139B3DD5}" type="pres">
      <dgm:prSet presAssocID="{05445556-D3C5-41C3-95FD-611E20CB03B0}" presName="dstNode" presStyleLbl="node1" presStyleIdx="0" presStyleCnt="5"/>
      <dgm:spPr/>
    </dgm:pt>
    <dgm:pt modelId="{C80F907B-9DBA-416E-87A7-12B0710FD309}" type="pres">
      <dgm:prSet presAssocID="{23B4FA19-AA23-4F0A-B464-36DAFCFFA0E3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EF6DC5-B272-4FFE-A2B7-B7941DBCB3E1}" type="pres">
      <dgm:prSet presAssocID="{23B4FA19-AA23-4F0A-B464-36DAFCFFA0E3}" presName="accent_1" presStyleCnt="0"/>
      <dgm:spPr/>
    </dgm:pt>
    <dgm:pt modelId="{6E9FA2ED-87B8-4B70-8F78-BD2093AAA5C9}" type="pres">
      <dgm:prSet presAssocID="{23B4FA19-AA23-4F0A-B464-36DAFCFFA0E3}" presName="accentRepeatNode" presStyleLbl="solidFgAcc1" presStyleIdx="0" presStyleCnt="5"/>
      <dgm:spPr/>
    </dgm:pt>
    <dgm:pt modelId="{25C8AE52-6CD5-4AEF-89C0-A03024BB37F8}" type="pres">
      <dgm:prSet presAssocID="{EBA6B085-AAAF-423C-B35B-B91E7E15CF6E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C8FD09-6EE2-4FA9-A23E-DC43A5CC8705}" type="pres">
      <dgm:prSet presAssocID="{EBA6B085-AAAF-423C-B35B-B91E7E15CF6E}" presName="accent_2" presStyleCnt="0"/>
      <dgm:spPr/>
    </dgm:pt>
    <dgm:pt modelId="{E20B73E3-CAD0-4937-8926-5A40944A5677}" type="pres">
      <dgm:prSet presAssocID="{EBA6B085-AAAF-423C-B35B-B91E7E15CF6E}" presName="accentRepeatNode" presStyleLbl="solidFgAcc1" presStyleIdx="1" presStyleCnt="5"/>
      <dgm:spPr/>
    </dgm:pt>
    <dgm:pt modelId="{5C7475E1-0279-4AB8-B7C6-E317DA0FB930}" type="pres">
      <dgm:prSet presAssocID="{3813FC57-20CE-4334-B28B-1A76C36F3EFF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99F9C0-85B8-4684-8DFE-E80120E0F040}" type="pres">
      <dgm:prSet presAssocID="{3813FC57-20CE-4334-B28B-1A76C36F3EFF}" presName="accent_3" presStyleCnt="0"/>
      <dgm:spPr/>
    </dgm:pt>
    <dgm:pt modelId="{D6E6836D-4A55-4AC2-939F-CF10EFCC80A4}" type="pres">
      <dgm:prSet presAssocID="{3813FC57-20CE-4334-B28B-1A76C36F3EFF}" presName="accentRepeatNode" presStyleLbl="solidFgAcc1" presStyleIdx="2" presStyleCnt="5"/>
      <dgm:spPr/>
    </dgm:pt>
    <dgm:pt modelId="{D273FEA8-3645-4F90-871D-9FD2B7BA326A}" type="pres">
      <dgm:prSet presAssocID="{706541F4-663B-4CDE-A8AC-1160B89BED08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34484D-B474-4F9E-8491-45BA150675E0}" type="pres">
      <dgm:prSet presAssocID="{706541F4-663B-4CDE-A8AC-1160B89BED08}" presName="accent_4" presStyleCnt="0"/>
      <dgm:spPr/>
    </dgm:pt>
    <dgm:pt modelId="{BAEBBB3A-BAD2-4218-89FA-0F786D0C6771}" type="pres">
      <dgm:prSet presAssocID="{706541F4-663B-4CDE-A8AC-1160B89BED08}" presName="accentRepeatNode" presStyleLbl="solidFgAcc1" presStyleIdx="3" presStyleCnt="5"/>
      <dgm:spPr/>
    </dgm:pt>
    <dgm:pt modelId="{6D569EB4-7856-4F96-B9A6-A36BE69DC792}" type="pres">
      <dgm:prSet presAssocID="{EE901A9E-C593-4298-A324-4434CB4A33B5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EB84C0-6889-4738-AB97-BB91AD1004F0}" type="pres">
      <dgm:prSet presAssocID="{EE901A9E-C593-4298-A324-4434CB4A33B5}" presName="accent_5" presStyleCnt="0"/>
      <dgm:spPr/>
    </dgm:pt>
    <dgm:pt modelId="{773B1C95-0695-4C76-8A46-953430A0363C}" type="pres">
      <dgm:prSet presAssocID="{EE901A9E-C593-4298-A324-4434CB4A33B5}" presName="accentRepeatNode" presStyleLbl="solidFgAcc1" presStyleIdx="4" presStyleCnt="5"/>
      <dgm:spPr/>
    </dgm:pt>
  </dgm:ptLst>
  <dgm:cxnLst>
    <dgm:cxn modelId="{E1555ECD-5CF4-44D7-AC11-10848E83B44C}" srcId="{05445556-D3C5-41C3-95FD-611E20CB03B0}" destId="{EE901A9E-C593-4298-A324-4434CB4A33B5}" srcOrd="4" destOrd="0" parTransId="{F2A1F10F-82D0-4A89-8E1E-B672F0B9FB9B}" sibTransId="{26A479AD-975F-4174-BAC0-E6A008F3336C}"/>
    <dgm:cxn modelId="{58A5EE5B-2E89-49F8-AD62-E8245E167736}" type="presOf" srcId="{EBA6B085-AAAF-423C-B35B-B91E7E15CF6E}" destId="{25C8AE52-6CD5-4AEF-89C0-A03024BB37F8}" srcOrd="0" destOrd="0" presId="urn:microsoft.com/office/officeart/2008/layout/VerticalCurvedList"/>
    <dgm:cxn modelId="{4FF9D7FE-B4C0-4C82-A3D4-777727829B33}" srcId="{05445556-D3C5-41C3-95FD-611E20CB03B0}" destId="{23B4FA19-AA23-4F0A-B464-36DAFCFFA0E3}" srcOrd="0" destOrd="0" parTransId="{66AFBDBF-E1B1-470D-A170-700DF2FDCDFA}" sibTransId="{0FB80112-6BA2-45A9-866A-BF31BC03FEAB}"/>
    <dgm:cxn modelId="{C68F21C6-9B56-434F-9432-11E24976B36A}" type="presOf" srcId="{05445556-D3C5-41C3-95FD-611E20CB03B0}" destId="{2ADEB941-C514-49EB-BC8C-1C662E40CA7A}" srcOrd="0" destOrd="0" presId="urn:microsoft.com/office/officeart/2008/layout/VerticalCurvedList"/>
    <dgm:cxn modelId="{FE0EB088-EA88-4C11-B2AB-5770DAE5921B}" type="presOf" srcId="{3813FC57-20CE-4334-B28B-1A76C36F3EFF}" destId="{5C7475E1-0279-4AB8-B7C6-E317DA0FB930}" srcOrd="0" destOrd="0" presId="urn:microsoft.com/office/officeart/2008/layout/VerticalCurvedList"/>
    <dgm:cxn modelId="{DA88C977-6CF1-44D3-BF3D-2C6DD5BB15ED}" type="presOf" srcId="{0FB80112-6BA2-45A9-866A-BF31BC03FEAB}" destId="{1620935B-A708-48F6-90B3-71856D4E6AEB}" srcOrd="0" destOrd="0" presId="urn:microsoft.com/office/officeart/2008/layout/VerticalCurvedList"/>
    <dgm:cxn modelId="{45D97178-89C0-45E1-BB89-B12C435E522E}" srcId="{05445556-D3C5-41C3-95FD-611E20CB03B0}" destId="{706541F4-663B-4CDE-A8AC-1160B89BED08}" srcOrd="3" destOrd="0" parTransId="{D0D90611-D17F-4DA3-84F4-86875AAFC6AF}" sibTransId="{F05F53E0-5C82-4B26-AA95-B26C7E20A0D2}"/>
    <dgm:cxn modelId="{4F524B5C-813D-44E6-9A79-24A02ED7ECA1}" srcId="{05445556-D3C5-41C3-95FD-611E20CB03B0}" destId="{EBA6B085-AAAF-423C-B35B-B91E7E15CF6E}" srcOrd="1" destOrd="0" parTransId="{8F081CE0-C38F-4641-9264-9A75247DF459}" sibTransId="{42B5C81B-C554-4847-A82E-3930754C5E35}"/>
    <dgm:cxn modelId="{1C24CE96-D4FD-4405-B1CB-AA2B30A51A59}" type="presOf" srcId="{23B4FA19-AA23-4F0A-B464-36DAFCFFA0E3}" destId="{C80F907B-9DBA-416E-87A7-12B0710FD309}" srcOrd="0" destOrd="0" presId="urn:microsoft.com/office/officeart/2008/layout/VerticalCurvedList"/>
    <dgm:cxn modelId="{45D799AA-0F92-4EB5-A9C2-6465751DC7EF}" srcId="{05445556-D3C5-41C3-95FD-611E20CB03B0}" destId="{3813FC57-20CE-4334-B28B-1A76C36F3EFF}" srcOrd="2" destOrd="0" parTransId="{FBFD5EEC-627F-476D-B0F1-07FEF36972FB}" sibTransId="{A675B5EC-935C-4BE6-8D28-B78F10A48666}"/>
    <dgm:cxn modelId="{BE386B27-5FA7-4B05-8727-05CC9CABF6DD}" type="presOf" srcId="{EE901A9E-C593-4298-A324-4434CB4A33B5}" destId="{6D569EB4-7856-4F96-B9A6-A36BE69DC792}" srcOrd="0" destOrd="0" presId="urn:microsoft.com/office/officeart/2008/layout/VerticalCurvedList"/>
    <dgm:cxn modelId="{23A5721A-5324-478C-B5AA-23AF48DFD4BF}" type="presOf" srcId="{706541F4-663B-4CDE-A8AC-1160B89BED08}" destId="{D273FEA8-3645-4F90-871D-9FD2B7BA326A}" srcOrd="0" destOrd="0" presId="urn:microsoft.com/office/officeart/2008/layout/VerticalCurvedList"/>
    <dgm:cxn modelId="{70651D93-9F5B-4C35-A213-73E4D9CBD19C}" type="presParOf" srcId="{2ADEB941-C514-49EB-BC8C-1C662E40CA7A}" destId="{A670F1B3-C8F9-41E9-9DB0-BDCFD04063B5}" srcOrd="0" destOrd="0" presId="urn:microsoft.com/office/officeart/2008/layout/VerticalCurvedList"/>
    <dgm:cxn modelId="{6FECD976-26E0-41AC-B767-F2B7F1AE6333}" type="presParOf" srcId="{A670F1B3-C8F9-41E9-9DB0-BDCFD04063B5}" destId="{249B81EE-B45A-48D4-8C20-0F7D9C401E76}" srcOrd="0" destOrd="0" presId="urn:microsoft.com/office/officeart/2008/layout/VerticalCurvedList"/>
    <dgm:cxn modelId="{5BAB10E1-8368-4779-A59C-798996AAE126}" type="presParOf" srcId="{249B81EE-B45A-48D4-8C20-0F7D9C401E76}" destId="{61840B7F-DA61-4AFB-B6FD-F2F9B3829A11}" srcOrd="0" destOrd="0" presId="urn:microsoft.com/office/officeart/2008/layout/VerticalCurvedList"/>
    <dgm:cxn modelId="{50680CA5-1BC5-4D90-9DBF-94D482D70813}" type="presParOf" srcId="{249B81EE-B45A-48D4-8C20-0F7D9C401E76}" destId="{1620935B-A708-48F6-90B3-71856D4E6AEB}" srcOrd="1" destOrd="0" presId="urn:microsoft.com/office/officeart/2008/layout/VerticalCurvedList"/>
    <dgm:cxn modelId="{17F34DEA-E0CE-49AC-A6C0-9DFD9D994EFD}" type="presParOf" srcId="{249B81EE-B45A-48D4-8C20-0F7D9C401E76}" destId="{2000D90D-5D02-4199-8BD7-3735784673DB}" srcOrd="2" destOrd="0" presId="urn:microsoft.com/office/officeart/2008/layout/VerticalCurvedList"/>
    <dgm:cxn modelId="{914AE9FB-0012-4069-B087-803F6571AA73}" type="presParOf" srcId="{249B81EE-B45A-48D4-8C20-0F7D9C401E76}" destId="{508C8F0A-EB79-4A87-A9A5-F0A3139B3DD5}" srcOrd="3" destOrd="0" presId="urn:microsoft.com/office/officeart/2008/layout/VerticalCurvedList"/>
    <dgm:cxn modelId="{17C80C07-19DD-49DF-8FBA-128A52CD0E26}" type="presParOf" srcId="{A670F1B3-C8F9-41E9-9DB0-BDCFD04063B5}" destId="{C80F907B-9DBA-416E-87A7-12B0710FD309}" srcOrd="1" destOrd="0" presId="urn:microsoft.com/office/officeart/2008/layout/VerticalCurvedList"/>
    <dgm:cxn modelId="{031190FB-59A8-46ED-8EB1-F716F9FB4780}" type="presParOf" srcId="{A670F1B3-C8F9-41E9-9DB0-BDCFD04063B5}" destId="{9CEF6DC5-B272-4FFE-A2B7-B7941DBCB3E1}" srcOrd="2" destOrd="0" presId="urn:microsoft.com/office/officeart/2008/layout/VerticalCurvedList"/>
    <dgm:cxn modelId="{EEDA5F39-38A7-440B-A452-404C653FDCC8}" type="presParOf" srcId="{9CEF6DC5-B272-4FFE-A2B7-B7941DBCB3E1}" destId="{6E9FA2ED-87B8-4B70-8F78-BD2093AAA5C9}" srcOrd="0" destOrd="0" presId="urn:microsoft.com/office/officeart/2008/layout/VerticalCurvedList"/>
    <dgm:cxn modelId="{21B0D457-2C21-4CDF-AA9E-85A5056F0A5B}" type="presParOf" srcId="{A670F1B3-C8F9-41E9-9DB0-BDCFD04063B5}" destId="{25C8AE52-6CD5-4AEF-89C0-A03024BB37F8}" srcOrd="3" destOrd="0" presId="urn:microsoft.com/office/officeart/2008/layout/VerticalCurvedList"/>
    <dgm:cxn modelId="{DE49142D-F9AD-4869-8981-49F64CC949F8}" type="presParOf" srcId="{A670F1B3-C8F9-41E9-9DB0-BDCFD04063B5}" destId="{CDC8FD09-6EE2-4FA9-A23E-DC43A5CC8705}" srcOrd="4" destOrd="0" presId="urn:microsoft.com/office/officeart/2008/layout/VerticalCurvedList"/>
    <dgm:cxn modelId="{795A8170-CF7D-4737-8A1D-019E89BC00E9}" type="presParOf" srcId="{CDC8FD09-6EE2-4FA9-A23E-DC43A5CC8705}" destId="{E20B73E3-CAD0-4937-8926-5A40944A5677}" srcOrd="0" destOrd="0" presId="urn:microsoft.com/office/officeart/2008/layout/VerticalCurvedList"/>
    <dgm:cxn modelId="{4782D77C-65EB-4546-BA12-4E46A76A9398}" type="presParOf" srcId="{A670F1B3-C8F9-41E9-9DB0-BDCFD04063B5}" destId="{5C7475E1-0279-4AB8-B7C6-E317DA0FB930}" srcOrd="5" destOrd="0" presId="urn:microsoft.com/office/officeart/2008/layout/VerticalCurvedList"/>
    <dgm:cxn modelId="{B7BE988D-F4C4-457D-BFFA-A422AB1ED48B}" type="presParOf" srcId="{A670F1B3-C8F9-41E9-9DB0-BDCFD04063B5}" destId="{7B99F9C0-85B8-4684-8DFE-E80120E0F040}" srcOrd="6" destOrd="0" presId="urn:microsoft.com/office/officeart/2008/layout/VerticalCurvedList"/>
    <dgm:cxn modelId="{3710B582-EDC9-4EA4-9B72-948ED2C600D7}" type="presParOf" srcId="{7B99F9C0-85B8-4684-8DFE-E80120E0F040}" destId="{D6E6836D-4A55-4AC2-939F-CF10EFCC80A4}" srcOrd="0" destOrd="0" presId="urn:microsoft.com/office/officeart/2008/layout/VerticalCurvedList"/>
    <dgm:cxn modelId="{4178AA52-0619-4C43-BA39-19E40729D935}" type="presParOf" srcId="{A670F1B3-C8F9-41E9-9DB0-BDCFD04063B5}" destId="{D273FEA8-3645-4F90-871D-9FD2B7BA326A}" srcOrd="7" destOrd="0" presId="urn:microsoft.com/office/officeart/2008/layout/VerticalCurvedList"/>
    <dgm:cxn modelId="{4806BD98-F30B-4AD5-A953-952A3461270E}" type="presParOf" srcId="{A670F1B3-C8F9-41E9-9DB0-BDCFD04063B5}" destId="{DF34484D-B474-4F9E-8491-45BA150675E0}" srcOrd="8" destOrd="0" presId="urn:microsoft.com/office/officeart/2008/layout/VerticalCurvedList"/>
    <dgm:cxn modelId="{BF4E4228-E7F1-4029-B1E7-2E0A21312537}" type="presParOf" srcId="{DF34484D-B474-4F9E-8491-45BA150675E0}" destId="{BAEBBB3A-BAD2-4218-89FA-0F786D0C6771}" srcOrd="0" destOrd="0" presId="urn:microsoft.com/office/officeart/2008/layout/VerticalCurvedList"/>
    <dgm:cxn modelId="{B3F9BB44-7110-404B-8B7F-FC498F054EFF}" type="presParOf" srcId="{A670F1B3-C8F9-41E9-9DB0-BDCFD04063B5}" destId="{6D569EB4-7856-4F96-B9A6-A36BE69DC792}" srcOrd="9" destOrd="0" presId="urn:microsoft.com/office/officeart/2008/layout/VerticalCurvedList"/>
    <dgm:cxn modelId="{84CC974A-2E85-4691-AE14-094CE5AC6DA8}" type="presParOf" srcId="{A670F1B3-C8F9-41E9-9DB0-BDCFD04063B5}" destId="{69EB84C0-6889-4738-AB97-BB91AD1004F0}" srcOrd="10" destOrd="0" presId="urn:microsoft.com/office/officeart/2008/layout/VerticalCurvedList"/>
    <dgm:cxn modelId="{6EA65FA0-C147-4DCF-B0C6-F19A34496C96}" type="presParOf" srcId="{69EB84C0-6889-4738-AB97-BB91AD1004F0}" destId="{773B1C95-0695-4C76-8A46-953430A0363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6ED0AA3-FB5F-4E8C-BCF5-A140F4F438CE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F7F43EA0-1897-4E11-876A-A3434DC8B887}">
      <dgm:prSet phldrT="[Текст]" phldr="1"/>
      <dgm:spPr/>
      <dgm:t>
        <a:bodyPr/>
        <a:lstStyle/>
        <a:p>
          <a:endParaRPr lang="uk-UA" dirty="0"/>
        </a:p>
      </dgm:t>
    </dgm:pt>
    <dgm:pt modelId="{67090F3F-4E61-48E5-A12E-BEECE1A0FDA7}" type="parTrans" cxnId="{C68D7A11-8150-4CCC-BB95-2531ACCDB85C}">
      <dgm:prSet/>
      <dgm:spPr/>
      <dgm:t>
        <a:bodyPr/>
        <a:lstStyle/>
        <a:p>
          <a:endParaRPr lang="uk-UA"/>
        </a:p>
      </dgm:t>
    </dgm:pt>
    <dgm:pt modelId="{644FF363-91D9-4C88-B39A-4DD9A0256D5A}" type="sibTrans" cxnId="{C68D7A11-8150-4CCC-BB95-2531ACCDB85C}">
      <dgm:prSet/>
      <dgm:spPr/>
      <dgm:t>
        <a:bodyPr/>
        <a:lstStyle/>
        <a:p>
          <a:endParaRPr lang="uk-UA"/>
        </a:p>
      </dgm:t>
    </dgm:pt>
    <dgm:pt modelId="{01547C85-EC19-446B-928B-3C7AC0E334C3}">
      <dgm:prSet phldrT="[Текст]" phldr="1"/>
      <dgm:spPr/>
      <dgm:t>
        <a:bodyPr/>
        <a:lstStyle/>
        <a:p>
          <a:endParaRPr lang="uk-UA"/>
        </a:p>
      </dgm:t>
    </dgm:pt>
    <dgm:pt modelId="{F4EF19DC-88EB-4E54-9480-CFA481977AA7}" type="parTrans" cxnId="{D04980AB-F064-4C1D-9A1C-F5DCB8F9736C}">
      <dgm:prSet/>
      <dgm:spPr/>
      <dgm:t>
        <a:bodyPr/>
        <a:lstStyle/>
        <a:p>
          <a:endParaRPr lang="uk-UA"/>
        </a:p>
      </dgm:t>
    </dgm:pt>
    <dgm:pt modelId="{AC3B32B7-E153-4CB0-947F-E61C679ECBA4}" type="sibTrans" cxnId="{D04980AB-F064-4C1D-9A1C-F5DCB8F9736C}">
      <dgm:prSet/>
      <dgm:spPr/>
      <dgm:t>
        <a:bodyPr/>
        <a:lstStyle/>
        <a:p>
          <a:endParaRPr lang="uk-UA"/>
        </a:p>
      </dgm:t>
    </dgm:pt>
    <dgm:pt modelId="{A5C1CB9C-87C2-4F95-A635-B92AEBF46E68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400" b="0" dirty="0" smtClean="0"/>
            <a:t> наносять на них </a:t>
          </a:r>
          <a:r>
            <a:rPr lang="uk-UA" sz="2400" b="0" dirty="0" err="1" smtClean="0"/>
            <a:t>кламерну</a:t>
          </a:r>
          <a:r>
            <a:rPr lang="uk-UA" sz="2400" b="0" dirty="0" smtClean="0"/>
            <a:t> лінію</a:t>
          </a:r>
        </a:p>
        <a:p>
          <a:pPr marL="285750" indent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uk-UA" dirty="0"/>
        </a:p>
      </dgm:t>
    </dgm:pt>
    <dgm:pt modelId="{E8C0D278-ACBD-4C2B-B7CA-9373F395C072}" type="parTrans" cxnId="{C86AACF4-38F5-4316-B9F4-7A96FE00817C}">
      <dgm:prSet/>
      <dgm:spPr/>
      <dgm:t>
        <a:bodyPr/>
        <a:lstStyle/>
        <a:p>
          <a:endParaRPr lang="uk-UA"/>
        </a:p>
      </dgm:t>
    </dgm:pt>
    <dgm:pt modelId="{FBEF43C0-5C49-464A-A45A-EF77300DE38F}" type="sibTrans" cxnId="{C86AACF4-38F5-4316-B9F4-7A96FE00817C}">
      <dgm:prSet/>
      <dgm:spPr/>
      <dgm:t>
        <a:bodyPr/>
        <a:lstStyle/>
        <a:p>
          <a:endParaRPr lang="uk-UA"/>
        </a:p>
      </dgm:t>
    </dgm:pt>
    <dgm:pt modelId="{5B406CF1-73CB-4EE2-B003-C670347D43F9}">
      <dgm:prSet phldrT="[Текст]" phldr="1"/>
      <dgm:spPr/>
      <dgm:t>
        <a:bodyPr/>
        <a:lstStyle/>
        <a:p>
          <a:endParaRPr lang="uk-UA"/>
        </a:p>
      </dgm:t>
    </dgm:pt>
    <dgm:pt modelId="{34D993A1-94E9-492A-8A96-C7330090F74D}" type="parTrans" cxnId="{CB4389D7-CBFE-4D29-9E88-1D63A344AB37}">
      <dgm:prSet/>
      <dgm:spPr/>
      <dgm:t>
        <a:bodyPr/>
        <a:lstStyle/>
        <a:p>
          <a:endParaRPr lang="uk-UA"/>
        </a:p>
      </dgm:t>
    </dgm:pt>
    <dgm:pt modelId="{0DF3721A-0BFD-4C5F-BB27-9981CB32F359}" type="sibTrans" cxnId="{CB4389D7-CBFE-4D29-9E88-1D63A344AB37}">
      <dgm:prSet/>
      <dgm:spPr/>
      <dgm:t>
        <a:bodyPr/>
        <a:lstStyle/>
        <a:p>
          <a:endParaRPr lang="uk-UA"/>
        </a:p>
      </dgm:t>
    </dgm:pt>
    <dgm:pt modelId="{D035F2E0-B40F-4248-8036-A8B93CB987F0}">
      <dgm:prSet phldrT="[Текст]" custT="1"/>
      <dgm:spPr/>
      <dgm:t>
        <a:bodyPr/>
        <a:lstStyle/>
        <a:p>
          <a:pPr defTabSz="914400"/>
          <a:r>
            <a:rPr lang="uk-UA" sz="2400" dirty="0" smtClean="0"/>
            <a:t>визначають вид та місце розташування елементів </a:t>
          </a:r>
          <a:r>
            <a:rPr lang="uk-UA" sz="2400" dirty="0" err="1" smtClean="0"/>
            <a:t>кламерів</a:t>
          </a:r>
          <a:endParaRPr lang="ru-RU" sz="2400" dirty="0" smtClean="0"/>
        </a:p>
      </dgm:t>
    </dgm:pt>
    <dgm:pt modelId="{92469652-D9D4-4F8C-8B20-7988E8082704}" type="parTrans" cxnId="{7821E4C9-2F6E-42C5-B333-8DE8C0E279E4}">
      <dgm:prSet/>
      <dgm:spPr/>
      <dgm:t>
        <a:bodyPr/>
        <a:lstStyle/>
        <a:p>
          <a:endParaRPr lang="uk-UA"/>
        </a:p>
      </dgm:t>
    </dgm:pt>
    <dgm:pt modelId="{4D1513BA-BA31-4AFE-B3A3-3F7AF7062E5D}" type="sibTrans" cxnId="{7821E4C9-2F6E-42C5-B333-8DE8C0E279E4}">
      <dgm:prSet/>
      <dgm:spPr/>
      <dgm:t>
        <a:bodyPr/>
        <a:lstStyle/>
        <a:p>
          <a:endParaRPr lang="uk-UA"/>
        </a:p>
      </dgm:t>
    </dgm:pt>
    <dgm:pt modelId="{26C7A589-C305-4D7A-B91C-D86372AFF976}">
      <dgm:prSet phldrT="[Текст]" custT="1"/>
      <dgm:spPr/>
      <dgm:t>
        <a:bodyPr/>
        <a:lstStyle/>
        <a:p>
          <a:pPr defTabSz="914400"/>
          <a:r>
            <a:rPr lang="uk-UA" sz="2400" dirty="0" smtClean="0"/>
            <a:t>визначають паралельність стінок опорних зубів</a:t>
          </a:r>
        </a:p>
        <a:p>
          <a:endParaRPr lang="uk-UA" dirty="0"/>
        </a:p>
      </dgm:t>
    </dgm:pt>
    <dgm:pt modelId="{41B16B0C-B926-4765-BAF8-A57A6114D58E}" type="parTrans" cxnId="{22094844-E7BF-41AA-A250-242CB4359398}">
      <dgm:prSet/>
      <dgm:spPr/>
      <dgm:t>
        <a:bodyPr/>
        <a:lstStyle/>
        <a:p>
          <a:endParaRPr lang="ru-RU"/>
        </a:p>
      </dgm:t>
    </dgm:pt>
    <dgm:pt modelId="{7D89D736-7454-453F-839C-CC278247234D}" type="sibTrans" cxnId="{22094844-E7BF-41AA-A250-242CB4359398}">
      <dgm:prSet/>
      <dgm:spPr/>
      <dgm:t>
        <a:bodyPr/>
        <a:lstStyle/>
        <a:p>
          <a:endParaRPr lang="ru-RU"/>
        </a:p>
      </dgm:t>
    </dgm:pt>
    <dgm:pt modelId="{F4186749-40E9-4474-A831-27962D42BF37}" type="pres">
      <dgm:prSet presAssocID="{66ED0AA3-FB5F-4E8C-BCF5-A140F4F438C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259EFD3B-70B5-423A-B7C5-CF6790084A70}" type="pres">
      <dgm:prSet presAssocID="{F7F43EA0-1897-4E11-876A-A3434DC8B887}" presName="composite" presStyleCnt="0"/>
      <dgm:spPr/>
    </dgm:pt>
    <dgm:pt modelId="{5274BC4C-C421-4336-8370-73B6FD5D5B30}" type="pres">
      <dgm:prSet presAssocID="{F7F43EA0-1897-4E11-876A-A3434DC8B887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64EE32B-D115-41EE-B22A-99F2535105CC}" type="pres">
      <dgm:prSet presAssocID="{F7F43EA0-1897-4E11-876A-A3434DC8B887}" presName="descendantText" presStyleLbl="alignAcc1" presStyleIdx="0" presStyleCnt="3" custLinFactNeighborX="524" custLinFactNeighborY="198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41CC0BA-DF7E-4916-BDCE-82E57C7C18CE}" type="pres">
      <dgm:prSet presAssocID="{644FF363-91D9-4C88-B39A-4DD9A0256D5A}" presName="sp" presStyleCnt="0"/>
      <dgm:spPr/>
    </dgm:pt>
    <dgm:pt modelId="{59ACD6A0-DEBF-4FE2-9390-9767CB5224C8}" type="pres">
      <dgm:prSet presAssocID="{01547C85-EC19-446B-928B-3C7AC0E334C3}" presName="composite" presStyleCnt="0"/>
      <dgm:spPr/>
    </dgm:pt>
    <dgm:pt modelId="{C50941B9-E153-4378-91C4-E2815DCF249D}" type="pres">
      <dgm:prSet presAssocID="{01547C85-EC19-446B-928B-3C7AC0E334C3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B5B3453-EF0B-4152-B5A8-35F59E7A9260}" type="pres">
      <dgm:prSet presAssocID="{01547C85-EC19-446B-928B-3C7AC0E334C3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CCA6E13-6293-453B-B919-4A3749442791}" type="pres">
      <dgm:prSet presAssocID="{AC3B32B7-E153-4CB0-947F-E61C679ECBA4}" presName="sp" presStyleCnt="0"/>
      <dgm:spPr/>
    </dgm:pt>
    <dgm:pt modelId="{60E99922-5AF4-43C4-8149-02C3CB213392}" type="pres">
      <dgm:prSet presAssocID="{5B406CF1-73CB-4EE2-B003-C670347D43F9}" presName="composite" presStyleCnt="0"/>
      <dgm:spPr/>
    </dgm:pt>
    <dgm:pt modelId="{5806A3DE-C51B-46BD-BA42-CC400CED6CFA}" type="pres">
      <dgm:prSet presAssocID="{5B406CF1-73CB-4EE2-B003-C670347D43F9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A605D2D-12E2-4EE5-A392-2785BD40A421}" type="pres">
      <dgm:prSet presAssocID="{5B406CF1-73CB-4EE2-B003-C670347D43F9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C68D7A11-8150-4CCC-BB95-2531ACCDB85C}" srcId="{66ED0AA3-FB5F-4E8C-BCF5-A140F4F438CE}" destId="{F7F43EA0-1897-4E11-876A-A3434DC8B887}" srcOrd="0" destOrd="0" parTransId="{67090F3F-4E61-48E5-A12E-BEECE1A0FDA7}" sibTransId="{644FF363-91D9-4C88-B39A-4DD9A0256D5A}"/>
    <dgm:cxn modelId="{E9ECC7A0-6C38-4253-A2FB-F576F0017E77}" type="presOf" srcId="{F7F43EA0-1897-4E11-876A-A3434DC8B887}" destId="{5274BC4C-C421-4336-8370-73B6FD5D5B30}" srcOrd="0" destOrd="0" presId="urn:microsoft.com/office/officeart/2005/8/layout/chevron2"/>
    <dgm:cxn modelId="{CB4389D7-CBFE-4D29-9E88-1D63A344AB37}" srcId="{66ED0AA3-FB5F-4E8C-BCF5-A140F4F438CE}" destId="{5B406CF1-73CB-4EE2-B003-C670347D43F9}" srcOrd="2" destOrd="0" parTransId="{34D993A1-94E9-492A-8A96-C7330090F74D}" sibTransId="{0DF3721A-0BFD-4C5F-BB27-9981CB32F359}"/>
    <dgm:cxn modelId="{278BD2B4-78AA-4C5E-BB2B-74BC5AEF9F7D}" type="presOf" srcId="{5B406CF1-73CB-4EE2-B003-C670347D43F9}" destId="{5806A3DE-C51B-46BD-BA42-CC400CED6CFA}" srcOrd="0" destOrd="0" presId="urn:microsoft.com/office/officeart/2005/8/layout/chevron2"/>
    <dgm:cxn modelId="{D04980AB-F064-4C1D-9A1C-F5DCB8F9736C}" srcId="{66ED0AA3-FB5F-4E8C-BCF5-A140F4F438CE}" destId="{01547C85-EC19-446B-928B-3C7AC0E334C3}" srcOrd="1" destOrd="0" parTransId="{F4EF19DC-88EB-4E54-9480-CFA481977AA7}" sibTransId="{AC3B32B7-E153-4CB0-947F-E61C679ECBA4}"/>
    <dgm:cxn modelId="{2ADEC495-FAA6-4DD3-BA22-BCBB7CDF3FE3}" type="presOf" srcId="{01547C85-EC19-446B-928B-3C7AC0E334C3}" destId="{C50941B9-E153-4378-91C4-E2815DCF249D}" srcOrd="0" destOrd="0" presId="urn:microsoft.com/office/officeart/2005/8/layout/chevron2"/>
    <dgm:cxn modelId="{C86AACF4-38F5-4316-B9F4-7A96FE00817C}" srcId="{01547C85-EC19-446B-928B-3C7AC0E334C3}" destId="{A5C1CB9C-87C2-4F95-A635-B92AEBF46E68}" srcOrd="0" destOrd="0" parTransId="{E8C0D278-ACBD-4C2B-B7CA-9373F395C072}" sibTransId="{FBEF43C0-5C49-464A-A45A-EF77300DE38F}"/>
    <dgm:cxn modelId="{22154B34-9D12-46B8-BD9B-CA5E05296CAA}" type="presOf" srcId="{26C7A589-C305-4D7A-B91C-D86372AFF976}" destId="{364EE32B-D115-41EE-B22A-99F2535105CC}" srcOrd="0" destOrd="0" presId="urn:microsoft.com/office/officeart/2005/8/layout/chevron2"/>
    <dgm:cxn modelId="{1DC3D643-43D3-4195-81BA-D98BB2E2CFEF}" type="presOf" srcId="{D035F2E0-B40F-4248-8036-A8B93CB987F0}" destId="{FA605D2D-12E2-4EE5-A392-2785BD40A421}" srcOrd="0" destOrd="0" presId="urn:microsoft.com/office/officeart/2005/8/layout/chevron2"/>
    <dgm:cxn modelId="{22094844-E7BF-41AA-A250-242CB4359398}" srcId="{F7F43EA0-1897-4E11-876A-A3434DC8B887}" destId="{26C7A589-C305-4D7A-B91C-D86372AFF976}" srcOrd="0" destOrd="0" parTransId="{41B16B0C-B926-4765-BAF8-A57A6114D58E}" sibTransId="{7D89D736-7454-453F-839C-CC278247234D}"/>
    <dgm:cxn modelId="{7821E4C9-2F6E-42C5-B333-8DE8C0E279E4}" srcId="{5B406CF1-73CB-4EE2-B003-C670347D43F9}" destId="{D035F2E0-B40F-4248-8036-A8B93CB987F0}" srcOrd="0" destOrd="0" parTransId="{92469652-D9D4-4F8C-8B20-7988E8082704}" sibTransId="{4D1513BA-BA31-4AFE-B3A3-3F7AF7062E5D}"/>
    <dgm:cxn modelId="{A028B5BB-F0B3-4236-8A32-C5988AD903A1}" type="presOf" srcId="{66ED0AA3-FB5F-4E8C-BCF5-A140F4F438CE}" destId="{F4186749-40E9-4474-A831-27962D42BF37}" srcOrd="0" destOrd="0" presId="urn:microsoft.com/office/officeart/2005/8/layout/chevron2"/>
    <dgm:cxn modelId="{7A6476D0-ED74-4202-AF34-60F2F3376D36}" type="presOf" srcId="{A5C1CB9C-87C2-4F95-A635-B92AEBF46E68}" destId="{BB5B3453-EF0B-4152-B5A8-35F59E7A9260}" srcOrd="0" destOrd="0" presId="urn:microsoft.com/office/officeart/2005/8/layout/chevron2"/>
    <dgm:cxn modelId="{14AB4629-0FFB-4331-91FE-DB3C4969CBAF}" type="presParOf" srcId="{F4186749-40E9-4474-A831-27962D42BF37}" destId="{259EFD3B-70B5-423A-B7C5-CF6790084A70}" srcOrd="0" destOrd="0" presId="urn:microsoft.com/office/officeart/2005/8/layout/chevron2"/>
    <dgm:cxn modelId="{A6FF9837-F7DA-4EF9-B44A-CB315610EB73}" type="presParOf" srcId="{259EFD3B-70B5-423A-B7C5-CF6790084A70}" destId="{5274BC4C-C421-4336-8370-73B6FD5D5B30}" srcOrd="0" destOrd="0" presId="urn:microsoft.com/office/officeart/2005/8/layout/chevron2"/>
    <dgm:cxn modelId="{745F48A9-B149-4137-8BCE-F0A6C1E7A813}" type="presParOf" srcId="{259EFD3B-70B5-423A-B7C5-CF6790084A70}" destId="{364EE32B-D115-41EE-B22A-99F2535105CC}" srcOrd="1" destOrd="0" presId="urn:microsoft.com/office/officeart/2005/8/layout/chevron2"/>
    <dgm:cxn modelId="{24F25951-DAD9-44F5-8CA8-4BF0C1A90955}" type="presParOf" srcId="{F4186749-40E9-4474-A831-27962D42BF37}" destId="{741CC0BA-DF7E-4916-BDCE-82E57C7C18CE}" srcOrd="1" destOrd="0" presId="urn:microsoft.com/office/officeart/2005/8/layout/chevron2"/>
    <dgm:cxn modelId="{BC8DC7AE-6EC4-4FC0-8EF9-82F0F9791195}" type="presParOf" srcId="{F4186749-40E9-4474-A831-27962D42BF37}" destId="{59ACD6A0-DEBF-4FE2-9390-9767CB5224C8}" srcOrd="2" destOrd="0" presId="urn:microsoft.com/office/officeart/2005/8/layout/chevron2"/>
    <dgm:cxn modelId="{62523D22-E82D-452D-A421-BE299828FFD7}" type="presParOf" srcId="{59ACD6A0-DEBF-4FE2-9390-9767CB5224C8}" destId="{C50941B9-E153-4378-91C4-E2815DCF249D}" srcOrd="0" destOrd="0" presId="urn:microsoft.com/office/officeart/2005/8/layout/chevron2"/>
    <dgm:cxn modelId="{38BDAA96-FB03-4B98-8C56-D8ECB12A60B7}" type="presParOf" srcId="{59ACD6A0-DEBF-4FE2-9390-9767CB5224C8}" destId="{BB5B3453-EF0B-4152-B5A8-35F59E7A9260}" srcOrd="1" destOrd="0" presId="urn:microsoft.com/office/officeart/2005/8/layout/chevron2"/>
    <dgm:cxn modelId="{37275ADA-BEA7-40FC-B7F3-D0C7DD32983E}" type="presParOf" srcId="{F4186749-40E9-4474-A831-27962D42BF37}" destId="{6CCA6E13-6293-453B-B919-4A3749442791}" srcOrd="3" destOrd="0" presId="urn:microsoft.com/office/officeart/2005/8/layout/chevron2"/>
    <dgm:cxn modelId="{832AFDB5-2AC4-4951-864C-B0BCF671C483}" type="presParOf" srcId="{F4186749-40E9-4474-A831-27962D42BF37}" destId="{60E99922-5AF4-43C4-8149-02C3CB213392}" srcOrd="4" destOrd="0" presId="urn:microsoft.com/office/officeart/2005/8/layout/chevron2"/>
    <dgm:cxn modelId="{4DF62E50-8C19-43BE-B2D8-279930F08069}" type="presParOf" srcId="{60E99922-5AF4-43C4-8149-02C3CB213392}" destId="{5806A3DE-C51B-46BD-BA42-CC400CED6CFA}" srcOrd="0" destOrd="0" presId="urn:microsoft.com/office/officeart/2005/8/layout/chevron2"/>
    <dgm:cxn modelId="{5F4D8035-3EB1-4815-881D-4546AD94C096}" type="presParOf" srcId="{60E99922-5AF4-43C4-8149-02C3CB213392}" destId="{FA605D2D-12E2-4EE5-A392-2785BD40A42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5445556-D3C5-41C3-95FD-611E20CB03B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3B4FA19-AA23-4F0A-B464-36DAFCFFA0E3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uk-UA" sz="2400" dirty="0" smtClean="0">
            <a:latin typeface="Arial" charset="0"/>
            <a:cs typeface="Arial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400" dirty="0" smtClean="0">
              <a:latin typeface="Arial" charset="0"/>
              <a:cs typeface="Arial" charset="0"/>
            </a:rPr>
            <a:t>Метод довільної орієнтації в </a:t>
          </a:r>
          <a:r>
            <a:rPr lang="uk-UA" sz="2400" dirty="0" err="1" smtClean="0">
              <a:latin typeface="Arial" charset="0"/>
              <a:cs typeface="Arial" charset="0"/>
            </a:rPr>
            <a:t>паралелометрі</a:t>
          </a:r>
          <a:endParaRPr lang="uk-UA" sz="2400" dirty="0" smtClean="0">
            <a:latin typeface="Arial" charset="0"/>
            <a:cs typeface="Arial" charset="0"/>
          </a:endParaRPr>
        </a:p>
        <a:p>
          <a:pPr defTabSz="1689100"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66AFBDBF-E1B1-470D-A170-700DF2FDCDFA}" type="parTrans" cxnId="{4FF9D7FE-B4C0-4C82-A3D4-777727829B33}">
      <dgm:prSet/>
      <dgm:spPr/>
      <dgm:t>
        <a:bodyPr/>
        <a:lstStyle/>
        <a:p>
          <a:endParaRPr lang="ru-RU"/>
        </a:p>
      </dgm:t>
    </dgm:pt>
    <dgm:pt modelId="{0FB80112-6BA2-45A9-866A-BF31BC03FEAB}" type="sibTrans" cxnId="{4FF9D7FE-B4C0-4C82-A3D4-777727829B33}">
      <dgm:prSet/>
      <dgm:spPr/>
      <dgm:t>
        <a:bodyPr/>
        <a:lstStyle/>
        <a:p>
          <a:endParaRPr lang="ru-RU"/>
        </a:p>
      </dgm:t>
    </dgm:pt>
    <dgm:pt modelId="{EBA6B085-AAAF-423C-B35B-B91E7E15CF6E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uk-UA" sz="2400" dirty="0" smtClean="0">
            <a:latin typeface="Arial" charset="0"/>
            <a:cs typeface="Arial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400" dirty="0" smtClean="0">
              <a:latin typeface="Arial" charset="0"/>
              <a:cs typeface="Arial" charset="0"/>
            </a:rPr>
            <a:t>Метод вибору</a:t>
          </a:r>
        </a:p>
        <a:p>
          <a:pPr defTabSz="755650">
            <a:spcBef>
              <a:spcPct val="0"/>
            </a:spcBef>
            <a:spcAft>
              <a:spcPct val="35000"/>
            </a:spcAft>
          </a:pPr>
          <a:endParaRPr lang="ru-RU" sz="2400" dirty="0"/>
        </a:p>
      </dgm:t>
    </dgm:pt>
    <dgm:pt modelId="{8F081CE0-C38F-4641-9264-9A75247DF459}" type="parTrans" cxnId="{4F524B5C-813D-44E6-9A79-24A02ED7ECA1}">
      <dgm:prSet/>
      <dgm:spPr/>
      <dgm:t>
        <a:bodyPr/>
        <a:lstStyle/>
        <a:p>
          <a:endParaRPr lang="ru-RU"/>
        </a:p>
      </dgm:t>
    </dgm:pt>
    <dgm:pt modelId="{42B5C81B-C554-4847-A82E-3930754C5E35}" type="sibTrans" cxnId="{4F524B5C-813D-44E6-9A79-24A02ED7ECA1}">
      <dgm:prSet/>
      <dgm:spPr/>
      <dgm:t>
        <a:bodyPr/>
        <a:lstStyle/>
        <a:p>
          <a:endParaRPr lang="ru-RU"/>
        </a:p>
      </dgm:t>
    </dgm:pt>
    <dgm:pt modelId="{EE901A9E-C593-4298-A324-4434CB4A33B5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uk-UA" sz="2400" dirty="0" smtClean="0">
            <a:latin typeface="Arial" charset="0"/>
            <a:cs typeface="Arial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400" dirty="0" smtClean="0">
              <a:latin typeface="Arial" charset="0"/>
              <a:cs typeface="Arial" charset="0"/>
            </a:rPr>
            <a:t>Метод визначення середньої осі опорних зубів</a:t>
          </a:r>
        </a:p>
        <a:p>
          <a:pPr defTabSz="1022350">
            <a:spcBef>
              <a:spcPct val="0"/>
            </a:spcBef>
            <a:spcAft>
              <a:spcPct val="35000"/>
            </a:spcAft>
          </a:pPr>
          <a:endParaRPr lang="ru-RU" sz="2400" dirty="0"/>
        </a:p>
      </dgm:t>
    </dgm:pt>
    <dgm:pt modelId="{F2A1F10F-82D0-4A89-8E1E-B672F0B9FB9B}" type="parTrans" cxnId="{E1555ECD-5CF4-44D7-AC11-10848E83B44C}">
      <dgm:prSet/>
      <dgm:spPr/>
      <dgm:t>
        <a:bodyPr/>
        <a:lstStyle/>
        <a:p>
          <a:endParaRPr lang="ru-RU"/>
        </a:p>
      </dgm:t>
    </dgm:pt>
    <dgm:pt modelId="{26A479AD-975F-4174-BAC0-E6A008F3336C}" type="sibTrans" cxnId="{E1555ECD-5CF4-44D7-AC11-10848E83B44C}">
      <dgm:prSet/>
      <dgm:spPr/>
      <dgm:t>
        <a:bodyPr/>
        <a:lstStyle/>
        <a:p>
          <a:endParaRPr lang="ru-RU"/>
        </a:p>
      </dgm:t>
    </dgm:pt>
    <dgm:pt modelId="{2ADEB941-C514-49EB-BC8C-1C662E40CA7A}" type="pres">
      <dgm:prSet presAssocID="{05445556-D3C5-41C3-95FD-611E20CB03B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A670F1B3-C8F9-41E9-9DB0-BDCFD04063B5}" type="pres">
      <dgm:prSet presAssocID="{05445556-D3C5-41C3-95FD-611E20CB03B0}" presName="Name1" presStyleCnt="0"/>
      <dgm:spPr/>
    </dgm:pt>
    <dgm:pt modelId="{249B81EE-B45A-48D4-8C20-0F7D9C401E76}" type="pres">
      <dgm:prSet presAssocID="{05445556-D3C5-41C3-95FD-611E20CB03B0}" presName="cycle" presStyleCnt="0"/>
      <dgm:spPr/>
    </dgm:pt>
    <dgm:pt modelId="{61840B7F-DA61-4AFB-B6FD-F2F9B3829A11}" type="pres">
      <dgm:prSet presAssocID="{05445556-D3C5-41C3-95FD-611E20CB03B0}" presName="srcNode" presStyleLbl="node1" presStyleIdx="0" presStyleCnt="3"/>
      <dgm:spPr/>
    </dgm:pt>
    <dgm:pt modelId="{1620935B-A708-48F6-90B3-71856D4E6AEB}" type="pres">
      <dgm:prSet presAssocID="{05445556-D3C5-41C3-95FD-611E20CB03B0}" presName="conn" presStyleLbl="parChTrans1D2" presStyleIdx="0" presStyleCnt="1"/>
      <dgm:spPr/>
      <dgm:t>
        <a:bodyPr/>
        <a:lstStyle/>
        <a:p>
          <a:endParaRPr lang="ru-RU"/>
        </a:p>
      </dgm:t>
    </dgm:pt>
    <dgm:pt modelId="{2000D90D-5D02-4199-8BD7-3735784673DB}" type="pres">
      <dgm:prSet presAssocID="{05445556-D3C5-41C3-95FD-611E20CB03B0}" presName="extraNode" presStyleLbl="node1" presStyleIdx="0" presStyleCnt="3"/>
      <dgm:spPr/>
    </dgm:pt>
    <dgm:pt modelId="{508C8F0A-EB79-4A87-A9A5-F0A3139B3DD5}" type="pres">
      <dgm:prSet presAssocID="{05445556-D3C5-41C3-95FD-611E20CB03B0}" presName="dstNode" presStyleLbl="node1" presStyleIdx="0" presStyleCnt="3"/>
      <dgm:spPr/>
    </dgm:pt>
    <dgm:pt modelId="{C80F907B-9DBA-416E-87A7-12B0710FD309}" type="pres">
      <dgm:prSet presAssocID="{23B4FA19-AA23-4F0A-B464-36DAFCFFA0E3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EF6DC5-B272-4FFE-A2B7-B7941DBCB3E1}" type="pres">
      <dgm:prSet presAssocID="{23B4FA19-AA23-4F0A-B464-36DAFCFFA0E3}" presName="accent_1" presStyleCnt="0"/>
      <dgm:spPr/>
    </dgm:pt>
    <dgm:pt modelId="{6E9FA2ED-87B8-4B70-8F78-BD2093AAA5C9}" type="pres">
      <dgm:prSet presAssocID="{23B4FA19-AA23-4F0A-B464-36DAFCFFA0E3}" presName="accentRepeatNode" presStyleLbl="solidFgAcc1" presStyleIdx="0" presStyleCnt="3"/>
      <dgm:spPr/>
    </dgm:pt>
    <dgm:pt modelId="{25C8AE52-6CD5-4AEF-89C0-A03024BB37F8}" type="pres">
      <dgm:prSet presAssocID="{EBA6B085-AAAF-423C-B35B-B91E7E15CF6E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C8FD09-6EE2-4FA9-A23E-DC43A5CC8705}" type="pres">
      <dgm:prSet presAssocID="{EBA6B085-AAAF-423C-B35B-B91E7E15CF6E}" presName="accent_2" presStyleCnt="0"/>
      <dgm:spPr/>
    </dgm:pt>
    <dgm:pt modelId="{E20B73E3-CAD0-4937-8926-5A40944A5677}" type="pres">
      <dgm:prSet presAssocID="{EBA6B085-AAAF-423C-B35B-B91E7E15CF6E}" presName="accentRepeatNode" presStyleLbl="solidFgAcc1" presStyleIdx="1" presStyleCnt="3"/>
      <dgm:spPr/>
    </dgm:pt>
    <dgm:pt modelId="{EE07BC3A-EC16-41F5-A37A-EE292B13BC56}" type="pres">
      <dgm:prSet presAssocID="{EE901A9E-C593-4298-A324-4434CB4A33B5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ED8A2B7-DFD9-4712-81FF-DF703DE3C8C0}" type="pres">
      <dgm:prSet presAssocID="{EE901A9E-C593-4298-A324-4434CB4A33B5}" presName="accent_3" presStyleCnt="0"/>
      <dgm:spPr/>
    </dgm:pt>
    <dgm:pt modelId="{773B1C95-0695-4C76-8A46-953430A0363C}" type="pres">
      <dgm:prSet presAssocID="{EE901A9E-C593-4298-A324-4434CB4A33B5}" presName="accentRepeatNode" presStyleLbl="solidFgAcc1" presStyleIdx="2" presStyleCnt="3"/>
      <dgm:spPr/>
    </dgm:pt>
  </dgm:ptLst>
  <dgm:cxnLst>
    <dgm:cxn modelId="{EA87470D-4A12-46CF-8861-64D3C8FDCB4F}" type="presOf" srcId="{0FB80112-6BA2-45A9-866A-BF31BC03FEAB}" destId="{1620935B-A708-48F6-90B3-71856D4E6AEB}" srcOrd="0" destOrd="0" presId="urn:microsoft.com/office/officeart/2008/layout/VerticalCurvedList"/>
    <dgm:cxn modelId="{A3B9DEF0-8759-46B6-85A2-AED34C72B039}" type="presOf" srcId="{EBA6B085-AAAF-423C-B35B-B91E7E15CF6E}" destId="{25C8AE52-6CD5-4AEF-89C0-A03024BB37F8}" srcOrd="0" destOrd="0" presId="urn:microsoft.com/office/officeart/2008/layout/VerticalCurvedList"/>
    <dgm:cxn modelId="{95CE32DA-A820-4E46-B795-73E8650970A7}" type="presOf" srcId="{EE901A9E-C593-4298-A324-4434CB4A33B5}" destId="{EE07BC3A-EC16-41F5-A37A-EE292B13BC56}" srcOrd="0" destOrd="0" presId="urn:microsoft.com/office/officeart/2008/layout/VerticalCurvedList"/>
    <dgm:cxn modelId="{4FF9D7FE-B4C0-4C82-A3D4-777727829B33}" srcId="{05445556-D3C5-41C3-95FD-611E20CB03B0}" destId="{23B4FA19-AA23-4F0A-B464-36DAFCFFA0E3}" srcOrd="0" destOrd="0" parTransId="{66AFBDBF-E1B1-470D-A170-700DF2FDCDFA}" sibTransId="{0FB80112-6BA2-45A9-866A-BF31BC03FEAB}"/>
    <dgm:cxn modelId="{E1555ECD-5CF4-44D7-AC11-10848E83B44C}" srcId="{05445556-D3C5-41C3-95FD-611E20CB03B0}" destId="{EE901A9E-C593-4298-A324-4434CB4A33B5}" srcOrd="2" destOrd="0" parTransId="{F2A1F10F-82D0-4A89-8E1E-B672F0B9FB9B}" sibTransId="{26A479AD-975F-4174-BAC0-E6A008F3336C}"/>
    <dgm:cxn modelId="{4F524B5C-813D-44E6-9A79-24A02ED7ECA1}" srcId="{05445556-D3C5-41C3-95FD-611E20CB03B0}" destId="{EBA6B085-AAAF-423C-B35B-B91E7E15CF6E}" srcOrd="1" destOrd="0" parTransId="{8F081CE0-C38F-4641-9264-9A75247DF459}" sibTransId="{42B5C81B-C554-4847-A82E-3930754C5E35}"/>
    <dgm:cxn modelId="{242CAF12-7B71-4BFF-A2E5-F26FE3BF2E18}" type="presOf" srcId="{05445556-D3C5-41C3-95FD-611E20CB03B0}" destId="{2ADEB941-C514-49EB-BC8C-1C662E40CA7A}" srcOrd="0" destOrd="0" presId="urn:microsoft.com/office/officeart/2008/layout/VerticalCurvedList"/>
    <dgm:cxn modelId="{0F2CC5C4-98BA-4BCE-949F-CBE9266D5697}" type="presOf" srcId="{23B4FA19-AA23-4F0A-B464-36DAFCFFA0E3}" destId="{C80F907B-9DBA-416E-87A7-12B0710FD309}" srcOrd="0" destOrd="0" presId="urn:microsoft.com/office/officeart/2008/layout/VerticalCurvedList"/>
    <dgm:cxn modelId="{2B1D4822-EE10-4A61-8C97-EF31AA62ECE6}" type="presParOf" srcId="{2ADEB941-C514-49EB-BC8C-1C662E40CA7A}" destId="{A670F1B3-C8F9-41E9-9DB0-BDCFD04063B5}" srcOrd="0" destOrd="0" presId="urn:microsoft.com/office/officeart/2008/layout/VerticalCurvedList"/>
    <dgm:cxn modelId="{A5B9A866-566E-4455-AB47-34B81998E1FF}" type="presParOf" srcId="{A670F1B3-C8F9-41E9-9DB0-BDCFD04063B5}" destId="{249B81EE-B45A-48D4-8C20-0F7D9C401E76}" srcOrd="0" destOrd="0" presId="urn:microsoft.com/office/officeart/2008/layout/VerticalCurvedList"/>
    <dgm:cxn modelId="{C8EDBEB5-D690-45E6-8467-D17B529FC291}" type="presParOf" srcId="{249B81EE-B45A-48D4-8C20-0F7D9C401E76}" destId="{61840B7F-DA61-4AFB-B6FD-F2F9B3829A11}" srcOrd="0" destOrd="0" presId="urn:microsoft.com/office/officeart/2008/layout/VerticalCurvedList"/>
    <dgm:cxn modelId="{DB352FDE-6158-4554-B9C5-F3AE330879B3}" type="presParOf" srcId="{249B81EE-B45A-48D4-8C20-0F7D9C401E76}" destId="{1620935B-A708-48F6-90B3-71856D4E6AEB}" srcOrd="1" destOrd="0" presId="urn:microsoft.com/office/officeart/2008/layout/VerticalCurvedList"/>
    <dgm:cxn modelId="{C450238F-A2F7-42F7-ADF1-5C84EB1FB491}" type="presParOf" srcId="{249B81EE-B45A-48D4-8C20-0F7D9C401E76}" destId="{2000D90D-5D02-4199-8BD7-3735784673DB}" srcOrd="2" destOrd="0" presId="urn:microsoft.com/office/officeart/2008/layout/VerticalCurvedList"/>
    <dgm:cxn modelId="{F143D5D8-3BAE-4FA2-A92E-3C3DE2E66B47}" type="presParOf" srcId="{249B81EE-B45A-48D4-8C20-0F7D9C401E76}" destId="{508C8F0A-EB79-4A87-A9A5-F0A3139B3DD5}" srcOrd="3" destOrd="0" presId="urn:microsoft.com/office/officeart/2008/layout/VerticalCurvedList"/>
    <dgm:cxn modelId="{AF4C09A3-844F-4F74-9985-7663B080B380}" type="presParOf" srcId="{A670F1B3-C8F9-41E9-9DB0-BDCFD04063B5}" destId="{C80F907B-9DBA-416E-87A7-12B0710FD309}" srcOrd="1" destOrd="0" presId="urn:microsoft.com/office/officeart/2008/layout/VerticalCurvedList"/>
    <dgm:cxn modelId="{E198F3DC-B81B-4D2E-AD53-C9124C7E14E9}" type="presParOf" srcId="{A670F1B3-C8F9-41E9-9DB0-BDCFD04063B5}" destId="{9CEF6DC5-B272-4FFE-A2B7-B7941DBCB3E1}" srcOrd="2" destOrd="0" presId="urn:microsoft.com/office/officeart/2008/layout/VerticalCurvedList"/>
    <dgm:cxn modelId="{82AD6924-8980-4CF3-A7EA-702C98DADC39}" type="presParOf" srcId="{9CEF6DC5-B272-4FFE-A2B7-B7941DBCB3E1}" destId="{6E9FA2ED-87B8-4B70-8F78-BD2093AAA5C9}" srcOrd="0" destOrd="0" presId="urn:microsoft.com/office/officeart/2008/layout/VerticalCurvedList"/>
    <dgm:cxn modelId="{F6254A9F-3320-4147-8479-60EF9275689C}" type="presParOf" srcId="{A670F1B3-C8F9-41E9-9DB0-BDCFD04063B5}" destId="{25C8AE52-6CD5-4AEF-89C0-A03024BB37F8}" srcOrd="3" destOrd="0" presId="urn:microsoft.com/office/officeart/2008/layout/VerticalCurvedList"/>
    <dgm:cxn modelId="{6D349BA4-FFD6-4F4F-8699-73BF3258EA1B}" type="presParOf" srcId="{A670F1B3-C8F9-41E9-9DB0-BDCFD04063B5}" destId="{CDC8FD09-6EE2-4FA9-A23E-DC43A5CC8705}" srcOrd="4" destOrd="0" presId="urn:microsoft.com/office/officeart/2008/layout/VerticalCurvedList"/>
    <dgm:cxn modelId="{1A22D4AD-19D4-4F3E-8618-26CB317EC3AF}" type="presParOf" srcId="{CDC8FD09-6EE2-4FA9-A23E-DC43A5CC8705}" destId="{E20B73E3-CAD0-4937-8926-5A40944A5677}" srcOrd="0" destOrd="0" presId="urn:microsoft.com/office/officeart/2008/layout/VerticalCurvedList"/>
    <dgm:cxn modelId="{0669F342-476F-4870-BC7B-9F4F7B1E1185}" type="presParOf" srcId="{A670F1B3-C8F9-41E9-9DB0-BDCFD04063B5}" destId="{EE07BC3A-EC16-41F5-A37A-EE292B13BC56}" srcOrd="5" destOrd="0" presId="urn:microsoft.com/office/officeart/2008/layout/VerticalCurvedList"/>
    <dgm:cxn modelId="{46749143-AAAF-4665-AF98-C480BDAD807D}" type="presParOf" srcId="{A670F1B3-C8F9-41E9-9DB0-BDCFD04063B5}" destId="{0ED8A2B7-DFD9-4712-81FF-DF703DE3C8C0}" srcOrd="6" destOrd="0" presId="urn:microsoft.com/office/officeart/2008/layout/VerticalCurvedList"/>
    <dgm:cxn modelId="{5D755DC8-9392-413F-8BDC-B179F839C750}" type="presParOf" srcId="{0ED8A2B7-DFD9-4712-81FF-DF703DE3C8C0}" destId="{773B1C95-0695-4C76-8A46-953430A0363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F48A5F-E573-4AEC-9B40-7BD5348E3039}">
      <dsp:nvSpPr>
        <dsp:cNvPr id="0" name=""/>
        <dsp:cNvSpPr/>
      </dsp:nvSpPr>
      <dsp:spPr>
        <a:xfrm>
          <a:off x="0" y="468288"/>
          <a:ext cx="3447761" cy="20686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/>
            <a:t>Комбінований спосіб передачі жувального навантаження через </a:t>
          </a:r>
          <a:r>
            <a:rPr lang="uk-UA" sz="2300" kern="1200" dirty="0" err="1" smtClean="0"/>
            <a:t>періодонт</a:t>
          </a:r>
          <a:r>
            <a:rPr lang="uk-UA" sz="2300" kern="1200" dirty="0" smtClean="0"/>
            <a:t> опорних зубів та м</a:t>
          </a:r>
          <a:r>
            <a:rPr lang="en-US" sz="2300" kern="1200" dirty="0" smtClean="0"/>
            <a:t>’</a:t>
          </a:r>
          <a:r>
            <a:rPr lang="uk-UA" sz="2300" kern="1200" dirty="0" smtClean="0"/>
            <a:t>які тканини</a:t>
          </a:r>
          <a:endParaRPr lang="ru-RU" sz="2300" kern="1200" dirty="0"/>
        </a:p>
      </dsp:txBody>
      <dsp:txXfrm>
        <a:off x="0" y="468288"/>
        <a:ext cx="3447761" cy="2068656"/>
      </dsp:txXfrm>
    </dsp:sp>
    <dsp:sp modelId="{1448BEBB-9431-4A82-A997-2819B0B5CEB5}">
      <dsp:nvSpPr>
        <dsp:cNvPr id="0" name=""/>
        <dsp:cNvSpPr/>
      </dsp:nvSpPr>
      <dsp:spPr>
        <a:xfrm>
          <a:off x="3792537" y="468288"/>
          <a:ext cx="3447761" cy="20686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/>
            <a:t>Значно менші розміри протеза у порівнянні із пластинковими</a:t>
          </a:r>
          <a:endParaRPr lang="uk-UA" sz="2300" kern="1200" dirty="0"/>
        </a:p>
      </dsp:txBody>
      <dsp:txXfrm>
        <a:off x="3792537" y="468288"/>
        <a:ext cx="3447761" cy="2068656"/>
      </dsp:txXfrm>
    </dsp:sp>
    <dsp:sp modelId="{E3F72FDE-5876-455C-A26B-9F175DE9C2AF}">
      <dsp:nvSpPr>
        <dsp:cNvPr id="0" name=""/>
        <dsp:cNvSpPr/>
      </dsp:nvSpPr>
      <dsp:spPr>
        <a:xfrm>
          <a:off x="7585074" y="468288"/>
          <a:ext cx="3447761" cy="20686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/>
            <a:t>Зручність у використанні (легке введення і виведення протеза)</a:t>
          </a:r>
          <a:endParaRPr lang="uk-UA" sz="2300" kern="1200" dirty="0"/>
        </a:p>
      </dsp:txBody>
      <dsp:txXfrm>
        <a:off x="7585074" y="468288"/>
        <a:ext cx="3447761" cy="2068656"/>
      </dsp:txXfrm>
    </dsp:sp>
    <dsp:sp modelId="{5C435B37-B6C9-4770-B81E-4B299BD5588D}">
      <dsp:nvSpPr>
        <dsp:cNvPr id="0" name=""/>
        <dsp:cNvSpPr/>
      </dsp:nvSpPr>
      <dsp:spPr>
        <a:xfrm>
          <a:off x="1896268" y="2881721"/>
          <a:ext cx="3447761" cy="20686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/>
            <a:t>Мінімальне порушення мовлення хворого, що сприяє швидкому звиканню до протезів</a:t>
          </a:r>
          <a:endParaRPr lang="uk-UA" sz="2300" kern="1200" dirty="0"/>
        </a:p>
      </dsp:txBody>
      <dsp:txXfrm>
        <a:off x="1896268" y="2881721"/>
        <a:ext cx="3447761" cy="2068656"/>
      </dsp:txXfrm>
    </dsp:sp>
    <dsp:sp modelId="{6EF584CB-7E02-4716-BB36-6AC22F6B0721}">
      <dsp:nvSpPr>
        <dsp:cNvPr id="0" name=""/>
        <dsp:cNvSpPr/>
      </dsp:nvSpPr>
      <dsp:spPr>
        <a:xfrm>
          <a:off x="5688806" y="2881721"/>
          <a:ext cx="3447761" cy="20686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/>
            <a:t>Висока функціональна ефективність</a:t>
          </a:r>
          <a:endParaRPr lang="uk-UA" sz="2300" kern="1200" dirty="0"/>
        </a:p>
      </dsp:txBody>
      <dsp:txXfrm>
        <a:off x="5688806" y="2881721"/>
        <a:ext cx="3447761" cy="206865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6D3736-25C9-48D3-9F03-1E5842A330B9}">
      <dsp:nvSpPr>
        <dsp:cNvPr id="0" name=""/>
        <dsp:cNvSpPr/>
      </dsp:nvSpPr>
      <dsp:spPr>
        <a:xfrm>
          <a:off x="4745190" y="1668720"/>
          <a:ext cx="2283323" cy="5260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5998"/>
              </a:lnTo>
              <a:lnTo>
                <a:pt x="2283323" y="75998"/>
              </a:lnTo>
              <a:lnTo>
                <a:pt x="2283323" y="5260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48AC2D-7504-4CD1-ACD6-1397D5FA9EAC}">
      <dsp:nvSpPr>
        <dsp:cNvPr id="0" name=""/>
        <dsp:cNvSpPr/>
      </dsp:nvSpPr>
      <dsp:spPr>
        <a:xfrm>
          <a:off x="2650665" y="1668720"/>
          <a:ext cx="2094524" cy="526072"/>
        </a:xfrm>
        <a:custGeom>
          <a:avLst/>
          <a:gdLst/>
          <a:ahLst/>
          <a:cxnLst/>
          <a:rect l="0" t="0" r="0" b="0"/>
          <a:pathLst>
            <a:path>
              <a:moveTo>
                <a:pt x="2094524" y="0"/>
              </a:moveTo>
              <a:lnTo>
                <a:pt x="2094524" y="75998"/>
              </a:lnTo>
              <a:lnTo>
                <a:pt x="0" y="75998"/>
              </a:lnTo>
              <a:lnTo>
                <a:pt x="0" y="5260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94FC99-FC13-4275-8970-8429A30A6DE0}">
      <dsp:nvSpPr>
        <dsp:cNvPr id="0" name=""/>
        <dsp:cNvSpPr/>
      </dsp:nvSpPr>
      <dsp:spPr>
        <a:xfrm>
          <a:off x="17" y="665784"/>
          <a:ext cx="9490345" cy="10029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kern="1200" dirty="0" smtClean="0"/>
            <a:t>Можливі 2 варіанти дублювання</a:t>
          </a:r>
          <a:endParaRPr lang="uk-UA" sz="4000" kern="1200" dirty="0"/>
        </a:p>
      </dsp:txBody>
      <dsp:txXfrm>
        <a:off x="17" y="665784"/>
        <a:ext cx="9490345" cy="1002936"/>
      </dsp:txXfrm>
    </dsp:sp>
    <dsp:sp modelId="{29CE5C05-8E16-4F3A-94E6-2C501EB056BC}">
      <dsp:nvSpPr>
        <dsp:cNvPr id="0" name=""/>
        <dsp:cNvSpPr/>
      </dsp:nvSpPr>
      <dsp:spPr>
        <a:xfrm>
          <a:off x="595713" y="2194793"/>
          <a:ext cx="4109904" cy="7008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kern="1200" dirty="0" smtClean="0"/>
            <a:t>В силіконі</a:t>
          </a:r>
          <a:endParaRPr lang="uk-UA" sz="4000" kern="1200" dirty="0"/>
        </a:p>
      </dsp:txBody>
      <dsp:txXfrm>
        <a:off x="595713" y="2194793"/>
        <a:ext cx="4109904" cy="700808"/>
      </dsp:txXfrm>
    </dsp:sp>
    <dsp:sp modelId="{F32E53C8-901B-41A5-A631-552123C297CE}">
      <dsp:nvSpPr>
        <dsp:cNvPr id="0" name=""/>
        <dsp:cNvSpPr/>
      </dsp:nvSpPr>
      <dsp:spPr>
        <a:xfrm>
          <a:off x="5439495" y="2194793"/>
          <a:ext cx="3178036" cy="7285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kern="1200" dirty="0" smtClean="0"/>
            <a:t>В </a:t>
          </a:r>
          <a:r>
            <a:rPr lang="uk-UA" sz="4000" kern="1200" dirty="0" err="1" smtClean="0"/>
            <a:t>геліні</a:t>
          </a:r>
          <a:endParaRPr lang="uk-UA" sz="4000" kern="1200" dirty="0"/>
        </a:p>
      </dsp:txBody>
      <dsp:txXfrm>
        <a:off x="5439495" y="2194793"/>
        <a:ext cx="3178036" cy="72851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75771D-8437-4F32-A11E-23681DECB7E9}">
      <dsp:nvSpPr>
        <dsp:cNvPr id="0" name=""/>
        <dsp:cNvSpPr/>
      </dsp:nvSpPr>
      <dsp:spPr>
        <a:xfrm>
          <a:off x="361915" y="0"/>
          <a:ext cx="559308" cy="1301567"/>
        </a:xfrm>
        <a:prstGeom prst="down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C324D9-ED65-44BC-A5C7-4DFCCEED9017}">
      <dsp:nvSpPr>
        <dsp:cNvPr id="0" name=""/>
        <dsp:cNvSpPr/>
      </dsp:nvSpPr>
      <dsp:spPr>
        <a:xfrm>
          <a:off x="702478" y="0"/>
          <a:ext cx="949128" cy="13862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0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600" kern="1200" dirty="0"/>
        </a:p>
      </dsp:txBody>
      <dsp:txXfrm>
        <a:off x="702478" y="0"/>
        <a:ext cx="949128" cy="138622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75771D-8437-4F32-A11E-23681DECB7E9}">
      <dsp:nvSpPr>
        <dsp:cNvPr id="0" name=""/>
        <dsp:cNvSpPr/>
      </dsp:nvSpPr>
      <dsp:spPr>
        <a:xfrm>
          <a:off x="431185" y="0"/>
          <a:ext cx="559308" cy="1301567"/>
        </a:xfrm>
        <a:prstGeom prst="down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C324D9-ED65-44BC-A5C7-4DFCCEED9017}">
      <dsp:nvSpPr>
        <dsp:cNvPr id="0" name=""/>
        <dsp:cNvSpPr/>
      </dsp:nvSpPr>
      <dsp:spPr>
        <a:xfrm>
          <a:off x="702478" y="0"/>
          <a:ext cx="949128" cy="13862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0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600" kern="1200" dirty="0"/>
        </a:p>
      </dsp:txBody>
      <dsp:txXfrm>
        <a:off x="702478" y="0"/>
        <a:ext cx="949128" cy="138622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E6D28-7ECD-4DEB-9248-A0FB014DDE21}">
      <dsp:nvSpPr>
        <dsp:cNvPr id="0" name=""/>
        <dsp:cNvSpPr/>
      </dsp:nvSpPr>
      <dsp:spPr>
        <a:xfrm>
          <a:off x="0" y="0"/>
          <a:ext cx="1765609" cy="792000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5CB06E-05D4-4029-9011-CCA4520B2864}">
      <dsp:nvSpPr>
        <dsp:cNvPr id="0" name=""/>
        <dsp:cNvSpPr/>
      </dsp:nvSpPr>
      <dsp:spPr>
        <a:xfrm rot="5400000">
          <a:off x="-173676" y="174629"/>
          <a:ext cx="1157844" cy="810491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 rot="-5400000">
        <a:off x="1" y="406199"/>
        <a:ext cx="810491" cy="347353"/>
      </dsp:txXfrm>
    </dsp:sp>
    <dsp:sp modelId="{C01190A4-0EA3-4ED4-A9E5-E6F3F1436A57}">
      <dsp:nvSpPr>
        <dsp:cNvPr id="0" name=""/>
        <dsp:cNvSpPr/>
      </dsp:nvSpPr>
      <dsp:spPr>
        <a:xfrm rot="5400000">
          <a:off x="3057210" y="-2245766"/>
          <a:ext cx="752598" cy="524603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 smtClean="0"/>
            <a:t>Прямий</a:t>
          </a:r>
          <a:r>
            <a:rPr lang="uk-UA" sz="3900" kern="1200" dirty="0" smtClean="0"/>
            <a:t> </a:t>
          </a:r>
          <a:endParaRPr lang="ru-RU" sz="3900" kern="1200" dirty="0"/>
        </a:p>
      </dsp:txBody>
      <dsp:txXfrm rot="-5400000">
        <a:off x="810491" y="37692"/>
        <a:ext cx="5209298" cy="679120"/>
      </dsp:txXfrm>
    </dsp:sp>
    <dsp:sp modelId="{C1FD40B7-9F8C-484E-889B-54074AB118B5}">
      <dsp:nvSpPr>
        <dsp:cNvPr id="0" name=""/>
        <dsp:cNvSpPr/>
      </dsp:nvSpPr>
      <dsp:spPr>
        <a:xfrm rot="5400000">
          <a:off x="-173676" y="1130547"/>
          <a:ext cx="1157844" cy="810491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-5400000">
        <a:off x="1" y="1362117"/>
        <a:ext cx="810491" cy="347353"/>
      </dsp:txXfrm>
    </dsp:sp>
    <dsp:sp modelId="{D693722F-9882-479F-B600-2B4A5DA249CD}">
      <dsp:nvSpPr>
        <dsp:cNvPr id="0" name=""/>
        <dsp:cNvSpPr/>
      </dsp:nvSpPr>
      <dsp:spPr>
        <a:xfrm rot="5400000">
          <a:off x="3057210" y="-1289848"/>
          <a:ext cx="752598" cy="524603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 smtClean="0"/>
            <a:t>Зворотний</a:t>
          </a:r>
          <a:r>
            <a:rPr lang="uk-UA" sz="3900" kern="1200" dirty="0" smtClean="0"/>
            <a:t> </a:t>
          </a:r>
          <a:endParaRPr lang="ru-RU" sz="3900" kern="1200" dirty="0"/>
        </a:p>
      </dsp:txBody>
      <dsp:txXfrm rot="-5400000">
        <a:off x="810491" y="993610"/>
        <a:ext cx="5209298" cy="679120"/>
      </dsp:txXfrm>
    </dsp:sp>
    <dsp:sp modelId="{22CA150A-B255-463B-96C0-7275A8AD2D09}">
      <dsp:nvSpPr>
        <dsp:cNvPr id="0" name=""/>
        <dsp:cNvSpPr/>
      </dsp:nvSpPr>
      <dsp:spPr>
        <a:xfrm rot="5400000">
          <a:off x="-173676" y="2086466"/>
          <a:ext cx="1157844" cy="810491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-5400000">
        <a:off x="1" y="2318036"/>
        <a:ext cx="810491" cy="347353"/>
      </dsp:txXfrm>
    </dsp:sp>
    <dsp:sp modelId="{B92CF45F-F31F-4F62-BC0E-F0A7E498BCEE}">
      <dsp:nvSpPr>
        <dsp:cNvPr id="0" name=""/>
        <dsp:cNvSpPr/>
      </dsp:nvSpPr>
      <dsp:spPr>
        <a:xfrm rot="5400000">
          <a:off x="3057210" y="-333930"/>
          <a:ext cx="752598" cy="524603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 smtClean="0"/>
            <a:t>Комбінований</a:t>
          </a:r>
          <a:r>
            <a:rPr lang="uk-UA" sz="3900" kern="1200" dirty="0" smtClean="0"/>
            <a:t> </a:t>
          </a:r>
          <a:endParaRPr lang="ru-RU" sz="3900" kern="1200" dirty="0"/>
        </a:p>
      </dsp:txBody>
      <dsp:txXfrm rot="-5400000">
        <a:off x="810491" y="1949528"/>
        <a:ext cx="5209298" cy="67912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D96112-6AA5-4251-A02C-069B1132DCCE}">
      <dsp:nvSpPr>
        <dsp:cNvPr id="0" name=""/>
        <dsp:cNvSpPr/>
      </dsp:nvSpPr>
      <dsp:spPr>
        <a:xfrm>
          <a:off x="0" y="0"/>
          <a:ext cx="4576572" cy="7007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/>
            <a:t>Піскоподібна</a:t>
          </a:r>
          <a:r>
            <a:rPr lang="uk-UA" sz="2100" kern="1200" dirty="0" smtClean="0"/>
            <a:t> </a:t>
          </a:r>
          <a:endParaRPr lang="uk-UA" sz="2100" kern="1200" dirty="0"/>
        </a:p>
      </dsp:txBody>
      <dsp:txXfrm>
        <a:off x="20525" y="20525"/>
        <a:ext cx="3738404" cy="659713"/>
      </dsp:txXfrm>
    </dsp:sp>
    <dsp:sp modelId="{0637467D-8FA6-4DB2-A8AF-C60F8B21BE1E}">
      <dsp:nvSpPr>
        <dsp:cNvPr id="0" name=""/>
        <dsp:cNvSpPr/>
      </dsp:nvSpPr>
      <dsp:spPr>
        <a:xfrm>
          <a:off x="341757" y="798091"/>
          <a:ext cx="4576572" cy="7007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/>
            <a:t>Ниткоподібна</a:t>
          </a:r>
          <a:r>
            <a:rPr lang="uk-UA" sz="2100" kern="1200" dirty="0" smtClean="0"/>
            <a:t> </a:t>
          </a:r>
          <a:endParaRPr lang="uk-UA" sz="2100" kern="1200" dirty="0"/>
        </a:p>
      </dsp:txBody>
      <dsp:txXfrm>
        <a:off x="362282" y="818616"/>
        <a:ext cx="3738269" cy="659713"/>
      </dsp:txXfrm>
    </dsp:sp>
    <dsp:sp modelId="{98DBBAE4-BBE2-4C0F-99E9-3655AB25AFC4}">
      <dsp:nvSpPr>
        <dsp:cNvPr id="0" name=""/>
        <dsp:cNvSpPr/>
      </dsp:nvSpPr>
      <dsp:spPr>
        <a:xfrm>
          <a:off x="683514" y="1596182"/>
          <a:ext cx="4576572" cy="7007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/>
            <a:t>Тістоподібна</a:t>
          </a:r>
          <a:r>
            <a:rPr lang="uk-UA" sz="2100" kern="1200" dirty="0" smtClean="0"/>
            <a:t> </a:t>
          </a:r>
          <a:endParaRPr lang="uk-UA" sz="2100" kern="1200" dirty="0"/>
        </a:p>
      </dsp:txBody>
      <dsp:txXfrm>
        <a:off x="704039" y="1616707"/>
        <a:ext cx="3738269" cy="659713"/>
      </dsp:txXfrm>
    </dsp:sp>
    <dsp:sp modelId="{99CA24C9-EC56-42E5-AB84-C434526ED1F8}">
      <dsp:nvSpPr>
        <dsp:cNvPr id="0" name=""/>
        <dsp:cNvSpPr/>
      </dsp:nvSpPr>
      <dsp:spPr>
        <a:xfrm>
          <a:off x="1025271" y="2394273"/>
          <a:ext cx="4576572" cy="7007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err="1" smtClean="0"/>
            <a:t>Гумоподібна</a:t>
          </a:r>
          <a:r>
            <a:rPr lang="uk-UA" sz="2100" kern="1200" dirty="0" smtClean="0"/>
            <a:t> </a:t>
          </a:r>
          <a:endParaRPr lang="uk-UA" sz="2100" kern="1200" dirty="0"/>
        </a:p>
      </dsp:txBody>
      <dsp:txXfrm>
        <a:off x="1045796" y="2414798"/>
        <a:ext cx="3738269" cy="659713"/>
      </dsp:txXfrm>
    </dsp:sp>
    <dsp:sp modelId="{F004D11A-DF80-4CFE-81E0-64E3F48393FF}">
      <dsp:nvSpPr>
        <dsp:cNvPr id="0" name=""/>
        <dsp:cNvSpPr/>
      </dsp:nvSpPr>
      <dsp:spPr>
        <a:xfrm>
          <a:off x="1367028" y="3192364"/>
          <a:ext cx="4576572" cy="7007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/>
            <a:t>Остаточної полімеризації</a:t>
          </a:r>
          <a:endParaRPr lang="uk-UA" sz="2800" kern="1200" dirty="0"/>
        </a:p>
      </dsp:txBody>
      <dsp:txXfrm>
        <a:off x="1387553" y="3212889"/>
        <a:ext cx="3738269" cy="659713"/>
      </dsp:txXfrm>
    </dsp:sp>
    <dsp:sp modelId="{53660A4A-9EEA-4D49-80E6-CADDE273BF27}">
      <dsp:nvSpPr>
        <dsp:cNvPr id="0" name=""/>
        <dsp:cNvSpPr/>
      </dsp:nvSpPr>
      <dsp:spPr>
        <a:xfrm>
          <a:off x="4121076" y="511946"/>
          <a:ext cx="455495" cy="45549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000" kern="1200"/>
        </a:p>
      </dsp:txBody>
      <dsp:txXfrm>
        <a:off x="4223562" y="511946"/>
        <a:ext cx="250523" cy="342760"/>
      </dsp:txXfrm>
    </dsp:sp>
    <dsp:sp modelId="{D44A7507-67FF-432A-9E6D-5ACFAA30D80B}">
      <dsp:nvSpPr>
        <dsp:cNvPr id="0" name=""/>
        <dsp:cNvSpPr/>
      </dsp:nvSpPr>
      <dsp:spPr>
        <a:xfrm>
          <a:off x="4462833" y="1310037"/>
          <a:ext cx="455495" cy="45549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000" kern="1200"/>
        </a:p>
      </dsp:txBody>
      <dsp:txXfrm>
        <a:off x="4565319" y="1310037"/>
        <a:ext cx="250523" cy="342760"/>
      </dsp:txXfrm>
    </dsp:sp>
    <dsp:sp modelId="{BCA41F39-35AD-4D4C-8818-A6727A860BCC}">
      <dsp:nvSpPr>
        <dsp:cNvPr id="0" name=""/>
        <dsp:cNvSpPr/>
      </dsp:nvSpPr>
      <dsp:spPr>
        <a:xfrm>
          <a:off x="4804590" y="2096449"/>
          <a:ext cx="455495" cy="45549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000" kern="1200"/>
        </a:p>
      </dsp:txBody>
      <dsp:txXfrm>
        <a:off x="4907076" y="2096449"/>
        <a:ext cx="250523" cy="342760"/>
      </dsp:txXfrm>
    </dsp:sp>
    <dsp:sp modelId="{68549C1C-0434-4EE6-8E42-B374184E5981}">
      <dsp:nvSpPr>
        <dsp:cNvPr id="0" name=""/>
        <dsp:cNvSpPr/>
      </dsp:nvSpPr>
      <dsp:spPr>
        <a:xfrm>
          <a:off x="5146347" y="2902326"/>
          <a:ext cx="455495" cy="45549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000" kern="1200"/>
        </a:p>
      </dsp:txBody>
      <dsp:txXfrm>
        <a:off x="5248833" y="2902326"/>
        <a:ext cx="250523" cy="34276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D546C7-F3E1-4EFB-8CB3-569F2D0C4ABD}">
      <dsp:nvSpPr>
        <dsp:cNvPr id="0" name=""/>
        <dsp:cNvSpPr/>
      </dsp:nvSpPr>
      <dsp:spPr>
        <a:xfrm rot="5400000">
          <a:off x="-113002" y="222322"/>
          <a:ext cx="753348" cy="52734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200" kern="1200" dirty="0"/>
        </a:p>
      </dsp:txBody>
      <dsp:txXfrm rot="-5400000">
        <a:off x="1" y="372992"/>
        <a:ext cx="527343" cy="226005"/>
      </dsp:txXfrm>
    </dsp:sp>
    <dsp:sp modelId="{28708AC3-E23B-464E-A260-E403B925BAB6}">
      <dsp:nvSpPr>
        <dsp:cNvPr id="0" name=""/>
        <dsp:cNvSpPr/>
      </dsp:nvSpPr>
      <dsp:spPr>
        <a:xfrm rot="5400000">
          <a:off x="5026785" y="-4494496"/>
          <a:ext cx="698425" cy="969730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171450" lvl="1" indent="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2400" kern="1200" dirty="0"/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000" kern="1200" dirty="0" smtClean="0"/>
            <a:t> </a:t>
          </a:r>
          <a:r>
            <a:rPr lang="ru-RU" sz="2000" kern="1200" dirty="0" err="1" smtClean="0"/>
            <a:t>Протези</a:t>
          </a:r>
          <a:r>
            <a:rPr lang="ru-RU" sz="2000" kern="1200" dirty="0" smtClean="0"/>
            <a:t> не </a:t>
          </a:r>
          <a:r>
            <a:rPr lang="ru-RU" sz="2000" kern="1200" dirty="0" err="1" smtClean="0"/>
            <a:t>слід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знімати</a:t>
          </a:r>
          <a:r>
            <a:rPr lang="ru-RU" sz="2000" kern="1200" dirty="0" smtClean="0"/>
            <a:t> на </a:t>
          </a:r>
          <a:r>
            <a:rPr lang="ru-RU" sz="2000" kern="1200" dirty="0" err="1" smtClean="0"/>
            <a:t>ніч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на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протязі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декількох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днів</a:t>
          </a:r>
          <a:r>
            <a:rPr lang="ru-RU" sz="2000" kern="1200" dirty="0" smtClean="0"/>
            <a:t> для</a:t>
          </a:r>
          <a:r>
            <a:rPr lang="en-US" sz="2000" kern="1200" dirty="0" smtClean="0"/>
            <a:t> </a:t>
          </a:r>
          <a:r>
            <a:rPr lang="ru-RU" sz="2000" kern="1200" dirty="0" err="1" smtClean="0"/>
            <a:t>більш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швидкої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адаптації</a:t>
          </a:r>
          <a:r>
            <a:rPr lang="ru-RU" sz="2000" kern="1200" dirty="0" smtClean="0"/>
            <a:t> до них</a:t>
          </a:r>
        </a:p>
        <a:p>
          <a:pPr marL="171450" lvl="1" indent="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2400" kern="1200" dirty="0"/>
        </a:p>
      </dsp:txBody>
      <dsp:txXfrm rot="-5400000">
        <a:off x="527343" y="39040"/>
        <a:ext cx="9663215" cy="630237"/>
      </dsp:txXfrm>
    </dsp:sp>
    <dsp:sp modelId="{F96EAA0D-FBFE-4054-85C1-54887631328F}">
      <dsp:nvSpPr>
        <dsp:cNvPr id="0" name=""/>
        <dsp:cNvSpPr/>
      </dsp:nvSpPr>
      <dsp:spPr>
        <a:xfrm rot="5400000">
          <a:off x="-113002" y="988343"/>
          <a:ext cx="753348" cy="52734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200" kern="1200"/>
        </a:p>
      </dsp:txBody>
      <dsp:txXfrm rot="-5400000">
        <a:off x="1" y="1139013"/>
        <a:ext cx="527343" cy="226005"/>
      </dsp:txXfrm>
    </dsp:sp>
    <dsp:sp modelId="{C2D10748-FBB8-444F-9AE7-581322830E7F}">
      <dsp:nvSpPr>
        <dsp:cNvPr id="0" name=""/>
        <dsp:cNvSpPr/>
      </dsp:nvSpPr>
      <dsp:spPr>
        <a:xfrm rot="5400000">
          <a:off x="5036437" y="-3728475"/>
          <a:ext cx="679122" cy="969730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Не </a:t>
          </a:r>
          <a:r>
            <a:rPr lang="ru-RU" sz="2000" kern="1200" dirty="0" err="1" smtClean="0"/>
            <a:t>знімати</a:t>
          </a:r>
          <a:r>
            <a:rPr lang="ru-RU" sz="2000" kern="1200" dirty="0" smtClean="0"/>
            <a:t> протез </a:t>
          </a:r>
          <a:r>
            <a:rPr lang="ru-RU" sz="2000" kern="1200" dirty="0" err="1" smtClean="0"/>
            <a:t>під</a:t>
          </a:r>
          <a:r>
            <a:rPr lang="ru-RU" sz="2000" kern="1200" dirty="0" smtClean="0"/>
            <a:t> час </a:t>
          </a:r>
          <a:r>
            <a:rPr lang="ru-RU" sz="2000" kern="1200" dirty="0" err="1" smtClean="0"/>
            <a:t>розмови</a:t>
          </a:r>
          <a:r>
            <a:rPr lang="ru-RU" sz="2000" kern="1200" dirty="0" smtClean="0"/>
            <a:t> та </a:t>
          </a:r>
          <a:r>
            <a:rPr lang="ru-RU" sz="2000" kern="1200" dirty="0" err="1" smtClean="0"/>
            <a:t>прийому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їжі</a:t>
          </a:r>
          <a:endParaRPr lang="uk-UA" sz="2000" kern="1200" dirty="0"/>
        </a:p>
      </dsp:txBody>
      <dsp:txXfrm rot="-5400000">
        <a:off x="527344" y="813770"/>
        <a:ext cx="9664157" cy="612818"/>
      </dsp:txXfrm>
    </dsp:sp>
    <dsp:sp modelId="{E167D15B-0F21-4012-9231-0AF09F321862}">
      <dsp:nvSpPr>
        <dsp:cNvPr id="0" name=""/>
        <dsp:cNvSpPr/>
      </dsp:nvSpPr>
      <dsp:spPr>
        <a:xfrm rot="5400000">
          <a:off x="-113002" y="1777011"/>
          <a:ext cx="753348" cy="52734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200" kern="1200"/>
        </a:p>
      </dsp:txBody>
      <dsp:txXfrm rot="-5400000">
        <a:off x="1" y="1927681"/>
        <a:ext cx="527343" cy="226005"/>
      </dsp:txXfrm>
    </dsp:sp>
    <dsp:sp modelId="{6799358D-3F15-4F81-BCCC-49289B5ECD41}">
      <dsp:nvSpPr>
        <dsp:cNvPr id="0" name=""/>
        <dsp:cNvSpPr/>
      </dsp:nvSpPr>
      <dsp:spPr>
        <a:xfrm rot="5400000">
          <a:off x="5013789" y="-2939806"/>
          <a:ext cx="724417" cy="969730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err="1" smtClean="0"/>
            <a:t>Після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привикання</a:t>
          </a:r>
          <a:r>
            <a:rPr lang="ru-RU" sz="2000" kern="1200" dirty="0" smtClean="0"/>
            <a:t> до </a:t>
          </a:r>
          <a:r>
            <a:rPr lang="ru-RU" sz="2000" kern="1200" dirty="0" err="1" smtClean="0"/>
            <a:t>протезів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їх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слід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знімати</a:t>
          </a:r>
          <a:r>
            <a:rPr lang="ru-RU" sz="2000" kern="1200" dirty="0" smtClean="0"/>
            <a:t> на </a:t>
          </a:r>
          <a:r>
            <a:rPr lang="ru-RU" sz="2000" kern="1200" dirty="0" err="1" smtClean="0"/>
            <a:t>ніч</a:t>
          </a:r>
          <a:endParaRPr lang="uk-UA" sz="2000" kern="1200" dirty="0"/>
        </a:p>
      </dsp:txBody>
      <dsp:txXfrm rot="-5400000">
        <a:off x="527344" y="1582002"/>
        <a:ext cx="9661946" cy="653691"/>
      </dsp:txXfrm>
    </dsp:sp>
    <dsp:sp modelId="{85702007-D269-4CE3-95DA-DED9E76A4C0E}">
      <dsp:nvSpPr>
        <dsp:cNvPr id="0" name=""/>
        <dsp:cNvSpPr/>
      </dsp:nvSpPr>
      <dsp:spPr>
        <a:xfrm rot="5400000">
          <a:off x="-113002" y="2569690"/>
          <a:ext cx="753348" cy="52734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400" kern="1200"/>
        </a:p>
      </dsp:txBody>
      <dsp:txXfrm rot="-5400000">
        <a:off x="1" y="2720360"/>
        <a:ext cx="527343" cy="226005"/>
      </dsp:txXfrm>
    </dsp:sp>
    <dsp:sp modelId="{79DEEADF-419B-4CBF-93A0-B75768A85244}">
      <dsp:nvSpPr>
        <dsp:cNvPr id="0" name=""/>
        <dsp:cNvSpPr/>
      </dsp:nvSpPr>
      <dsp:spPr>
        <a:xfrm rot="5400000">
          <a:off x="5009779" y="-2147127"/>
          <a:ext cx="732438" cy="969730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err="1" smtClean="0"/>
            <a:t>Щоденно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доглядати</a:t>
          </a:r>
          <a:r>
            <a:rPr lang="ru-RU" sz="2000" kern="1200" dirty="0" smtClean="0"/>
            <a:t> за протезами: </a:t>
          </a:r>
          <a:r>
            <a:rPr lang="ru-RU" sz="2000" kern="1200" dirty="0" err="1" smtClean="0"/>
            <a:t>мити</a:t>
          </a:r>
          <a:r>
            <a:rPr lang="ru-RU" sz="2000" kern="1200" dirty="0" smtClean="0"/>
            <a:t> холодною водою </a:t>
          </a:r>
          <a:r>
            <a:rPr lang="ru-RU" sz="2000" kern="1200" dirty="0" err="1" smtClean="0"/>
            <a:t>із</a:t>
          </a:r>
          <a:r>
            <a:rPr lang="ru-RU" sz="2000" kern="1200" dirty="0" smtClean="0"/>
            <a:t> милом </a:t>
          </a:r>
          <a:r>
            <a:rPr lang="ru-RU" sz="2000" kern="1200" dirty="0" err="1" smtClean="0"/>
            <a:t>і</a:t>
          </a:r>
          <a:r>
            <a:rPr lang="en-US" sz="2000" kern="1200" dirty="0" smtClean="0"/>
            <a:t> </a:t>
          </a:r>
          <a:r>
            <a:rPr lang="uk-UA" sz="2000" kern="1200" dirty="0" smtClean="0"/>
            <a:t>чистити зубною щіткою</a:t>
          </a:r>
          <a:endParaRPr lang="uk-UA" sz="2000" kern="1200" dirty="0"/>
        </a:p>
      </dsp:txBody>
      <dsp:txXfrm rot="-5400000">
        <a:off x="527344" y="2371063"/>
        <a:ext cx="9661554" cy="660928"/>
      </dsp:txXfrm>
    </dsp:sp>
    <dsp:sp modelId="{9DEFAFE5-A3A3-4A25-8486-BD07577E6A74}">
      <dsp:nvSpPr>
        <dsp:cNvPr id="0" name=""/>
        <dsp:cNvSpPr/>
      </dsp:nvSpPr>
      <dsp:spPr>
        <a:xfrm rot="5400000">
          <a:off x="-113002" y="3361902"/>
          <a:ext cx="753348" cy="52734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400" kern="1200"/>
        </a:p>
      </dsp:txBody>
      <dsp:txXfrm rot="-5400000">
        <a:off x="1" y="3512572"/>
        <a:ext cx="527343" cy="226005"/>
      </dsp:txXfrm>
    </dsp:sp>
    <dsp:sp modelId="{19F39FA6-B3E0-44CC-BCEF-AE678225F12F}">
      <dsp:nvSpPr>
        <dsp:cNvPr id="0" name=""/>
        <dsp:cNvSpPr/>
      </dsp:nvSpPr>
      <dsp:spPr>
        <a:xfrm rot="5400000">
          <a:off x="5010246" y="-1354916"/>
          <a:ext cx="731503" cy="969730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err="1" smtClean="0"/>
            <a:t>Зберігати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протези</a:t>
          </a:r>
          <a:r>
            <a:rPr lang="ru-RU" sz="2000" kern="1200" dirty="0" smtClean="0"/>
            <a:t> в </a:t>
          </a:r>
          <a:r>
            <a:rPr lang="ru-RU" sz="2000" kern="1200" dirty="0" err="1" smtClean="0"/>
            <a:t>рідкому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середовищі</a:t>
          </a:r>
          <a:r>
            <a:rPr lang="ru-RU" sz="2000" kern="1200" dirty="0" smtClean="0"/>
            <a:t> (кип</a:t>
          </a:r>
          <a:r>
            <a:rPr lang="en-US" sz="2000" kern="1200" dirty="0" smtClean="0"/>
            <a:t>’</a:t>
          </a:r>
          <a:r>
            <a:rPr lang="ru-RU" sz="2000" kern="1200" dirty="0" err="1" smtClean="0"/>
            <a:t>ячена</a:t>
          </a:r>
          <a:r>
            <a:rPr lang="ru-RU" sz="2000" kern="1200" dirty="0" smtClean="0"/>
            <a:t> вода </a:t>
          </a:r>
          <a:r>
            <a:rPr lang="ru-RU" sz="2000" kern="1200" dirty="0" err="1" smtClean="0"/>
            <a:t>або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спеціальні</a:t>
          </a:r>
          <a:r>
            <a:rPr lang="en-US" sz="2000" kern="1200" dirty="0" smtClean="0"/>
            <a:t> </a:t>
          </a:r>
          <a:r>
            <a:rPr lang="uk-UA" sz="2000" kern="1200" dirty="0" smtClean="0"/>
            <a:t>розчини)</a:t>
          </a:r>
          <a:endParaRPr lang="uk-UA" sz="2000" kern="1200" dirty="0"/>
        </a:p>
      </dsp:txBody>
      <dsp:txXfrm rot="-5400000">
        <a:off x="527344" y="3163695"/>
        <a:ext cx="9661600" cy="660085"/>
      </dsp:txXfrm>
    </dsp:sp>
    <dsp:sp modelId="{678DBC98-58B2-47ED-B5B8-1419E9F0C1C3}">
      <dsp:nvSpPr>
        <dsp:cNvPr id="0" name=""/>
        <dsp:cNvSpPr/>
      </dsp:nvSpPr>
      <dsp:spPr>
        <a:xfrm rot="5400000">
          <a:off x="-113002" y="4273070"/>
          <a:ext cx="753348" cy="52734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400" kern="1200"/>
        </a:p>
      </dsp:txBody>
      <dsp:txXfrm rot="-5400000">
        <a:off x="1" y="4423740"/>
        <a:ext cx="527343" cy="226005"/>
      </dsp:txXfrm>
    </dsp:sp>
    <dsp:sp modelId="{E9694BA2-8112-4362-B5FB-186CF2866A19}">
      <dsp:nvSpPr>
        <dsp:cNvPr id="0" name=""/>
        <dsp:cNvSpPr/>
      </dsp:nvSpPr>
      <dsp:spPr>
        <a:xfrm rot="5400000">
          <a:off x="4891289" y="-443748"/>
          <a:ext cx="969417" cy="969730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err="1" smtClean="0"/>
            <a:t>Якщо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протези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викликають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біль</a:t>
          </a:r>
          <a:r>
            <a:rPr lang="ru-RU" sz="2000" kern="1200" dirty="0" smtClean="0"/>
            <a:t>, </a:t>
          </a:r>
          <a:r>
            <a:rPr lang="ru-RU" sz="2000" kern="1200" dirty="0" err="1" smtClean="0"/>
            <a:t>слід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звернутися</a:t>
          </a:r>
          <a:r>
            <a:rPr lang="ru-RU" sz="2000" kern="1200" dirty="0" smtClean="0"/>
            <a:t> до </a:t>
          </a:r>
          <a:r>
            <a:rPr lang="ru-RU" sz="2000" kern="1200" dirty="0" err="1" smtClean="0"/>
            <a:t>лікаря</a:t>
          </a:r>
          <a:r>
            <a:rPr lang="ru-RU" sz="2000" kern="1200" dirty="0" smtClean="0"/>
            <a:t>. За 2–3 год. до</a:t>
          </a:r>
          <a:r>
            <a:rPr lang="en-US" sz="2000" kern="1200" dirty="0" smtClean="0"/>
            <a:t> </a:t>
          </a:r>
          <a:r>
            <a:rPr lang="ru-RU" sz="2000" kern="1200" dirty="0" smtClean="0"/>
            <a:t>приходу на </a:t>
          </a:r>
          <a:r>
            <a:rPr lang="ru-RU" sz="2000" kern="1200" dirty="0" err="1" smtClean="0"/>
            <a:t>прийом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слід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накласти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протези</a:t>
          </a:r>
          <a:r>
            <a:rPr lang="ru-RU" sz="2000" kern="1200" dirty="0" smtClean="0"/>
            <a:t>, </a:t>
          </a:r>
          <a:r>
            <a:rPr lang="ru-RU" sz="2000" kern="1200" dirty="0" err="1" smtClean="0"/>
            <a:t>щоб</a:t>
          </a:r>
          <a:r>
            <a:rPr lang="ru-RU" sz="2000" kern="1200" dirty="0" smtClean="0"/>
            <a:t> </a:t>
          </a:r>
          <a:r>
            <a:rPr lang="ru-RU" sz="2000" kern="1200" dirty="0" err="1" smtClean="0"/>
            <a:t>було</a:t>
          </a:r>
          <a:r>
            <a:rPr lang="ru-RU" sz="2000" kern="1200" dirty="0" smtClean="0"/>
            <a:t> видно причину </a:t>
          </a:r>
          <a:r>
            <a:rPr lang="ru-RU" sz="2000" kern="1200" dirty="0" err="1" smtClean="0"/>
            <a:t>больових</a:t>
          </a:r>
          <a:r>
            <a:rPr lang="uk-UA" sz="2000" kern="1200" dirty="0" smtClean="0"/>
            <a:t> відчуттів</a:t>
          </a:r>
          <a:endParaRPr lang="uk-UA" sz="2000" kern="1200" dirty="0"/>
        </a:p>
      </dsp:txBody>
      <dsp:txXfrm rot="-5400000">
        <a:off x="527344" y="3967520"/>
        <a:ext cx="9649986" cy="8747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2B898B-4000-40DE-A1BB-185DF158B15A}">
      <dsp:nvSpPr>
        <dsp:cNvPr id="0" name=""/>
        <dsp:cNvSpPr/>
      </dsp:nvSpPr>
      <dsp:spPr>
        <a:xfrm>
          <a:off x="0" y="0"/>
          <a:ext cx="9325032" cy="945303"/>
        </a:xfrm>
        <a:prstGeom prst="roundRect">
          <a:avLst>
            <a:gd name="adj" fmla="val 10000"/>
          </a:avLst>
        </a:prstGeom>
        <a:solidFill>
          <a:srgbClr val="002060"/>
        </a:soli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Двобічні </a:t>
          </a:r>
          <a:r>
            <a:rPr lang="uk-UA" sz="2000" kern="1200" dirty="0" err="1" smtClean="0"/>
            <a:t>дистально</a:t>
          </a:r>
          <a:r>
            <a:rPr lang="uk-UA" sz="2000" kern="1200" dirty="0" smtClean="0"/>
            <a:t> необмежені дефекти зубних рядів (</a:t>
          </a:r>
          <a:r>
            <a:rPr lang="en-US" sz="2000" kern="1200" dirty="0" smtClean="0"/>
            <a:t>I </a:t>
          </a:r>
          <a:r>
            <a:rPr lang="uk-UA" sz="2000" kern="1200" dirty="0" smtClean="0"/>
            <a:t>клас за Кеннеді)</a:t>
          </a:r>
          <a:endParaRPr lang="ru-RU" sz="2000" kern="1200" dirty="0"/>
        </a:p>
      </dsp:txBody>
      <dsp:txXfrm>
        <a:off x="27687" y="27687"/>
        <a:ext cx="8225098" cy="889929"/>
      </dsp:txXfrm>
    </dsp:sp>
    <dsp:sp modelId="{C1F0F2C1-F83D-4646-9DCB-456579991124}">
      <dsp:nvSpPr>
        <dsp:cNvPr id="0" name=""/>
        <dsp:cNvSpPr/>
      </dsp:nvSpPr>
      <dsp:spPr>
        <a:xfrm>
          <a:off x="780971" y="1117176"/>
          <a:ext cx="9325032" cy="945303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Однобічні </a:t>
          </a:r>
          <a:r>
            <a:rPr lang="uk-UA" sz="2000" kern="1200" dirty="0" err="1" smtClean="0"/>
            <a:t>дистально</a:t>
          </a:r>
          <a:r>
            <a:rPr lang="uk-UA" sz="2000" kern="1200" dirty="0" smtClean="0"/>
            <a:t> необмежені дефекти зубних рядів (</a:t>
          </a:r>
          <a:r>
            <a:rPr lang="en-US" sz="2000" kern="1200" dirty="0" smtClean="0"/>
            <a:t>II </a:t>
          </a:r>
          <a:r>
            <a:rPr lang="uk-UA" sz="2000" kern="1200" dirty="0" smtClean="0"/>
            <a:t>клас за Кеннеді)</a:t>
          </a:r>
          <a:endParaRPr lang="uk-UA" sz="2000" kern="1200" dirty="0"/>
        </a:p>
      </dsp:txBody>
      <dsp:txXfrm>
        <a:off x="808658" y="1144863"/>
        <a:ext cx="7874240" cy="889929"/>
      </dsp:txXfrm>
    </dsp:sp>
    <dsp:sp modelId="{D8A404F4-781E-4ECC-A4CE-EA2EA0536C00}">
      <dsp:nvSpPr>
        <dsp:cNvPr id="0" name=""/>
        <dsp:cNvSpPr/>
      </dsp:nvSpPr>
      <dsp:spPr>
        <a:xfrm>
          <a:off x="1550286" y="2234353"/>
          <a:ext cx="9325032" cy="945303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000" kern="1200" dirty="0" smtClean="0"/>
            <a:t>Включені дефекти, коли неможливо застосувати </a:t>
          </a:r>
          <a:r>
            <a:rPr lang="uk-UA" sz="2000" kern="1200" dirty="0" err="1" smtClean="0"/>
            <a:t>мостоподібні</a:t>
          </a:r>
          <a:r>
            <a:rPr lang="uk-UA" sz="2000" kern="1200" dirty="0" smtClean="0"/>
            <a:t> протези </a:t>
          </a:r>
          <a:r>
            <a:rPr lang="en-US" sz="2000" kern="1200" dirty="0" smtClean="0"/>
            <a:t>(III </a:t>
          </a:r>
          <a:r>
            <a:rPr lang="uk-UA" sz="2000" kern="1200" dirty="0" smtClean="0"/>
            <a:t>клас за Кеннеді)</a:t>
          </a:r>
          <a:endParaRPr lang="uk-UA" sz="2000" kern="1200" dirty="0"/>
        </a:p>
      </dsp:txBody>
      <dsp:txXfrm>
        <a:off x="1577973" y="2262040"/>
        <a:ext cx="7885896" cy="889929"/>
      </dsp:txXfrm>
    </dsp:sp>
    <dsp:sp modelId="{CD467AE9-F8A0-461D-B82C-D9D81C30C55C}">
      <dsp:nvSpPr>
        <dsp:cNvPr id="0" name=""/>
        <dsp:cNvSpPr/>
      </dsp:nvSpPr>
      <dsp:spPr>
        <a:xfrm>
          <a:off x="2331258" y="3337879"/>
          <a:ext cx="9325032" cy="945303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Дефекти зубного ряду при захворюваннях тканин пародонту</a:t>
          </a:r>
          <a:endParaRPr lang="uk-UA" sz="2000" kern="1200" dirty="0"/>
        </a:p>
      </dsp:txBody>
      <dsp:txXfrm>
        <a:off x="2358945" y="3365566"/>
        <a:ext cx="7874240" cy="889929"/>
      </dsp:txXfrm>
    </dsp:sp>
    <dsp:sp modelId="{E193EA3C-E340-414C-91C1-B77AFE4A8930}">
      <dsp:nvSpPr>
        <dsp:cNvPr id="0" name=""/>
        <dsp:cNvSpPr/>
      </dsp:nvSpPr>
      <dsp:spPr>
        <a:xfrm>
          <a:off x="8710585" y="724016"/>
          <a:ext cx="614447" cy="614447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>
        <a:off x="8848836" y="724016"/>
        <a:ext cx="337945" cy="462371"/>
      </dsp:txXfrm>
    </dsp:sp>
    <dsp:sp modelId="{1B09907B-3D7E-4847-9604-7DE966A426C2}">
      <dsp:nvSpPr>
        <dsp:cNvPr id="0" name=""/>
        <dsp:cNvSpPr/>
      </dsp:nvSpPr>
      <dsp:spPr>
        <a:xfrm>
          <a:off x="9491557" y="1841192"/>
          <a:ext cx="614447" cy="614447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>
        <a:off x="9629808" y="1841192"/>
        <a:ext cx="337945" cy="462371"/>
      </dsp:txXfrm>
    </dsp:sp>
    <dsp:sp modelId="{C26C26AB-8C86-44F2-ACF4-91E02ED33012}">
      <dsp:nvSpPr>
        <dsp:cNvPr id="0" name=""/>
        <dsp:cNvSpPr/>
      </dsp:nvSpPr>
      <dsp:spPr>
        <a:xfrm>
          <a:off x="10260872" y="2958369"/>
          <a:ext cx="614447" cy="614447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>
        <a:off x="10399123" y="2958369"/>
        <a:ext cx="337945" cy="4623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279579-0BC8-43E2-B86B-25B68601EDF3}">
      <dsp:nvSpPr>
        <dsp:cNvPr id="0" name=""/>
        <dsp:cNvSpPr/>
      </dsp:nvSpPr>
      <dsp:spPr>
        <a:xfrm>
          <a:off x="6696" y="141583"/>
          <a:ext cx="2892426" cy="215913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87630" rIns="29210" bIns="2921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300" kern="1200" dirty="0" smtClean="0"/>
            <a:t>При використанні в якості опори одного зуба вона називається</a:t>
          </a:r>
          <a:endParaRPr lang="ru-RU" sz="2300" kern="1200" dirty="0"/>
        </a:p>
      </dsp:txBody>
      <dsp:txXfrm>
        <a:off x="57287" y="192174"/>
        <a:ext cx="2791244" cy="2108544"/>
      </dsp:txXfrm>
    </dsp:sp>
    <dsp:sp modelId="{B8A8D430-D359-44AB-A9A2-3B5FDDB3FEEA}">
      <dsp:nvSpPr>
        <dsp:cNvPr id="0" name=""/>
        <dsp:cNvSpPr/>
      </dsp:nvSpPr>
      <dsp:spPr>
        <a:xfrm>
          <a:off x="6696" y="2300718"/>
          <a:ext cx="2892426" cy="928428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Точковою</a:t>
          </a:r>
          <a:endParaRPr lang="ru-RU" sz="2400" kern="1200" dirty="0"/>
        </a:p>
      </dsp:txBody>
      <dsp:txXfrm>
        <a:off x="6696" y="2300718"/>
        <a:ext cx="2036919" cy="928428"/>
      </dsp:txXfrm>
    </dsp:sp>
    <dsp:sp modelId="{78443E73-B4B9-4954-BD8C-1EA9DB65FC4E}">
      <dsp:nvSpPr>
        <dsp:cNvPr id="0" name=""/>
        <dsp:cNvSpPr/>
      </dsp:nvSpPr>
      <dsp:spPr>
        <a:xfrm>
          <a:off x="2125438" y="2448190"/>
          <a:ext cx="1012349" cy="1012349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39B0CA-432F-44C2-B66A-5A4059DD84FC}">
      <dsp:nvSpPr>
        <dsp:cNvPr id="0" name=""/>
        <dsp:cNvSpPr/>
      </dsp:nvSpPr>
      <dsp:spPr>
        <a:xfrm>
          <a:off x="3388590" y="141583"/>
          <a:ext cx="2892426" cy="215913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87630" rIns="29210" bIns="2921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300" kern="1200" dirty="0" smtClean="0"/>
            <a:t>Двох зубів</a:t>
          </a:r>
          <a:endParaRPr lang="ru-RU" sz="2300" kern="1200" dirty="0"/>
        </a:p>
      </dsp:txBody>
      <dsp:txXfrm>
        <a:off x="3439181" y="192174"/>
        <a:ext cx="2791244" cy="2108544"/>
      </dsp:txXfrm>
    </dsp:sp>
    <dsp:sp modelId="{E4C8A365-4DB6-4199-9642-7E7D61B4FEBB}">
      <dsp:nvSpPr>
        <dsp:cNvPr id="0" name=""/>
        <dsp:cNvSpPr/>
      </dsp:nvSpPr>
      <dsp:spPr>
        <a:xfrm>
          <a:off x="3388590" y="2300718"/>
          <a:ext cx="2892426" cy="928428"/>
        </a:xfrm>
        <a:prstGeom prst="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Лінійною </a:t>
          </a:r>
          <a:endParaRPr lang="ru-RU" sz="2400" kern="1200" dirty="0"/>
        </a:p>
      </dsp:txBody>
      <dsp:txXfrm>
        <a:off x="3388590" y="2300718"/>
        <a:ext cx="2036919" cy="928428"/>
      </dsp:txXfrm>
    </dsp:sp>
    <dsp:sp modelId="{8BA6C08B-D1FC-444E-AF4C-EE8F2622EE45}">
      <dsp:nvSpPr>
        <dsp:cNvPr id="0" name=""/>
        <dsp:cNvSpPr/>
      </dsp:nvSpPr>
      <dsp:spPr>
        <a:xfrm>
          <a:off x="5507332" y="2448190"/>
          <a:ext cx="1012349" cy="1012349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A71CEA-3D68-4780-AF8D-D14CDBFE2619}">
      <dsp:nvSpPr>
        <dsp:cNvPr id="0" name=""/>
        <dsp:cNvSpPr/>
      </dsp:nvSpPr>
      <dsp:spPr>
        <a:xfrm>
          <a:off x="6770485" y="141583"/>
          <a:ext cx="2892426" cy="215913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87630" rIns="29210" bIns="2921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300" kern="1200" dirty="0" smtClean="0"/>
            <a:t>Більше двох зубів</a:t>
          </a:r>
          <a:endParaRPr lang="ru-RU" sz="2300" kern="1200" dirty="0"/>
        </a:p>
      </dsp:txBody>
      <dsp:txXfrm>
        <a:off x="6821076" y="192174"/>
        <a:ext cx="2791244" cy="2108544"/>
      </dsp:txXfrm>
    </dsp:sp>
    <dsp:sp modelId="{BA92E011-8374-4677-B041-A329788E22FA}">
      <dsp:nvSpPr>
        <dsp:cNvPr id="0" name=""/>
        <dsp:cNvSpPr/>
      </dsp:nvSpPr>
      <dsp:spPr>
        <a:xfrm>
          <a:off x="6770485" y="2300718"/>
          <a:ext cx="2892426" cy="928428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Площинною </a:t>
          </a:r>
          <a:endParaRPr lang="ru-RU" sz="2400" kern="1200" dirty="0"/>
        </a:p>
      </dsp:txBody>
      <dsp:txXfrm>
        <a:off x="6770485" y="2300718"/>
        <a:ext cx="2036919" cy="928428"/>
      </dsp:txXfrm>
    </dsp:sp>
    <dsp:sp modelId="{4679D9C8-2705-47C3-969D-C2D5F5DDE160}">
      <dsp:nvSpPr>
        <dsp:cNvPr id="0" name=""/>
        <dsp:cNvSpPr/>
      </dsp:nvSpPr>
      <dsp:spPr>
        <a:xfrm>
          <a:off x="8889227" y="2448190"/>
          <a:ext cx="1012349" cy="1012349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7D0B6F-A25D-4036-989F-98A485543511}">
      <dsp:nvSpPr>
        <dsp:cNvPr id="0" name=""/>
        <dsp:cNvSpPr/>
      </dsp:nvSpPr>
      <dsp:spPr>
        <a:xfrm>
          <a:off x="1036942" y="306590"/>
          <a:ext cx="3347266" cy="104602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8505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Сагітальне</a:t>
          </a:r>
          <a:endParaRPr lang="ru-RU" sz="2400" kern="1200" dirty="0"/>
        </a:p>
      </dsp:txBody>
      <dsp:txXfrm>
        <a:off x="1036942" y="306590"/>
        <a:ext cx="3347266" cy="1046020"/>
      </dsp:txXfrm>
    </dsp:sp>
    <dsp:sp modelId="{BBE08816-3767-4BB8-8BA6-373AF296DF39}">
      <dsp:nvSpPr>
        <dsp:cNvPr id="0" name=""/>
        <dsp:cNvSpPr/>
      </dsp:nvSpPr>
      <dsp:spPr>
        <a:xfrm>
          <a:off x="897473" y="155498"/>
          <a:ext cx="732214" cy="1098321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658508-9794-4E09-90BD-76FEC3BFED77}">
      <dsp:nvSpPr>
        <dsp:cNvPr id="0" name=""/>
        <dsp:cNvSpPr/>
      </dsp:nvSpPr>
      <dsp:spPr>
        <a:xfrm>
          <a:off x="1036942" y="1623414"/>
          <a:ext cx="3347266" cy="104602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8505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err="1" smtClean="0"/>
            <a:t>Трансверзальне</a:t>
          </a:r>
          <a:endParaRPr lang="ru-RU" sz="2400" kern="1200" dirty="0"/>
        </a:p>
      </dsp:txBody>
      <dsp:txXfrm>
        <a:off x="1036942" y="1623414"/>
        <a:ext cx="3347266" cy="1046020"/>
      </dsp:txXfrm>
    </dsp:sp>
    <dsp:sp modelId="{8B1F2169-8E65-40C0-A87A-7E52184D74FE}">
      <dsp:nvSpPr>
        <dsp:cNvPr id="0" name=""/>
        <dsp:cNvSpPr/>
      </dsp:nvSpPr>
      <dsp:spPr>
        <a:xfrm>
          <a:off x="897473" y="1472322"/>
          <a:ext cx="732214" cy="1098321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31515E-457F-4C7D-A1A3-69BF028DCFC4}">
      <dsp:nvSpPr>
        <dsp:cNvPr id="0" name=""/>
        <dsp:cNvSpPr/>
      </dsp:nvSpPr>
      <dsp:spPr>
        <a:xfrm>
          <a:off x="1036942" y="2940238"/>
          <a:ext cx="3347266" cy="104602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8505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Діагональне</a:t>
          </a:r>
          <a:endParaRPr lang="ru-RU" sz="2400" kern="1200" dirty="0"/>
        </a:p>
      </dsp:txBody>
      <dsp:txXfrm>
        <a:off x="1036942" y="2940238"/>
        <a:ext cx="3347266" cy="1046020"/>
      </dsp:txXfrm>
    </dsp:sp>
    <dsp:sp modelId="{09BB71FF-33C8-4D77-96F9-759632CF0E0A}">
      <dsp:nvSpPr>
        <dsp:cNvPr id="0" name=""/>
        <dsp:cNvSpPr/>
      </dsp:nvSpPr>
      <dsp:spPr>
        <a:xfrm>
          <a:off x="897473" y="2789146"/>
          <a:ext cx="732214" cy="1098321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ED46B3-9F67-4B74-A230-4C9841FC744C}">
      <dsp:nvSpPr>
        <dsp:cNvPr id="0" name=""/>
        <dsp:cNvSpPr/>
      </dsp:nvSpPr>
      <dsp:spPr>
        <a:xfrm>
          <a:off x="1998917" y="2056"/>
          <a:ext cx="5842759" cy="191864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 smtClean="0"/>
            <a:t>Має розміщуватись на межі між серединою та задньою третинами піднебіння, на 10-12 мм </a:t>
          </a:r>
          <a:r>
            <a:rPr lang="uk-UA" sz="2400" kern="1200" dirty="0" err="1" smtClean="0"/>
            <a:t>допереду</a:t>
          </a:r>
          <a:r>
            <a:rPr lang="uk-UA" sz="2400" kern="1200" dirty="0" smtClean="0"/>
            <a:t> від лінії А</a:t>
          </a:r>
          <a:endParaRPr lang="uk-UA" sz="2400" kern="1200" dirty="0"/>
        </a:p>
      </dsp:txBody>
      <dsp:txXfrm>
        <a:off x="1998917" y="241886"/>
        <a:ext cx="5123268" cy="1438983"/>
      </dsp:txXfrm>
    </dsp:sp>
    <dsp:sp modelId="{BEF922CE-6FFF-4AA4-B7C7-0D4B85E61104}">
      <dsp:nvSpPr>
        <dsp:cNvPr id="0" name=""/>
        <dsp:cNvSpPr/>
      </dsp:nvSpPr>
      <dsp:spPr>
        <a:xfrm>
          <a:off x="0" y="163636"/>
          <a:ext cx="1985067" cy="15391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На верхній щелепі</a:t>
          </a:r>
          <a:endParaRPr lang="uk-UA" sz="2400" kern="1200" dirty="0"/>
        </a:p>
      </dsp:txBody>
      <dsp:txXfrm>
        <a:off x="75137" y="238773"/>
        <a:ext cx="1834793" cy="1388910"/>
      </dsp:txXfrm>
    </dsp:sp>
    <dsp:sp modelId="{5E5358CD-8F3C-4124-B275-54EFC6DDAD02}">
      <dsp:nvSpPr>
        <dsp:cNvPr id="0" name=""/>
        <dsp:cNvSpPr/>
      </dsp:nvSpPr>
      <dsp:spPr>
        <a:xfrm>
          <a:off x="1962936" y="2083149"/>
          <a:ext cx="5892590" cy="201779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 smtClean="0"/>
            <a:t>На 1-2 мм вище дна під</a:t>
          </a:r>
          <a:r>
            <a:rPr lang="en-US" sz="2400" kern="1200" dirty="0" smtClean="0"/>
            <a:t>’</a:t>
          </a:r>
          <a:r>
            <a:rPr lang="uk-UA" sz="2400" kern="1200" dirty="0" smtClean="0"/>
            <a:t>язикової перехідної складки і на 2-3 мм нижче шийок зубів</a:t>
          </a:r>
          <a:endParaRPr lang="uk-UA" sz="2400" kern="1200" dirty="0"/>
        </a:p>
      </dsp:txBody>
      <dsp:txXfrm>
        <a:off x="1962936" y="2335374"/>
        <a:ext cx="5135916" cy="1513348"/>
      </dsp:txXfrm>
    </dsp:sp>
    <dsp:sp modelId="{174FC242-34A1-4DDB-9CB2-60C57F154693}">
      <dsp:nvSpPr>
        <dsp:cNvPr id="0" name=""/>
        <dsp:cNvSpPr/>
      </dsp:nvSpPr>
      <dsp:spPr>
        <a:xfrm>
          <a:off x="0" y="2328363"/>
          <a:ext cx="1957264" cy="152325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На нижній щелепі</a:t>
          </a:r>
          <a:endParaRPr lang="uk-UA" sz="2400" kern="1200" dirty="0"/>
        </a:p>
      </dsp:txBody>
      <dsp:txXfrm>
        <a:off x="74359" y="2402722"/>
        <a:ext cx="1808546" cy="137453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B9CDD9-23F7-47A9-9CCF-78EABAAC7E78}">
      <dsp:nvSpPr>
        <dsp:cNvPr id="0" name=""/>
        <dsp:cNvSpPr/>
      </dsp:nvSpPr>
      <dsp:spPr>
        <a:xfrm>
          <a:off x="4523343" y="2190114"/>
          <a:ext cx="3169038" cy="5806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088"/>
              </a:lnTo>
              <a:lnTo>
                <a:pt x="3169038" y="304088"/>
              </a:lnTo>
              <a:lnTo>
                <a:pt x="3169038" y="58067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C72C05-3A5A-4AF8-BBE2-3FEDA8229B9B}">
      <dsp:nvSpPr>
        <dsp:cNvPr id="0" name=""/>
        <dsp:cNvSpPr/>
      </dsp:nvSpPr>
      <dsp:spPr>
        <a:xfrm>
          <a:off x="4477623" y="2190114"/>
          <a:ext cx="91440" cy="58067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8067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CABC08-406A-4F6A-8CC1-922E3CBAA919}">
      <dsp:nvSpPr>
        <dsp:cNvPr id="0" name=""/>
        <dsp:cNvSpPr/>
      </dsp:nvSpPr>
      <dsp:spPr>
        <a:xfrm>
          <a:off x="1317690" y="2190114"/>
          <a:ext cx="3205653" cy="580676"/>
        </a:xfrm>
        <a:custGeom>
          <a:avLst/>
          <a:gdLst/>
          <a:ahLst/>
          <a:cxnLst/>
          <a:rect l="0" t="0" r="0" b="0"/>
          <a:pathLst>
            <a:path>
              <a:moveTo>
                <a:pt x="3205653" y="0"/>
              </a:moveTo>
              <a:lnTo>
                <a:pt x="3205653" y="304088"/>
              </a:lnTo>
              <a:lnTo>
                <a:pt x="0" y="304088"/>
              </a:lnTo>
              <a:lnTo>
                <a:pt x="0" y="58067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EABE83-AC52-4AB3-86E1-76B6F513C3BF}">
      <dsp:nvSpPr>
        <dsp:cNvPr id="0" name=""/>
        <dsp:cNvSpPr/>
      </dsp:nvSpPr>
      <dsp:spPr>
        <a:xfrm>
          <a:off x="3206258" y="873029"/>
          <a:ext cx="2634170" cy="13170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kern="1200" dirty="0" err="1" smtClean="0"/>
            <a:t>Кламери</a:t>
          </a:r>
          <a:endParaRPr lang="uk-UA" sz="3000" kern="1200" dirty="0"/>
        </a:p>
      </dsp:txBody>
      <dsp:txXfrm>
        <a:off x="3206258" y="873029"/>
        <a:ext cx="2634170" cy="1317085"/>
      </dsp:txXfrm>
    </dsp:sp>
    <dsp:sp modelId="{D342874E-6E54-4ABE-B261-FB7C158D10C1}">
      <dsp:nvSpPr>
        <dsp:cNvPr id="0" name=""/>
        <dsp:cNvSpPr/>
      </dsp:nvSpPr>
      <dsp:spPr>
        <a:xfrm>
          <a:off x="604" y="2770790"/>
          <a:ext cx="2634170" cy="13170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kern="1200" dirty="0" err="1" smtClean="0"/>
            <a:t>Утримувальні</a:t>
          </a:r>
          <a:endParaRPr lang="uk-UA" sz="3000" kern="1200" dirty="0"/>
        </a:p>
      </dsp:txBody>
      <dsp:txXfrm>
        <a:off x="604" y="2770790"/>
        <a:ext cx="2634170" cy="1317085"/>
      </dsp:txXfrm>
    </dsp:sp>
    <dsp:sp modelId="{07A7EA1A-3EB5-48BB-8F23-1A4464D79B2C}">
      <dsp:nvSpPr>
        <dsp:cNvPr id="0" name=""/>
        <dsp:cNvSpPr/>
      </dsp:nvSpPr>
      <dsp:spPr>
        <a:xfrm>
          <a:off x="3206258" y="2770790"/>
          <a:ext cx="2634170" cy="13170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kern="1200" dirty="0" smtClean="0"/>
            <a:t>Опорні</a:t>
          </a:r>
          <a:endParaRPr lang="uk-UA" sz="3000" kern="1200" dirty="0"/>
        </a:p>
      </dsp:txBody>
      <dsp:txXfrm>
        <a:off x="3206258" y="2770790"/>
        <a:ext cx="2634170" cy="1317085"/>
      </dsp:txXfrm>
    </dsp:sp>
    <dsp:sp modelId="{2917AEEB-B863-4704-8250-87A820138519}">
      <dsp:nvSpPr>
        <dsp:cNvPr id="0" name=""/>
        <dsp:cNvSpPr/>
      </dsp:nvSpPr>
      <dsp:spPr>
        <a:xfrm>
          <a:off x="6375297" y="2770790"/>
          <a:ext cx="2634170" cy="13170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kern="1200" dirty="0" err="1" smtClean="0"/>
            <a:t>Опорно-утримувальні</a:t>
          </a:r>
          <a:r>
            <a:rPr lang="uk-UA" sz="3000" kern="1200" dirty="0" smtClean="0"/>
            <a:t> </a:t>
          </a:r>
          <a:endParaRPr lang="uk-UA" sz="3000" kern="1200" dirty="0"/>
        </a:p>
      </dsp:txBody>
      <dsp:txXfrm>
        <a:off x="6375297" y="2770790"/>
        <a:ext cx="2634170" cy="131708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20935B-A708-48F6-90B3-71856D4E6AEB}">
      <dsp:nvSpPr>
        <dsp:cNvPr id="0" name=""/>
        <dsp:cNvSpPr/>
      </dsp:nvSpPr>
      <dsp:spPr>
        <a:xfrm>
          <a:off x="-5193708" y="-795528"/>
          <a:ext cx="6184828" cy="6184828"/>
        </a:xfrm>
        <a:prstGeom prst="blockArc">
          <a:avLst>
            <a:gd name="adj1" fmla="val 18900000"/>
            <a:gd name="adj2" fmla="val 2700000"/>
            <a:gd name="adj3" fmla="val 34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0F907B-9DBA-416E-87A7-12B0710FD309}">
      <dsp:nvSpPr>
        <dsp:cNvPr id="0" name=""/>
        <dsp:cNvSpPr/>
      </dsp:nvSpPr>
      <dsp:spPr>
        <a:xfrm>
          <a:off x="433492" y="287018"/>
          <a:ext cx="8034065" cy="5744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5934" tIns="60960" rIns="60960" bIns="6096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uk-UA" sz="2400" kern="1200" dirty="0" smtClean="0">
            <a:latin typeface="Arial" charset="0"/>
            <a:cs typeface="Arial" charset="0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400" kern="1200" dirty="0" err="1" smtClean="0">
              <a:latin typeface="Arial" charset="0"/>
              <a:cs typeface="Arial" charset="0"/>
            </a:rPr>
            <a:t>Кламер</a:t>
          </a:r>
          <a:r>
            <a:rPr lang="uk-UA" sz="2400" kern="1200" dirty="0" smtClean="0">
              <a:latin typeface="Arial" charset="0"/>
              <a:cs typeface="Arial" charset="0"/>
            </a:rPr>
            <a:t> першого типу (</a:t>
          </a:r>
          <a:r>
            <a:rPr lang="uk-UA" sz="2400" kern="1200" dirty="0" err="1" smtClean="0">
              <a:latin typeface="Arial" charset="0"/>
              <a:cs typeface="Arial" charset="0"/>
            </a:rPr>
            <a:t>Аккера</a:t>
          </a:r>
          <a:r>
            <a:rPr lang="uk-UA" sz="2400" kern="1200" dirty="0" smtClean="0">
              <a:latin typeface="Arial" charset="0"/>
              <a:cs typeface="Arial" charset="0"/>
            </a:rPr>
            <a:t>)</a:t>
          </a:r>
        </a:p>
        <a:p>
          <a:pPr lvl="0" algn="l" defTabSz="1689100">
            <a:spcBef>
              <a:spcPct val="0"/>
            </a:spcBef>
            <a:spcAft>
              <a:spcPct val="35000"/>
            </a:spcAft>
          </a:pPr>
          <a:endParaRPr lang="ru-RU" kern="1200" dirty="0"/>
        </a:p>
      </dsp:txBody>
      <dsp:txXfrm>
        <a:off x="433492" y="287018"/>
        <a:ext cx="8034065" cy="574405"/>
      </dsp:txXfrm>
    </dsp:sp>
    <dsp:sp modelId="{6E9FA2ED-87B8-4B70-8F78-BD2093AAA5C9}">
      <dsp:nvSpPr>
        <dsp:cNvPr id="0" name=""/>
        <dsp:cNvSpPr/>
      </dsp:nvSpPr>
      <dsp:spPr>
        <a:xfrm>
          <a:off x="74489" y="215218"/>
          <a:ext cx="718006" cy="7180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C8AE52-6CD5-4AEF-89C0-A03024BB37F8}">
      <dsp:nvSpPr>
        <dsp:cNvPr id="0" name=""/>
        <dsp:cNvSpPr/>
      </dsp:nvSpPr>
      <dsp:spPr>
        <a:xfrm>
          <a:off x="845094" y="1148350"/>
          <a:ext cx="7622464" cy="5744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5934" tIns="60960" rIns="60960" bIns="6096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uk-UA" sz="2400" kern="1200" dirty="0" smtClean="0">
            <a:latin typeface="Arial" charset="0"/>
            <a:cs typeface="Arial" charset="0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400" kern="1200" dirty="0" err="1" smtClean="0">
              <a:latin typeface="Arial" charset="0"/>
              <a:cs typeface="Arial" charset="0"/>
            </a:rPr>
            <a:t>Кламер</a:t>
          </a:r>
          <a:r>
            <a:rPr lang="uk-UA" sz="2400" kern="1200" dirty="0" smtClean="0">
              <a:latin typeface="Arial" charset="0"/>
              <a:cs typeface="Arial" charset="0"/>
            </a:rPr>
            <a:t> другого типу (</a:t>
          </a:r>
          <a:r>
            <a:rPr lang="uk-UA" sz="2400" kern="1200" dirty="0" err="1" smtClean="0">
              <a:latin typeface="Arial" charset="0"/>
              <a:cs typeface="Arial" charset="0"/>
            </a:rPr>
            <a:t>Роуча</a:t>
          </a:r>
          <a:r>
            <a:rPr lang="uk-UA" sz="2400" kern="1200" dirty="0" smtClean="0">
              <a:latin typeface="Arial" charset="0"/>
              <a:cs typeface="Arial" charset="0"/>
            </a:rPr>
            <a:t>)</a:t>
          </a:r>
        </a:p>
        <a:p>
          <a:pPr lvl="0" algn="l" defTabSz="755650">
            <a:spcBef>
              <a:spcPct val="0"/>
            </a:spcBef>
            <a:spcAft>
              <a:spcPct val="35000"/>
            </a:spcAft>
          </a:pPr>
          <a:endParaRPr lang="ru-RU" sz="2400" kern="1200" dirty="0"/>
        </a:p>
      </dsp:txBody>
      <dsp:txXfrm>
        <a:off x="845094" y="1148350"/>
        <a:ext cx="7622464" cy="574405"/>
      </dsp:txXfrm>
    </dsp:sp>
    <dsp:sp modelId="{E20B73E3-CAD0-4937-8926-5A40944A5677}">
      <dsp:nvSpPr>
        <dsp:cNvPr id="0" name=""/>
        <dsp:cNvSpPr/>
      </dsp:nvSpPr>
      <dsp:spPr>
        <a:xfrm>
          <a:off x="486090" y="1076550"/>
          <a:ext cx="718006" cy="7180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7475E1-0279-4AB8-B7C6-E317DA0FB930}">
      <dsp:nvSpPr>
        <dsp:cNvPr id="0" name=""/>
        <dsp:cNvSpPr/>
      </dsp:nvSpPr>
      <dsp:spPr>
        <a:xfrm>
          <a:off x="971422" y="2009682"/>
          <a:ext cx="7496135" cy="5744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5934" tIns="60960" rIns="60960" bIns="6096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uk-UA" sz="2400" kern="1200" dirty="0" smtClean="0">
            <a:latin typeface="Arial" charset="0"/>
            <a:cs typeface="Arial" charset="0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400" kern="1200" dirty="0" err="1" smtClean="0">
              <a:latin typeface="Arial" charset="0"/>
              <a:cs typeface="Arial" charset="0"/>
            </a:rPr>
            <a:t>Кламер</a:t>
          </a:r>
          <a:r>
            <a:rPr lang="uk-UA" sz="2400" kern="1200" dirty="0" smtClean="0">
              <a:latin typeface="Arial" charset="0"/>
              <a:cs typeface="Arial" charset="0"/>
            </a:rPr>
            <a:t> третього типу </a:t>
          </a:r>
          <a:r>
            <a:rPr lang="uk-UA" sz="2400" b="0" kern="1200" cap="none" dirty="0" smtClean="0">
              <a:latin typeface="Arial" pitchFamily="34" charset="0"/>
              <a:cs typeface="Arial" pitchFamily="34" charset="0"/>
            </a:rPr>
            <a:t>(Тип 1-2)</a:t>
          </a:r>
          <a:endParaRPr lang="uk-UA" sz="2400" b="0" kern="1200" dirty="0" smtClean="0">
            <a:latin typeface="Arial" pitchFamily="34" charset="0"/>
            <a:cs typeface="Arial" pitchFamily="34" charset="0"/>
          </a:endParaRPr>
        </a:p>
        <a:p>
          <a:pPr lvl="0" algn="l" defTabSz="1289050">
            <a:spcBef>
              <a:spcPct val="0"/>
            </a:spcBef>
            <a:spcAft>
              <a:spcPct val="35000"/>
            </a:spcAft>
          </a:pPr>
          <a:endParaRPr lang="ru-RU" kern="1200" dirty="0"/>
        </a:p>
      </dsp:txBody>
      <dsp:txXfrm>
        <a:off x="971422" y="2009682"/>
        <a:ext cx="7496135" cy="574405"/>
      </dsp:txXfrm>
    </dsp:sp>
    <dsp:sp modelId="{D6E6836D-4A55-4AC2-939F-CF10EFCC80A4}">
      <dsp:nvSpPr>
        <dsp:cNvPr id="0" name=""/>
        <dsp:cNvSpPr/>
      </dsp:nvSpPr>
      <dsp:spPr>
        <a:xfrm>
          <a:off x="612419" y="1937882"/>
          <a:ext cx="718006" cy="7180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73FEA8-3645-4F90-871D-9FD2B7BA326A}">
      <dsp:nvSpPr>
        <dsp:cNvPr id="0" name=""/>
        <dsp:cNvSpPr/>
      </dsp:nvSpPr>
      <dsp:spPr>
        <a:xfrm>
          <a:off x="845094" y="2871014"/>
          <a:ext cx="7622464" cy="5744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5934" tIns="60960" rIns="60960" bIns="6096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uk-UA" sz="2400" kern="1200" dirty="0" smtClean="0">
            <a:latin typeface="Arial" charset="0"/>
            <a:cs typeface="Arial" charset="0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400" kern="1200" dirty="0" err="1" smtClean="0">
              <a:latin typeface="Arial" charset="0"/>
              <a:cs typeface="Arial" charset="0"/>
            </a:rPr>
            <a:t>Кламер</a:t>
          </a:r>
          <a:r>
            <a:rPr lang="uk-UA" sz="2400" kern="1200" dirty="0" smtClean="0">
              <a:latin typeface="Arial" charset="0"/>
              <a:cs typeface="Arial" charset="0"/>
            </a:rPr>
            <a:t> четвертого типу - </a:t>
          </a:r>
          <a:r>
            <a:rPr lang="uk-UA" sz="2400" b="0" kern="1200" cap="none" dirty="0" smtClean="0">
              <a:latin typeface="Arial" pitchFamily="34" charset="0"/>
              <a:cs typeface="Arial" pitchFamily="34" charset="0"/>
            </a:rPr>
            <a:t>зворотної дії </a:t>
          </a:r>
          <a:endParaRPr lang="uk-UA" sz="2400" b="0" kern="1200" dirty="0" smtClean="0">
            <a:latin typeface="Arial" pitchFamily="34" charset="0"/>
            <a:cs typeface="Arial" pitchFamily="34" charset="0"/>
          </a:endParaRPr>
        </a:p>
        <a:p>
          <a:pPr lvl="0" algn="l" defTabSz="1333500">
            <a:spcBef>
              <a:spcPct val="0"/>
            </a:spcBef>
            <a:spcAft>
              <a:spcPct val="35000"/>
            </a:spcAft>
          </a:pPr>
          <a:endParaRPr lang="uk-UA" kern="1200" dirty="0" smtClean="0">
            <a:latin typeface="Arial" charset="0"/>
            <a:cs typeface="Arial" charset="0"/>
          </a:endParaRPr>
        </a:p>
      </dsp:txBody>
      <dsp:txXfrm>
        <a:off x="845094" y="2871014"/>
        <a:ext cx="7622464" cy="574405"/>
      </dsp:txXfrm>
    </dsp:sp>
    <dsp:sp modelId="{BAEBBB3A-BAD2-4218-89FA-0F786D0C6771}">
      <dsp:nvSpPr>
        <dsp:cNvPr id="0" name=""/>
        <dsp:cNvSpPr/>
      </dsp:nvSpPr>
      <dsp:spPr>
        <a:xfrm>
          <a:off x="486090" y="2799214"/>
          <a:ext cx="718006" cy="7180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569EB4-7856-4F96-B9A6-A36BE69DC792}">
      <dsp:nvSpPr>
        <dsp:cNvPr id="0" name=""/>
        <dsp:cNvSpPr/>
      </dsp:nvSpPr>
      <dsp:spPr>
        <a:xfrm>
          <a:off x="433492" y="3732347"/>
          <a:ext cx="8034065" cy="5744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5934" tIns="60960" rIns="60960" bIns="6096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uk-UA" sz="2400" kern="1200" dirty="0" smtClean="0">
            <a:latin typeface="Arial" charset="0"/>
            <a:cs typeface="Arial" charset="0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400" kern="1200" dirty="0" err="1" smtClean="0">
              <a:latin typeface="Arial" charset="0"/>
              <a:cs typeface="Arial" charset="0"/>
            </a:rPr>
            <a:t>Кламер</a:t>
          </a:r>
          <a:r>
            <a:rPr lang="uk-UA" sz="2400" kern="1200" dirty="0" smtClean="0">
              <a:latin typeface="Arial" charset="0"/>
              <a:cs typeface="Arial" charset="0"/>
            </a:rPr>
            <a:t> п</a:t>
          </a:r>
          <a:r>
            <a:rPr lang="en-US" sz="2400" kern="1200" dirty="0" smtClean="0">
              <a:latin typeface="Arial" charset="0"/>
              <a:cs typeface="Arial" charset="0"/>
            </a:rPr>
            <a:t>’</a:t>
          </a:r>
          <a:r>
            <a:rPr lang="uk-UA" sz="2400" kern="1200" dirty="0" err="1" smtClean="0">
              <a:latin typeface="Arial" charset="0"/>
              <a:cs typeface="Arial" charset="0"/>
            </a:rPr>
            <a:t>ятого</a:t>
          </a:r>
          <a:r>
            <a:rPr lang="uk-UA" sz="2400" kern="1200" dirty="0" smtClean="0">
              <a:latin typeface="Arial" charset="0"/>
              <a:cs typeface="Arial" charset="0"/>
            </a:rPr>
            <a:t> типу – кільцевий, одноплечий</a:t>
          </a:r>
        </a:p>
        <a:p>
          <a:pPr lvl="0" algn="l" defTabSz="1022350">
            <a:spcBef>
              <a:spcPct val="0"/>
            </a:spcBef>
            <a:spcAft>
              <a:spcPct val="35000"/>
            </a:spcAft>
          </a:pPr>
          <a:endParaRPr lang="ru-RU" sz="2400" kern="1200" dirty="0"/>
        </a:p>
      </dsp:txBody>
      <dsp:txXfrm>
        <a:off x="433492" y="3732347"/>
        <a:ext cx="8034065" cy="574405"/>
      </dsp:txXfrm>
    </dsp:sp>
    <dsp:sp modelId="{773B1C95-0695-4C76-8A46-953430A0363C}">
      <dsp:nvSpPr>
        <dsp:cNvPr id="0" name=""/>
        <dsp:cNvSpPr/>
      </dsp:nvSpPr>
      <dsp:spPr>
        <a:xfrm>
          <a:off x="74489" y="3660546"/>
          <a:ext cx="718006" cy="7180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74BC4C-C421-4336-8370-73B6FD5D5B30}">
      <dsp:nvSpPr>
        <dsp:cNvPr id="0" name=""/>
        <dsp:cNvSpPr/>
      </dsp:nvSpPr>
      <dsp:spPr>
        <a:xfrm rot="5400000">
          <a:off x="-236509" y="240733"/>
          <a:ext cx="1576726" cy="110370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500" kern="1200" dirty="0"/>
        </a:p>
      </dsp:txBody>
      <dsp:txXfrm rot="-5400000">
        <a:off x="0" y="556078"/>
        <a:ext cx="1103708" cy="473018"/>
      </dsp:txXfrm>
    </dsp:sp>
    <dsp:sp modelId="{364EE32B-D115-41EE-B22A-99F2535105CC}">
      <dsp:nvSpPr>
        <dsp:cNvPr id="0" name=""/>
        <dsp:cNvSpPr/>
      </dsp:nvSpPr>
      <dsp:spPr>
        <a:xfrm rot="5400000">
          <a:off x="3004291" y="-1875973"/>
          <a:ext cx="1024872" cy="482603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914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 smtClean="0"/>
            <a:t>визначають паралельність стінок опорних зубів</a:t>
          </a:r>
        </a:p>
        <a:p>
          <a:pPr marL="228600" lvl="1" indent="-228600" algn="l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kern="1200" dirty="0"/>
        </a:p>
      </dsp:txBody>
      <dsp:txXfrm rot="-5400000">
        <a:off x="1103709" y="74639"/>
        <a:ext cx="4776007" cy="924812"/>
      </dsp:txXfrm>
    </dsp:sp>
    <dsp:sp modelId="{C50941B9-E153-4378-91C4-E2815DCF249D}">
      <dsp:nvSpPr>
        <dsp:cNvPr id="0" name=""/>
        <dsp:cNvSpPr/>
      </dsp:nvSpPr>
      <dsp:spPr>
        <a:xfrm rot="5400000">
          <a:off x="-236509" y="1623309"/>
          <a:ext cx="1576726" cy="110370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500" kern="1200"/>
        </a:p>
      </dsp:txBody>
      <dsp:txXfrm rot="-5400000">
        <a:off x="0" y="1938654"/>
        <a:ext cx="1103708" cy="473018"/>
      </dsp:txXfrm>
    </dsp:sp>
    <dsp:sp modelId="{BB5B3453-EF0B-4152-B5A8-35F59E7A9260}">
      <dsp:nvSpPr>
        <dsp:cNvPr id="0" name=""/>
        <dsp:cNvSpPr/>
      </dsp:nvSpPr>
      <dsp:spPr>
        <a:xfrm rot="5400000">
          <a:off x="3004291" y="-513782"/>
          <a:ext cx="1024872" cy="482603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uk-UA" sz="2400" b="0" kern="1200" dirty="0" smtClean="0"/>
            <a:t> наносять на них </a:t>
          </a:r>
          <a:r>
            <a:rPr lang="uk-UA" sz="2400" b="0" kern="1200" dirty="0" err="1" smtClean="0"/>
            <a:t>кламерну</a:t>
          </a:r>
          <a:r>
            <a:rPr lang="uk-UA" sz="2400" b="0" kern="1200" dirty="0" smtClean="0"/>
            <a:t> лінію</a:t>
          </a:r>
        </a:p>
        <a:p>
          <a:pPr marL="285750" lvl="1" indent="0" algn="l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kern="1200" dirty="0"/>
        </a:p>
      </dsp:txBody>
      <dsp:txXfrm rot="-5400000">
        <a:off x="1103709" y="1436830"/>
        <a:ext cx="4776007" cy="924812"/>
      </dsp:txXfrm>
    </dsp:sp>
    <dsp:sp modelId="{5806A3DE-C51B-46BD-BA42-CC400CED6CFA}">
      <dsp:nvSpPr>
        <dsp:cNvPr id="0" name=""/>
        <dsp:cNvSpPr/>
      </dsp:nvSpPr>
      <dsp:spPr>
        <a:xfrm rot="5400000">
          <a:off x="-236509" y="3005884"/>
          <a:ext cx="1576726" cy="110370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500" kern="1200"/>
        </a:p>
      </dsp:txBody>
      <dsp:txXfrm rot="-5400000">
        <a:off x="0" y="3321229"/>
        <a:ext cx="1103708" cy="473018"/>
      </dsp:txXfrm>
    </dsp:sp>
    <dsp:sp modelId="{FA605D2D-12E2-4EE5-A392-2785BD40A421}">
      <dsp:nvSpPr>
        <dsp:cNvPr id="0" name=""/>
        <dsp:cNvSpPr/>
      </dsp:nvSpPr>
      <dsp:spPr>
        <a:xfrm rot="5400000">
          <a:off x="3004291" y="868793"/>
          <a:ext cx="1024872" cy="482603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914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 smtClean="0"/>
            <a:t>визначають вид та місце розташування елементів </a:t>
          </a:r>
          <a:r>
            <a:rPr lang="uk-UA" sz="2400" kern="1200" dirty="0" err="1" smtClean="0"/>
            <a:t>кламерів</a:t>
          </a:r>
          <a:endParaRPr lang="ru-RU" sz="2400" kern="1200" dirty="0" smtClean="0"/>
        </a:p>
      </dsp:txBody>
      <dsp:txXfrm rot="-5400000">
        <a:off x="1103709" y="2819405"/>
        <a:ext cx="4776007" cy="92481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20935B-A708-48F6-90B3-71856D4E6AEB}">
      <dsp:nvSpPr>
        <dsp:cNvPr id="0" name=""/>
        <dsp:cNvSpPr/>
      </dsp:nvSpPr>
      <dsp:spPr>
        <a:xfrm>
          <a:off x="-4506632" y="-691074"/>
          <a:ext cx="5368630" cy="5368630"/>
        </a:xfrm>
        <a:prstGeom prst="blockArc">
          <a:avLst>
            <a:gd name="adj1" fmla="val 18900000"/>
            <a:gd name="adj2" fmla="val 2700000"/>
            <a:gd name="adj3" fmla="val 402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0F907B-9DBA-416E-87A7-12B0710FD309}">
      <dsp:nvSpPr>
        <dsp:cNvPr id="0" name=""/>
        <dsp:cNvSpPr/>
      </dsp:nvSpPr>
      <dsp:spPr>
        <a:xfrm>
          <a:off x="554374" y="398648"/>
          <a:ext cx="6113108" cy="7972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2854" tIns="60960" rIns="60960" bIns="6096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uk-UA" sz="2400" kern="1200" dirty="0" smtClean="0">
            <a:latin typeface="Arial" charset="0"/>
            <a:cs typeface="Arial" charset="0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400" kern="1200" dirty="0" smtClean="0">
              <a:latin typeface="Arial" charset="0"/>
              <a:cs typeface="Arial" charset="0"/>
            </a:rPr>
            <a:t>Метод довільної орієнтації в </a:t>
          </a:r>
          <a:r>
            <a:rPr lang="uk-UA" sz="2400" kern="1200" dirty="0" err="1" smtClean="0">
              <a:latin typeface="Arial" charset="0"/>
              <a:cs typeface="Arial" charset="0"/>
            </a:rPr>
            <a:t>паралелометрі</a:t>
          </a:r>
          <a:endParaRPr lang="uk-UA" sz="2400" kern="1200" dirty="0" smtClean="0">
            <a:latin typeface="Arial" charset="0"/>
            <a:cs typeface="Arial" charset="0"/>
          </a:endParaRPr>
        </a:p>
        <a:p>
          <a:pPr lvl="0" algn="l" defTabSz="1689100">
            <a:spcBef>
              <a:spcPct val="0"/>
            </a:spcBef>
            <a:spcAft>
              <a:spcPct val="35000"/>
            </a:spcAft>
          </a:pPr>
          <a:endParaRPr lang="ru-RU" kern="1200" dirty="0"/>
        </a:p>
      </dsp:txBody>
      <dsp:txXfrm>
        <a:off x="554374" y="398648"/>
        <a:ext cx="6113108" cy="797296"/>
      </dsp:txXfrm>
    </dsp:sp>
    <dsp:sp modelId="{6E9FA2ED-87B8-4B70-8F78-BD2093AAA5C9}">
      <dsp:nvSpPr>
        <dsp:cNvPr id="0" name=""/>
        <dsp:cNvSpPr/>
      </dsp:nvSpPr>
      <dsp:spPr>
        <a:xfrm>
          <a:off x="56064" y="298986"/>
          <a:ext cx="996620" cy="9966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C8AE52-6CD5-4AEF-89C0-A03024BB37F8}">
      <dsp:nvSpPr>
        <dsp:cNvPr id="0" name=""/>
        <dsp:cNvSpPr/>
      </dsp:nvSpPr>
      <dsp:spPr>
        <a:xfrm>
          <a:off x="844191" y="1594592"/>
          <a:ext cx="5823291" cy="7972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2854" tIns="60960" rIns="60960" bIns="6096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uk-UA" sz="2400" kern="1200" dirty="0" smtClean="0">
            <a:latin typeface="Arial" charset="0"/>
            <a:cs typeface="Arial" charset="0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400" kern="1200" dirty="0" smtClean="0">
              <a:latin typeface="Arial" charset="0"/>
              <a:cs typeface="Arial" charset="0"/>
            </a:rPr>
            <a:t>Метод вибору</a:t>
          </a:r>
        </a:p>
        <a:p>
          <a:pPr lvl="0" algn="l" defTabSz="755650">
            <a:spcBef>
              <a:spcPct val="0"/>
            </a:spcBef>
            <a:spcAft>
              <a:spcPct val="35000"/>
            </a:spcAft>
          </a:pPr>
          <a:endParaRPr lang="ru-RU" sz="2400" kern="1200" dirty="0"/>
        </a:p>
      </dsp:txBody>
      <dsp:txXfrm>
        <a:off x="844191" y="1594592"/>
        <a:ext cx="5823291" cy="797296"/>
      </dsp:txXfrm>
    </dsp:sp>
    <dsp:sp modelId="{E20B73E3-CAD0-4937-8926-5A40944A5677}">
      <dsp:nvSpPr>
        <dsp:cNvPr id="0" name=""/>
        <dsp:cNvSpPr/>
      </dsp:nvSpPr>
      <dsp:spPr>
        <a:xfrm>
          <a:off x="345881" y="1494930"/>
          <a:ext cx="996620" cy="9966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07BC3A-EC16-41F5-A37A-EE292B13BC56}">
      <dsp:nvSpPr>
        <dsp:cNvPr id="0" name=""/>
        <dsp:cNvSpPr/>
      </dsp:nvSpPr>
      <dsp:spPr>
        <a:xfrm>
          <a:off x="554374" y="2790536"/>
          <a:ext cx="6113108" cy="7972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2854" tIns="60960" rIns="60960" bIns="6096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uk-UA" sz="2400" kern="1200" dirty="0" smtClean="0">
            <a:latin typeface="Arial" charset="0"/>
            <a:cs typeface="Arial" charset="0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400" kern="1200" dirty="0" smtClean="0">
              <a:latin typeface="Arial" charset="0"/>
              <a:cs typeface="Arial" charset="0"/>
            </a:rPr>
            <a:t>Метод визначення середньої осі опорних зубів</a:t>
          </a:r>
        </a:p>
        <a:p>
          <a:pPr lvl="0" algn="l" defTabSz="1022350">
            <a:spcBef>
              <a:spcPct val="0"/>
            </a:spcBef>
            <a:spcAft>
              <a:spcPct val="35000"/>
            </a:spcAft>
          </a:pPr>
          <a:endParaRPr lang="ru-RU" sz="2400" kern="1200" dirty="0"/>
        </a:p>
      </dsp:txBody>
      <dsp:txXfrm>
        <a:off x="554374" y="2790536"/>
        <a:ext cx="6113108" cy="797296"/>
      </dsp:txXfrm>
    </dsp:sp>
    <dsp:sp modelId="{773B1C95-0695-4C76-8A46-953430A0363C}">
      <dsp:nvSpPr>
        <dsp:cNvPr id="0" name=""/>
        <dsp:cNvSpPr/>
      </dsp:nvSpPr>
      <dsp:spPr>
        <a:xfrm>
          <a:off x="56064" y="2690874"/>
          <a:ext cx="996620" cy="9966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4D9BEC6-1656-44F0-960A-60C092DE4149}" type="datetimeFigureOut">
              <a:rPr lang="uk-UA"/>
              <a:pPr>
                <a:defRPr/>
              </a:pPr>
              <a:t>14.03.2018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uk-UA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4E8FBB1-EB71-4B8D-822C-FD999EF86F5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265602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E8FBB1-EB71-4B8D-822C-FD999EF86F5C}" type="slidenum">
              <a:rPr lang="uk-UA" smtClean="0"/>
              <a:pPr>
                <a:defRPr/>
              </a:pPr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3473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3-HD-BT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908925" y="4314825"/>
            <a:ext cx="2911475" cy="374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890AE-C0CC-4ED6-8DF4-070F64F55F00}" type="datetimeFigureOut">
              <a:rPr lang="en-US"/>
              <a:pPr>
                <a:defRPr/>
              </a:pPr>
              <a:t>3/14/2018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4350"/>
            <a:ext cx="640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338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FE6F61-E117-4C12-BD5E-A0DD5473B6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C989F-C39D-4DB4-8BC8-9D673995559A}" type="datetimeFigureOut">
              <a:rPr lang="en-US"/>
              <a:pPr>
                <a:defRPr/>
              </a:pPr>
              <a:t>3/14/2018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82043-0479-4231-BF6F-DE37DD1101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3-HD-BT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7813675" y="381000"/>
            <a:ext cx="2911475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CAC83B09-F215-463F-9A2B-E0F613632717}" type="datetimeFigureOut">
              <a:rPr lang="en-US"/>
              <a:pPr>
                <a:defRPr/>
              </a:pPr>
              <a:t>3/14/2018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413"/>
            <a:ext cx="69913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1675" y="381000"/>
            <a:ext cx="6445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FDACB-3C4C-48FA-A2F1-7C35455A12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C3-HD-BT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8"/>
          <p:cNvSpPr txBox="1"/>
          <p:nvPr/>
        </p:nvSpPr>
        <p:spPr>
          <a:xfrm>
            <a:off x="476250" y="933450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  <a:cs typeface="+mn-cs"/>
              </a:rPr>
              <a:t>“</a:t>
            </a:r>
          </a:p>
        </p:txBody>
      </p:sp>
      <p:sp>
        <p:nvSpPr>
          <p:cNvPr id="7" name="TextBox 9"/>
          <p:cNvSpPr txBox="1"/>
          <p:nvPr/>
        </p:nvSpPr>
        <p:spPr>
          <a:xfrm>
            <a:off x="10983913" y="2701925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>
          <a:xfrm>
            <a:off x="7813675" y="381000"/>
            <a:ext cx="2911475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2462C1AD-F98F-4138-9510-BC0563C6E863}" type="datetimeFigureOut">
              <a:rPr lang="en-US"/>
              <a:pPr>
                <a:defRPr/>
              </a:pPr>
              <a:t>3/14/2018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685800" y="379413"/>
            <a:ext cx="69913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0861675" y="381000"/>
            <a:ext cx="6445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3DA61C-014F-4C3A-9220-EFFE54542EF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3-HD-BT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7813675" y="379413"/>
            <a:ext cx="2911475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384F3D1B-2DB6-4115-A232-C9C4935A0C40}" type="datetimeFigureOut">
              <a:rPr lang="en-US"/>
              <a:pPr>
                <a:defRPr/>
              </a:pPr>
              <a:t>3/14/2018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413"/>
            <a:ext cx="69913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1675" y="381000"/>
            <a:ext cx="6445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D3CA2-40A2-4CEE-B48F-63F5B5B58E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4CDE7-52B6-4ED1-9CCA-B924FB728D55}" type="datetimeFigureOut">
              <a:rPr lang="en-US"/>
              <a:pPr>
                <a:defRPr/>
              </a:pPr>
              <a:t>3/14/2018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E61AF-61CB-45EC-8966-25AADA0394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C72C6-3667-4559-93E8-CEA0EF0ECC04}" type="datetimeFigureOut">
              <a:rPr lang="en-US"/>
              <a:pPr>
                <a:defRPr/>
              </a:pPr>
              <a:t>3/14/2018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F1A9B-D3E6-410E-93D8-52237774A8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9D8CE-6E49-4025-A1BA-EA09665D400D}" type="datetimeFigureOut">
              <a:rPr lang="en-US"/>
              <a:pPr>
                <a:defRPr/>
              </a:pPr>
              <a:t>3/14/2018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A1E8A-FF67-4012-92E6-9FCAF9F838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3-HD-BT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813675" y="379413"/>
            <a:ext cx="2911475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1651C891-A249-438C-9FC7-70B5500226E7}" type="datetimeFigureOut">
              <a:rPr lang="en-US"/>
              <a:pPr>
                <a:defRPr/>
              </a:pPr>
              <a:t>3/14/2018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3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1675" y="381000"/>
            <a:ext cx="6445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541C71-67FB-4069-BE7B-25845522AE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C97EA-EDA8-45F2-9A44-62C00E08C630}" type="datetimeFigureOut">
              <a:rPr lang="en-US"/>
              <a:pPr>
                <a:defRPr/>
              </a:pPr>
              <a:t>3/14/2018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6B0C5-C649-4423-8D59-FD2DFC982C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3-HD-BT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75150"/>
            <a:ext cx="12192000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813675" y="381000"/>
            <a:ext cx="2911475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88247243-FD8E-4AAD-A23F-1FB1BD54A438}" type="datetimeFigureOut">
              <a:rPr lang="en-US"/>
              <a:pPr>
                <a:defRPr/>
              </a:pPr>
              <a:t>3/14/2018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350" cy="3635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1675" y="381000"/>
            <a:ext cx="6445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B4656-440E-45D7-8F64-B65D16ED43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17E3A-0101-41A9-96F3-83A71E828210}" type="datetimeFigureOut">
              <a:rPr lang="en-US"/>
              <a:pPr>
                <a:defRPr/>
              </a:pPr>
              <a:t>3/14/2018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B1AB52-58AE-47E7-86C7-5734C19D56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D6B79-4128-43C9-ADA3-30A9CC131FF3}" type="datetimeFigureOut">
              <a:rPr lang="en-US"/>
              <a:pPr>
                <a:defRPr/>
              </a:pPr>
              <a:t>3/14/2018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49D16-4D72-40C3-B6B7-0435E54E3D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BCF06-A326-4334-81BC-84CD0E4273C4}" type="datetimeFigureOut">
              <a:rPr lang="en-US"/>
              <a:pPr>
                <a:defRPr/>
              </a:pPr>
              <a:t>3/14/2018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D1C71-883C-4685-A763-FFCE3D2894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B0B80-F646-4077-9D8A-58BBF29686FD}" type="datetimeFigureOut">
              <a:rPr lang="en-US"/>
              <a:pPr>
                <a:defRPr/>
              </a:pPr>
              <a:t>3/14/2018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D05C1-A0D1-4F0E-96C0-BA5885BCB0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84D07-3C5C-404D-93E0-5465C0E1A461}" type="datetimeFigureOut">
              <a:rPr lang="en-US"/>
              <a:pPr>
                <a:defRPr/>
              </a:pPr>
              <a:t>3/14/2018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40B87-810F-4C75-940D-F17F10F576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45AB1-00A1-46FB-900D-DA0A03B843F6}" type="datetimeFigureOut">
              <a:rPr lang="en-US"/>
              <a:pPr>
                <a:defRPr/>
              </a:pPr>
              <a:t>3/14/2018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0E680-3EA0-4EFB-A619-E1B1717B9E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C3-HD-TOP.pn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0" y="0"/>
            <a:ext cx="1219200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3588"/>
            <a:ext cx="8610600" cy="129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2193925"/>
            <a:ext cx="10820400" cy="402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4725" y="6356350"/>
            <a:ext cx="2911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8314037-EA50-465D-A72C-D1757032B194}" type="datetimeFigureOut">
              <a:rPr lang="en-US"/>
              <a:pPr>
                <a:defRPr/>
              </a:pPr>
              <a:t>3/14/2018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6350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A7F1126-2B28-4732-87DF-74E14E38EF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78" r:id="rId2"/>
    <p:sldLayoutId id="2147483880" r:id="rId3"/>
    <p:sldLayoutId id="2147483877" r:id="rId4"/>
    <p:sldLayoutId id="2147483876" r:id="rId5"/>
    <p:sldLayoutId id="2147483875" r:id="rId6"/>
    <p:sldLayoutId id="2147483874" r:id="rId7"/>
    <p:sldLayoutId id="2147483873" r:id="rId8"/>
    <p:sldLayoutId id="2147483872" r:id="rId9"/>
    <p:sldLayoutId id="2147483871" r:id="rId10"/>
    <p:sldLayoutId id="2147483881" r:id="rId11"/>
    <p:sldLayoutId id="2147483882" r:id="rId12"/>
    <p:sldLayoutId id="2147483883" r:id="rId13"/>
    <p:sldLayoutId id="2147483870" r:id="rId14"/>
    <p:sldLayoutId id="2147483869" r:id="rId15"/>
    <p:sldLayoutId id="2147483868" r:id="rId16"/>
    <p:sldLayoutId id="2147483884" r:id="rId17"/>
  </p:sldLayoutIdLst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5pPr>
      <a:lvl6pPr marL="4572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6pPr>
      <a:lvl7pPr marL="9144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7pPr>
      <a:lvl8pPr marL="13716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8pPr>
      <a:lvl9pPr marL="18288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49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51.png"/><Relationship Id="rId7" Type="http://schemas.openxmlformats.org/officeDocument/2006/relationships/diagramColors" Target="../diagrams/colors9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13" Type="http://schemas.openxmlformats.org/officeDocument/2006/relationships/diagramLayout" Target="../diagrams/layout12.xml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12" Type="http://schemas.openxmlformats.org/officeDocument/2006/relationships/diagramData" Target="../diagrams/data12.xml"/><Relationship Id="rId2" Type="http://schemas.openxmlformats.org/officeDocument/2006/relationships/diagramData" Target="../diagrams/data10.xml"/><Relationship Id="rId16" Type="http://schemas.microsoft.com/office/2007/relationships/diagramDrawing" Target="../diagrams/drawing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5" Type="http://schemas.openxmlformats.org/officeDocument/2006/relationships/diagramColors" Target="../diagrams/colors12.xml"/><Relationship Id="rId10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Relationship Id="rId14" Type="http://schemas.openxmlformats.org/officeDocument/2006/relationships/diagramQuickStyle" Target="../diagrams/quickStyle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emf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67.emf"/><Relationship Id="rId7" Type="http://schemas.openxmlformats.org/officeDocument/2006/relationships/diagramColors" Target="../diagrams/colors13.xml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719638" y="587375"/>
            <a:ext cx="7086600" cy="15525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ДВНЗ «</a:t>
            </a:r>
            <a:r>
              <a:rPr lang="ru-RU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Ужгородський</a:t>
            </a:r>
            <a:r>
              <a:rPr 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національний</a:t>
            </a:r>
            <a:r>
              <a:rPr 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університет</a:t>
            </a:r>
            <a:r>
              <a:rPr 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»</a:t>
            </a:r>
          </a:p>
          <a:p>
            <a:pPr algn="ctr">
              <a:defRPr/>
            </a:pPr>
            <a:r>
              <a:rPr lang="uk-UA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Стоматологічний факультет</a:t>
            </a:r>
          </a:p>
          <a:p>
            <a:pPr algn="ctr">
              <a:defRPr/>
            </a:pPr>
            <a:r>
              <a:rPr lang="uk-UA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Кафедра ортопедичної стоматології</a:t>
            </a:r>
            <a:endParaRPr lang="ru-RU" sz="2400" dirty="0"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  <a:p>
            <a:pPr algn="ctr">
              <a:defRPr/>
            </a:pPr>
            <a:endParaRPr lang="ru-RU" sz="2400" dirty="0"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  <p:sp>
        <p:nvSpPr>
          <p:cNvPr id="20482" name="Прямоугольник 5"/>
          <p:cNvSpPr>
            <a:spLocks noChangeArrowheads="1"/>
          </p:cNvSpPr>
          <p:nvPr/>
        </p:nvSpPr>
        <p:spPr bwMode="auto">
          <a:xfrm>
            <a:off x="3917950" y="5873750"/>
            <a:ext cx="4649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>
                <a:solidFill>
                  <a:srgbClr val="FF0000"/>
                </a:solidFill>
                <a:latin typeface="Century Gothic" pitchFamily="34" charset="0"/>
              </a:rPr>
              <a:t>д.мед.н., проф. Костенко Є.Я.</a:t>
            </a:r>
          </a:p>
        </p:txBody>
      </p:sp>
      <p:sp>
        <p:nvSpPr>
          <p:cNvPr id="20483" name="Text Box 6"/>
          <p:cNvSpPr txBox="1">
            <a:spLocks noChangeArrowheads="1"/>
          </p:cNvSpPr>
          <p:nvPr/>
        </p:nvSpPr>
        <p:spPr bwMode="auto">
          <a:xfrm>
            <a:off x="593725" y="3043238"/>
            <a:ext cx="757872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uk-UA" sz="4800" b="1">
                <a:solidFill>
                  <a:srgbClr val="000066"/>
                </a:solidFill>
              </a:rPr>
              <a:t>Бюгельне протезування</a:t>
            </a:r>
            <a:endParaRPr lang="ru-RU" sz="4800" b="1">
              <a:solidFill>
                <a:srgbClr val="000066"/>
              </a:solidFill>
            </a:endParaRPr>
          </a:p>
        </p:txBody>
      </p:sp>
      <p:pic>
        <p:nvPicPr>
          <p:cNvPr id="20484" name="Picture 7" descr="protezirovaniye-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72438" y="3276600"/>
            <a:ext cx="3967162" cy="23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4982" y="528060"/>
            <a:ext cx="8610600" cy="1293812"/>
          </a:xfrm>
        </p:spPr>
        <p:txBody>
          <a:bodyPr>
            <a:normAutofit/>
          </a:bodyPr>
          <a:lstStyle/>
          <a:p>
            <a:r>
              <a:rPr lang="uk-UA" cap="none" dirty="0" smtClean="0"/>
              <a:t>ФІСАЦІЯ ТА СТАБІЛІЗАЦІЯ </a:t>
            </a:r>
            <a:br>
              <a:rPr lang="uk-UA" cap="none" dirty="0" smtClean="0"/>
            </a:br>
            <a:r>
              <a:rPr lang="uk-UA" cap="none" dirty="0" smtClean="0"/>
              <a:t>БЮГЕЛЬНИХ ПРОТЕЗІВ</a:t>
            </a:r>
            <a:endParaRPr lang="uk-UA" cap="none" dirty="0"/>
          </a:p>
        </p:txBody>
      </p:sp>
      <p:sp>
        <p:nvSpPr>
          <p:cNvPr id="4" name="TextBox 3"/>
          <p:cNvSpPr txBox="1"/>
          <p:nvPr/>
        </p:nvSpPr>
        <p:spPr>
          <a:xfrm>
            <a:off x="969818" y="2202871"/>
            <a:ext cx="961505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uk-UA" sz="2800" dirty="0" smtClean="0"/>
              <a:t> </a:t>
            </a:r>
            <a:r>
              <a:rPr lang="uk-UA" sz="2800" b="1" dirty="0" smtClean="0">
                <a:latin typeface="+mj-lt"/>
              </a:rPr>
              <a:t>Фіксація</a:t>
            </a:r>
            <a:r>
              <a:rPr lang="uk-UA" sz="2800" dirty="0" smtClean="0">
                <a:latin typeface="+mj-lt"/>
              </a:rPr>
              <a:t> </a:t>
            </a:r>
            <a:r>
              <a:rPr lang="uk-UA" sz="2400" dirty="0" smtClean="0">
                <a:latin typeface="+mj-lt"/>
              </a:rPr>
              <a:t>– це утримування протезів на щелепах у стані відносного фізіологічного спокою жувального апарату, яке забезпечується за допомогою анатомічної </a:t>
            </a:r>
            <a:r>
              <a:rPr lang="uk-UA" sz="2400" dirty="0" err="1" smtClean="0">
                <a:latin typeface="+mj-lt"/>
              </a:rPr>
              <a:t>ретенції</a:t>
            </a:r>
            <a:r>
              <a:rPr lang="uk-UA" sz="2400" dirty="0" smtClean="0">
                <a:latin typeface="+mj-lt"/>
              </a:rPr>
              <a:t> та фізичних засобів</a:t>
            </a:r>
          </a:p>
          <a:p>
            <a:endParaRPr lang="uk-UA" sz="2400" dirty="0" smtClean="0"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uk-UA" sz="2800" dirty="0" smtClean="0">
                <a:latin typeface="+mj-lt"/>
              </a:rPr>
              <a:t> </a:t>
            </a:r>
            <a:r>
              <a:rPr lang="uk-UA" sz="2800" b="1" dirty="0" smtClean="0">
                <a:latin typeface="+mj-lt"/>
              </a:rPr>
              <a:t>Стабілізація</a:t>
            </a:r>
            <a:r>
              <a:rPr lang="uk-UA" dirty="0" smtClean="0">
                <a:latin typeface="+mj-lt"/>
              </a:rPr>
              <a:t> – </a:t>
            </a:r>
            <a:r>
              <a:rPr lang="uk-UA" sz="2400" dirty="0" smtClean="0">
                <a:latin typeface="+mj-lt"/>
              </a:rPr>
              <a:t>це утримування знімних протезів під час розмови та різних рухів нижньої щелепи</a:t>
            </a:r>
          </a:p>
          <a:p>
            <a:endParaRPr lang="uk-UA" sz="2400" dirty="0" smtClean="0"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uk-UA" sz="2800" b="1" dirty="0" smtClean="0">
                <a:latin typeface="+mj-lt"/>
              </a:rPr>
              <a:t> Рівновага</a:t>
            </a:r>
            <a:r>
              <a:rPr lang="uk-UA" b="1" dirty="0" smtClean="0">
                <a:latin typeface="+mj-lt"/>
              </a:rPr>
              <a:t> </a:t>
            </a:r>
            <a:r>
              <a:rPr lang="uk-UA" dirty="0" smtClean="0">
                <a:latin typeface="+mj-lt"/>
              </a:rPr>
              <a:t>– </a:t>
            </a:r>
            <a:r>
              <a:rPr lang="uk-UA" sz="2400" dirty="0" smtClean="0">
                <a:latin typeface="+mj-lt"/>
              </a:rPr>
              <a:t>це стійкість протезів під час виконання жувальних рухів</a:t>
            </a:r>
            <a:endParaRPr lang="uk-UA" sz="2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3021" y="586167"/>
            <a:ext cx="8610600" cy="1293812"/>
          </a:xfrm>
        </p:spPr>
        <p:txBody>
          <a:bodyPr/>
          <a:lstStyle/>
          <a:p>
            <a:r>
              <a:rPr lang="uk-UA" cap="none" dirty="0" smtClean="0"/>
              <a:t>ФІСАЦІЯ ТА СТАБІЛІЗАЦІЯ </a:t>
            </a:r>
            <a:br>
              <a:rPr lang="uk-UA" cap="none" dirty="0" smtClean="0"/>
            </a:br>
            <a:r>
              <a:rPr lang="uk-UA" cap="none" dirty="0" smtClean="0"/>
              <a:t>БЮГЕЛЬНИХ ПРОТЕЗІВ</a:t>
            </a:r>
            <a:endParaRPr lang="uk-UA" cap="none" dirty="0"/>
          </a:p>
        </p:txBody>
      </p:sp>
      <p:sp>
        <p:nvSpPr>
          <p:cNvPr id="4" name="TextBox 3"/>
          <p:cNvSpPr txBox="1"/>
          <p:nvPr/>
        </p:nvSpPr>
        <p:spPr>
          <a:xfrm>
            <a:off x="1794474" y="2104028"/>
            <a:ext cx="85778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Ефективність </a:t>
            </a:r>
            <a:r>
              <a:rPr lang="ru-RU" sz="2800" b="1" dirty="0" err="1" smtClean="0"/>
              <a:t>фіксації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бюгельних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протезів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залежить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від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кількості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опорних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зубів</a:t>
            </a:r>
            <a:endParaRPr lang="uk-UA" sz="2800" b="1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295499803"/>
              </p:ext>
            </p:extLst>
          </p:nvPr>
        </p:nvGraphicFramePr>
        <p:xfrm>
          <a:off x="1269243" y="3058135"/>
          <a:ext cx="9908273" cy="3602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3021" y="586167"/>
            <a:ext cx="8610600" cy="1293812"/>
          </a:xfrm>
        </p:spPr>
        <p:txBody>
          <a:bodyPr/>
          <a:lstStyle/>
          <a:p>
            <a:r>
              <a:rPr lang="uk-UA" cap="none" dirty="0" smtClean="0"/>
              <a:t>ФІСАЦІЯ ТА СТАБІЛІЗАЦІЯ </a:t>
            </a:r>
            <a:br>
              <a:rPr lang="uk-UA" cap="none" dirty="0" smtClean="0"/>
            </a:br>
            <a:r>
              <a:rPr lang="uk-UA" cap="none" dirty="0" smtClean="0"/>
              <a:t>БЮГЕЛЬНИХ ПРОТЕЗІВ</a:t>
            </a:r>
            <a:endParaRPr lang="uk-UA" cap="none" dirty="0"/>
          </a:p>
        </p:txBody>
      </p:sp>
      <p:pic>
        <p:nvPicPr>
          <p:cNvPr id="9" name="Рисунок 8" descr="mb4_01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168" y="2888504"/>
            <a:ext cx="4880956" cy="31311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0103" y="1996575"/>
            <a:ext cx="64479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/>
              <a:t>Види розміщення </a:t>
            </a:r>
            <a:r>
              <a:rPr lang="uk-UA" sz="2800" b="1" dirty="0" err="1" smtClean="0"/>
              <a:t>кламерних</a:t>
            </a:r>
            <a:r>
              <a:rPr lang="uk-UA" sz="2800" b="1" dirty="0" smtClean="0"/>
              <a:t> ліній:</a:t>
            </a:r>
            <a:endParaRPr lang="uk-UA" sz="2800" b="1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597337126"/>
              </p:ext>
            </p:extLst>
          </p:nvPr>
        </p:nvGraphicFramePr>
        <p:xfrm>
          <a:off x="423081" y="2458240"/>
          <a:ext cx="5281683" cy="4141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7788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3" descr="бюгель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0525" y="1182688"/>
            <a:ext cx="3678238" cy="227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ext Box 5"/>
          <p:cNvSpPr txBox="1">
            <a:spLocks noChangeArrowheads="1"/>
          </p:cNvSpPr>
          <p:nvPr/>
        </p:nvSpPr>
        <p:spPr bwMode="auto">
          <a:xfrm>
            <a:off x="339725" y="3913188"/>
            <a:ext cx="40211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>
              <a:buFontTx/>
              <a:buChar char="•"/>
            </a:pPr>
            <a:r>
              <a:rPr lang="uk-UA" sz="2800"/>
              <a:t> протези з кламерним </a:t>
            </a:r>
          </a:p>
          <a:p>
            <a:pPr defTabSz="914400"/>
            <a:r>
              <a:rPr lang="uk-UA" sz="2800"/>
              <a:t>типом фіксації</a:t>
            </a:r>
            <a:endParaRPr lang="ru-RU" sz="2800"/>
          </a:p>
        </p:txBody>
      </p:sp>
      <p:sp>
        <p:nvSpPr>
          <p:cNvPr id="24579" name="Text Box 6"/>
          <p:cNvSpPr txBox="1">
            <a:spLocks noChangeArrowheads="1"/>
          </p:cNvSpPr>
          <p:nvPr/>
        </p:nvSpPr>
        <p:spPr bwMode="auto">
          <a:xfrm>
            <a:off x="4365625" y="4713288"/>
            <a:ext cx="377031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>
              <a:buFontTx/>
              <a:buChar char="•"/>
            </a:pPr>
            <a:r>
              <a:rPr lang="uk-UA" sz="2800"/>
              <a:t> протези з замковим </a:t>
            </a:r>
          </a:p>
          <a:p>
            <a:pPr defTabSz="914400"/>
            <a:r>
              <a:rPr lang="uk-UA" sz="2800"/>
              <a:t>типом кріплення</a:t>
            </a:r>
            <a:endParaRPr lang="ru-RU" sz="2800"/>
          </a:p>
        </p:txBody>
      </p:sp>
      <p:pic>
        <p:nvPicPr>
          <p:cNvPr id="24580" name="Picture 8" descr="fiksaciya-pri-pomoshchi-zamkovogo-soedineniya-600x4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30700" y="1951038"/>
            <a:ext cx="3683000" cy="245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Text Box 10"/>
          <p:cNvSpPr txBox="1">
            <a:spLocks noChangeArrowheads="1"/>
          </p:cNvSpPr>
          <p:nvPr/>
        </p:nvSpPr>
        <p:spPr bwMode="auto">
          <a:xfrm>
            <a:off x="7645400" y="5437188"/>
            <a:ext cx="4546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>
              <a:buFontTx/>
              <a:buChar char="•"/>
            </a:pPr>
            <a:r>
              <a:rPr lang="uk-UA" sz="2400"/>
              <a:t> </a:t>
            </a:r>
            <a:r>
              <a:rPr lang="uk-UA" sz="2800"/>
              <a:t>протези із телескопічною</a:t>
            </a:r>
          </a:p>
          <a:p>
            <a:pPr defTabSz="914400"/>
            <a:r>
              <a:rPr lang="uk-UA" sz="2800"/>
              <a:t>системою фіксації</a:t>
            </a:r>
            <a:endParaRPr lang="ru-RU" sz="2800"/>
          </a:p>
        </p:txBody>
      </p:sp>
      <p:sp>
        <p:nvSpPr>
          <p:cNvPr id="24583" name="Заголовок 1"/>
          <p:cNvSpPr>
            <a:spLocks/>
          </p:cNvSpPr>
          <p:nvPr/>
        </p:nvSpPr>
        <p:spPr bwMode="auto">
          <a:xfrm>
            <a:off x="1422400" y="585788"/>
            <a:ext cx="10426700" cy="129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defTabSz="914400">
              <a:lnSpc>
                <a:spcPct val="90000"/>
              </a:lnSpc>
            </a:pPr>
            <a:r>
              <a:rPr lang="uk-UA" sz="4000" b="1" dirty="0">
                <a:latin typeface="Century Gothic" pitchFamily="34" charset="0"/>
              </a:rPr>
              <a:t>По типу фіксації </a:t>
            </a:r>
            <a:r>
              <a:rPr lang="uk-UA" sz="4000" b="1" dirty="0" err="1">
                <a:latin typeface="Century Gothic" pitchFamily="34" charset="0"/>
              </a:rPr>
              <a:t>бюгельні</a:t>
            </a:r>
            <a:r>
              <a:rPr lang="uk-UA" sz="4000" b="1" dirty="0">
                <a:latin typeface="Century Gothic" pitchFamily="34" charset="0"/>
              </a:rPr>
              <a:t> </a:t>
            </a:r>
            <a:br>
              <a:rPr lang="uk-UA" sz="4000" b="1" dirty="0">
                <a:latin typeface="Century Gothic" pitchFamily="34" charset="0"/>
              </a:rPr>
            </a:br>
            <a:r>
              <a:rPr lang="uk-UA" sz="4000" b="1" dirty="0">
                <a:latin typeface="Century Gothic" pitchFamily="34" charset="0"/>
              </a:rPr>
              <a:t>протези </a:t>
            </a:r>
            <a:r>
              <a:rPr lang="uk-UA" sz="4000" b="1" dirty="0" smtClean="0">
                <a:latin typeface="Century Gothic" pitchFamily="34" charset="0"/>
              </a:rPr>
              <a:t>поділяються </a:t>
            </a:r>
            <a:r>
              <a:rPr lang="uk-UA" sz="4000" b="1" dirty="0">
                <a:latin typeface="Century Gothic" pitchFamily="34" charset="0"/>
              </a:rPr>
              <a:t>на:</a:t>
            </a:r>
            <a:endParaRPr lang="ru-RU" sz="4000" b="1" dirty="0">
              <a:latin typeface="Century Gothic" pitchFamily="34" charset="0"/>
            </a:endParaRPr>
          </a:p>
        </p:txBody>
      </p:sp>
      <p:pic>
        <p:nvPicPr>
          <p:cNvPr id="9" name="Рисунок 8" descr="byugelnoeprotezirovaniechtoetotakoefotog_9712333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7308" y="2673927"/>
            <a:ext cx="3493214" cy="259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619830436"/>
              </p:ext>
            </p:extLst>
          </p:nvPr>
        </p:nvGraphicFramePr>
        <p:xfrm>
          <a:off x="277090" y="2341416"/>
          <a:ext cx="7855527" cy="4100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Рисунок 5" descr="byugelnye-protezy-photo-04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92835" y="1868857"/>
            <a:ext cx="3142210" cy="2623063"/>
          </a:xfrm>
          <a:prstGeom prst="rect">
            <a:avLst/>
          </a:prstGeom>
        </p:spPr>
      </p:pic>
      <p:pic>
        <p:nvPicPr>
          <p:cNvPr id="7" name="Рисунок 6" descr="protez-shiniruyushchij_533x317-300x178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2110" y="4742585"/>
            <a:ext cx="3063586" cy="18177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87781" y="833872"/>
            <a:ext cx="918556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/>
              <a:t>Дуга </a:t>
            </a:r>
            <a:r>
              <a:rPr lang="uk-UA" sz="3600" b="1" dirty="0" err="1" smtClean="0"/>
              <a:t>бюгельного</a:t>
            </a:r>
            <a:r>
              <a:rPr lang="uk-UA" sz="3600" b="1" dirty="0" smtClean="0"/>
              <a:t> протеза </a:t>
            </a:r>
            <a:r>
              <a:rPr lang="uk-UA" sz="2800" dirty="0" smtClean="0"/>
              <a:t>– з</a:t>
            </a:r>
            <a:r>
              <a:rPr lang="en-US" sz="2800" dirty="0" smtClean="0"/>
              <a:t>’</a:t>
            </a:r>
            <a:r>
              <a:rPr lang="uk-UA" sz="2800" dirty="0" err="1" smtClean="0"/>
              <a:t>єднує</a:t>
            </a:r>
            <a:r>
              <a:rPr lang="uk-UA" sz="2800" dirty="0" smtClean="0"/>
              <a:t> деталі протеза в єдиний каркас</a:t>
            </a:r>
          </a:p>
          <a:p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450673814"/>
              </p:ext>
            </p:extLst>
          </p:nvPr>
        </p:nvGraphicFramePr>
        <p:xfrm>
          <a:off x="1657927" y="0"/>
          <a:ext cx="9010073" cy="4988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43778" y="5012748"/>
            <a:ext cx="114749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latin typeface="+mj-lt"/>
              </a:rPr>
              <a:t>Особливістю </a:t>
            </a:r>
            <a:r>
              <a:rPr lang="uk-UA" sz="2800" dirty="0" err="1" smtClean="0">
                <a:latin typeface="+mj-lt"/>
              </a:rPr>
              <a:t>бюгельних</a:t>
            </a:r>
            <a:r>
              <a:rPr lang="uk-UA" sz="2800" dirty="0" smtClean="0">
                <a:latin typeface="+mj-lt"/>
              </a:rPr>
              <a:t> протезів є наявність </a:t>
            </a:r>
            <a:r>
              <a:rPr lang="uk-UA" sz="2800" dirty="0" err="1" smtClean="0">
                <a:latin typeface="+mj-lt"/>
              </a:rPr>
              <a:t>опорно-утримувальних</a:t>
            </a:r>
            <a:r>
              <a:rPr lang="uk-UA" sz="2800" dirty="0" smtClean="0">
                <a:latin typeface="+mj-lt"/>
              </a:rPr>
              <a:t> </a:t>
            </a:r>
            <a:r>
              <a:rPr lang="uk-UA" sz="2800" dirty="0" err="1" smtClean="0">
                <a:latin typeface="+mj-lt"/>
              </a:rPr>
              <a:t>кламерів</a:t>
            </a:r>
            <a:endParaRPr lang="uk-UA" sz="2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35200" y="547688"/>
            <a:ext cx="9486900" cy="129381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uk-UA" b="1" cap="none" dirty="0" smtClean="0"/>
              <a:t>Складові частини </a:t>
            </a:r>
            <a:br>
              <a:rPr lang="uk-UA" b="1" cap="none" dirty="0" smtClean="0"/>
            </a:br>
            <a:r>
              <a:rPr lang="uk-UA" b="1" cap="none" dirty="0" err="1" smtClean="0"/>
              <a:t>опорно-утримувального</a:t>
            </a:r>
            <a:r>
              <a:rPr lang="uk-UA" b="1" cap="none" dirty="0" smtClean="0"/>
              <a:t> </a:t>
            </a:r>
            <a:r>
              <a:rPr lang="uk-UA" b="1" cap="none" dirty="0" err="1" smtClean="0"/>
              <a:t>кламера</a:t>
            </a:r>
            <a:r>
              <a:rPr lang="uk-UA" sz="3600" cap="none" dirty="0" smtClean="0"/>
              <a:t> </a:t>
            </a:r>
            <a:endParaRPr lang="ru-RU" sz="3600" cap="none" dirty="0" smtClean="0"/>
          </a:p>
        </p:txBody>
      </p:sp>
      <p:sp>
        <p:nvSpPr>
          <p:cNvPr id="25602" name="Rectangle 3"/>
          <p:cNvSpPr>
            <a:spLocks noGrp="1"/>
          </p:cNvSpPr>
          <p:nvPr>
            <p:ph type="body" idx="1"/>
          </p:nvPr>
        </p:nvSpPr>
        <p:spPr>
          <a:xfrm>
            <a:off x="685800" y="2282825"/>
            <a:ext cx="6616700" cy="4138613"/>
          </a:xfrm>
        </p:spPr>
        <p:txBody>
          <a:bodyPr/>
          <a:lstStyle/>
          <a:p>
            <a:r>
              <a:rPr lang="uk-UA" sz="2400" b="1" dirty="0" smtClean="0">
                <a:latin typeface="+mj-lt"/>
                <a:cs typeface="Arial" charset="0"/>
              </a:rPr>
              <a:t>Тіло </a:t>
            </a:r>
            <a:r>
              <a:rPr lang="uk-UA" sz="2400" b="1" dirty="0" err="1" smtClean="0">
                <a:latin typeface="+mj-lt"/>
                <a:cs typeface="Arial" charset="0"/>
              </a:rPr>
              <a:t>кламера</a:t>
            </a:r>
            <a:r>
              <a:rPr lang="uk-UA" sz="2400" dirty="0" smtClean="0">
                <a:latin typeface="+mj-lt"/>
                <a:cs typeface="Arial" charset="0"/>
              </a:rPr>
              <a:t> – нерухома частина, що розміщується над екватором опорного зуба</a:t>
            </a:r>
          </a:p>
          <a:p>
            <a:r>
              <a:rPr lang="uk-UA" sz="2400" b="1" dirty="0" smtClean="0">
                <a:latin typeface="+mj-lt"/>
                <a:cs typeface="Arial" charset="0"/>
              </a:rPr>
              <a:t>Відросток </a:t>
            </a:r>
            <a:r>
              <a:rPr lang="uk-UA" sz="2400" b="1" dirty="0" err="1" smtClean="0">
                <a:latin typeface="+mj-lt"/>
                <a:cs typeface="Arial" charset="0"/>
              </a:rPr>
              <a:t>кламера</a:t>
            </a:r>
            <a:r>
              <a:rPr lang="uk-UA" sz="2400" dirty="0" smtClean="0">
                <a:latin typeface="+mj-lt"/>
                <a:cs typeface="Arial" charset="0"/>
              </a:rPr>
              <a:t> – частина тіла </a:t>
            </a:r>
            <a:r>
              <a:rPr lang="uk-UA" sz="2400" dirty="0" err="1" smtClean="0">
                <a:latin typeface="+mj-lt"/>
                <a:cs typeface="Arial" charset="0"/>
              </a:rPr>
              <a:t>кламера</a:t>
            </a:r>
            <a:r>
              <a:rPr lang="uk-UA" sz="2400" dirty="0" smtClean="0">
                <a:latin typeface="+mj-lt"/>
                <a:cs typeface="Arial" charset="0"/>
              </a:rPr>
              <a:t>, що переходить в базис протеза</a:t>
            </a:r>
          </a:p>
          <a:p>
            <a:r>
              <a:rPr lang="uk-UA" sz="2400" b="1" dirty="0" smtClean="0">
                <a:latin typeface="+mj-lt"/>
                <a:cs typeface="Arial" charset="0"/>
              </a:rPr>
              <a:t>Плече </a:t>
            </a:r>
            <a:r>
              <a:rPr lang="uk-UA" sz="2400" b="1" dirty="0" err="1" smtClean="0">
                <a:latin typeface="+mj-lt"/>
                <a:cs typeface="Arial" charset="0"/>
              </a:rPr>
              <a:t>кламера</a:t>
            </a:r>
            <a:r>
              <a:rPr lang="uk-UA" sz="2400" dirty="0" smtClean="0">
                <a:latin typeface="+mj-lt"/>
                <a:cs typeface="Arial" charset="0"/>
              </a:rPr>
              <a:t> – пружиниста частина, яка охоплює коронку зуба</a:t>
            </a:r>
          </a:p>
          <a:p>
            <a:r>
              <a:rPr lang="uk-UA" sz="2400" b="1" dirty="0" err="1" smtClean="0">
                <a:latin typeface="+mj-lt"/>
                <a:cs typeface="Arial" charset="0"/>
              </a:rPr>
              <a:t>Оклюзійна</a:t>
            </a:r>
            <a:r>
              <a:rPr lang="uk-UA" sz="2400" b="1" dirty="0" smtClean="0">
                <a:latin typeface="+mj-lt"/>
                <a:cs typeface="Arial" charset="0"/>
              </a:rPr>
              <a:t> накладка</a:t>
            </a:r>
            <a:r>
              <a:rPr lang="uk-UA" sz="2400" dirty="0" smtClean="0">
                <a:latin typeface="+mj-lt"/>
                <a:cs typeface="Arial" charset="0"/>
              </a:rPr>
              <a:t> – розміщується на жувальній поверхні зуба</a:t>
            </a:r>
          </a:p>
          <a:p>
            <a:pPr>
              <a:buFont typeface="Arial" charset="0"/>
              <a:buNone/>
            </a:pPr>
            <a:endParaRPr lang="ru-RU" sz="2400" dirty="0" smtClean="0">
              <a:latin typeface="Arial" charset="0"/>
              <a:cs typeface="Arial" charset="0"/>
            </a:endParaRPr>
          </a:p>
        </p:txBody>
      </p:sp>
      <p:pic>
        <p:nvPicPr>
          <p:cNvPr id="25603" name="Picture 4" descr="34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86613" y="2555875"/>
            <a:ext cx="4560887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3964" y="449689"/>
            <a:ext cx="8610600" cy="1293812"/>
          </a:xfrm>
        </p:spPr>
        <p:txBody>
          <a:bodyPr>
            <a:normAutofit/>
          </a:bodyPr>
          <a:lstStyle/>
          <a:p>
            <a:r>
              <a:rPr lang="uk-UA" b="1" cap="none" dirty="0" smtClean="0"/>
              <a:t>Поділ коронки зуба на </a:t>
            </a:r>
            <a:br>
              <a:rPr lang="uk-UA" b="1" cap="none" dirty="0" smtClean="0"/>
            </a:br>
            <a:r>
              <a:rPr lang="uk-UA" b="1" cap="none" dirty="0" smtClean="0"/>
              <a:t>опорну та </a:t>
            </a:r>
            <a:r>
              <a:rPr lang="uk-UA" b="1" cap="none" dirty="0" err="1" smtClean="0"/>
              <a:t>ретенційну</a:t>
            </a:r>
            <a:r>
              <a:rPr lang="uk-UA" b="1" cap="none" dirty="0" smtClean="0"/>
              <a:t> частини</a:t>
            </a:r>
            <a:endParaRPr lang="ru-RU" b="1" cap="none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9" y="3325335"/>
            <a:ext cx="5135035" cy="2088828"/>
          </a:xfrm>
        </p:spPr>
      </p:pic>
      <p:sp>
        <p:nvSpPr>
          <p:cNvPr id="5" name="TextBox 4"/>
          <p:cNvSpPr txBox="1"/>
          <p:nvPr/>
        </p:nvSpPr>
        <p:spPr>
          <a:xfrm>
            <a:off x="887104" y="1705972"/>
            <a:ext cx="102631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600" b="1" dirty="0" smtClean="0"/>
              <a:t>Вертикальна осьова лінія, пересікаючись із поясом зуба, утворює чотири квадранти</a:t>
            </a:r>
            <a:endParaRPr lang="ru-RU" sz="2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281684" y="2796948"/>
            <a:ext cx="681478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/>
              <a:t>I </a:t>
            </a:r>
            <a:r>
              <a:rPr lang="uk-UA" sz="2200" dirty="0" smtClean="0"/>
              <a:t>та</a:t>
            </a:r>
            <a:r>
              <a:rPr lang="en-US" sz="2200" dirty="0" smtClean="0"/>
              <a:t> II</a:t>
            </a:r>
            <a:r>
              <a:rPr lang="uk-UA" sz="2200" dirty="0" smtClean="0"/>
              <a:t> квадранти називаються </a:t>
            </a:r>
            <a:r>
              <a:rPr lang="uk-UA" sz="2200" dirty="0" err="1" smtClean="0"/>
              <a:t>оклюзійними</a:t>
            </a:r>
            <a:r>
              <a:rPr lang="uk-UA" sz="2200" dirty="0" smtClean="0"/>
              <a:t> або опорними;</a:t>
            </a:r>
          </a:p>
          <a:p>
            <a:r>
              <a:rPr lang="uk-UA" sz="2200" dirty="0"/>
              <a:t> </a:t>
            </a:r>
            <a:r>
              <a:rPr lang="uk-UA" sz="2200" dirty="0" smtClean="0"/>
              <a:t>    </a:t>
            </a:r>
            <a:r>
              <a:rPr lang="en-US" sz="2200" dirty="0" smtClean="0"/>
              <a:t>III </a:t>
            </a:r>
            <a:r>
              <a:rPr lang="uk-UA" sz="2200" dirty="0" smtClean="0"/>
              <a:t>та </a:t>
            </a:r>
            <a:r>
              <a:rPr lang="en-US" sz="2200" dirty="0" smtClean="0"/>
              <a:t>IV </a:t>
            </a:r>
            <a:r>
              <a:rPr lang="uk-UA" sz="2200" dirty="0" smtClean="0"/>
              <a:t>– відповідно </a:t>
            </a:r>
            <a:r>
              <a:rPr lang="uk-UA" sz="2200" dirty="0" err="1" smtClean="0"/>
              <a:t>гінгівальними</a:t>
            </a:r>
            <a:r>
              <a:rPr lang="uk-UA" sz="2200" dirty="0" smtClean="0"/>
              <a:t> або </a:t>
            </a:r>
          </a:p>
          <a:p>
            <a:r>
              <a:rPr lang="uk-UA" sz="2200" dirty="0" smtClean="0"/>
              <a:t>     </a:t>
            </a:r>
            <a:r>
              <a:rPr lang="uk-UA" sz="2200" dirty="0" err="1" smtClean="0"/>
              <a:t>ретенційними</a:t>
            </a:r>
            <a:endParaRPr lang="uk-UA" sz="2200" dirty="0" smtClean="0"/>
          </a:p>
          <a:p>
            <a:endParaRPr lang="uk-UA" sz="2200" dirty="0"/>
          </a:p>
          <a:p>
            <a:pPr marL="342900" indent="-342900">
              <a:buFont typeface="Arial" pitchFamily="34" charset="0"/>
              <a:buChar char="•"/>
            </a:pPr>
            <a:r>
              <a:rPr lang="uk-UA" sz="2200" dirty="0" err="1" smtClean="0"/>
              <a:t>Кламер</a:t>
            </a:r>
            <a:r>
              <a:rPr lang="uk-UA" sz="2200" dirty="0" smtClean="0"/>
              <a:t>, плече якого розміщене на </a:t>
            </a:r>
            <a:r>
              <a:rPr lang="uk-UA" sz="2200" dirty="0" err="1" smtClean="0"/>
              <a:t>ретенційній</a:t>
            </a:r>
            <a:r>
              <a:rPr lang="uk-UA" sz="2200" dirty="0" smtClean="0"/>
              <a:t> частині коронки називається </a:t>
            </a:r>
            <a:r>
              <a:rPr lang="uk-UA" sz="2200" dirty="0" err="1" smtClean="0"/>
              <a:t>утримувальним</a:t>
            </a:r>
            <a:endParaRPr lang="uk-UA" sz="2200" dirty="0" smtClean="0"/>
          </a:p>
          <a:p>
            <a:endParaRPr lang="uk-UA" sz="2200" dirty="0"/>
          </a:p>
          <a:p>
            <a:pPr marL="342900" indent="-342900">
              <a:buFont typeface="Arial" pitchFamily="34" charset="0"/>
              <a:buChar char="•"/>
            </a:pPr>
            <a:r>
              <a:rPr lang="uk-UA" sz="2200" dirty="0" err="1" smtClean="0"/>
              <a:t>Кламери</a:t>
            </a:r>
            <a:r>
              <a:rPr lang="uk-UA" sz="2200" dirty="0"/>
              <a:t> </a:t>
            </a:r>
            <a:r>
              <a:rPr lang="uk-UA" sz="2200" dirty="0" smtClean="0"/>
              <a:t>та їх деталі, що розміщуються на обох частинах коронки (опорній та </a:t>
            </a:r>
            <a:r>
              <a:rPr lang="uk-UA" sz="2200" dirty="0" err="1" smtClean="0"/>
              <a:t>ретенційній</a:t>
            </a:r>
            <a:r>
              <a:rPr lang="uk-UA" sz="2200" dirty="0" smtClean="0"/>
              <a:t>) називаються </a:t>
            </a:r>
            <a:r>
              <a:rPr lang="uk-UA" sz="2200" dirty="0" err="1" smtClean="0"/>
              <a:t>опорно-утримувальними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44681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73400" y="484188"/>
            <a:ext cx="8610600" cy="129381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uk-UA" b="1" cap="none" smtClean="0"/>
              <a:t>Кламери системи Нея</a:t>
            </a:r>
            <a:endParaRPr lang="ru-RU" b="1" cap="none" smtClean="0"/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2562226" y="1485851"/>
            <a:ext cx="96297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uk-UA" sz="2800" dirty="0"/>
              <a:t>Були розроблені в 1956 </a:t>
            </a:r>
            <a:r>
              <a:rPr lang="uk-UA" sz="2800" dirty="0" smtClean="0"/>
              <a:t>році</a:t>
            </a:r>
            <a:endParaRPr lang="ru-RU" sz="2800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129609590"/>
              </p:ext>
            </p:extLst>
          </p:nvPr>
        </p:nvGraphicFramePr>
        <p:xfrm>
          <a:off x="1715973" y="2108200"/>
          <a:ext cx="8531112" cy="4593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uk-UA" b="1" cap="none" smtClean="0"/>
              <a:t>Кламер 1 типу (Аккера)</a:t>
            </a:r>
            <a:endParaRPr lang="ru-RU" b="1" cap="none" smtClean="0"/>
          </a:p>
        </p:txBody>
      </p:sp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88175" y="2372347"/>
            <a:ext cx="4276725" cy="333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723331" y="2091012"/>
            <a:ext cx="5172502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defTabSz="914400">
              <a:buFont typeface="Arial" pitchFamily="34" charset="0"/>
              <a:buChar char="•"/>
            </a:pPr>
            <a:r>
              <a:rPr lang="uk-UA" sz="2800" dirty="0" smtClean="0"/>
              <a:t>Складається </a:t>
            </a:r>
            <a:r>
              <a:rPr lang="uk-UA" sz="2800" dirty="0"/>
              <a:t>з двох плечей з </a:t>
            </a:r>
            <a:r>
              <a:rPr lang="uk-UA" sz="2800" dirty="0" err="1"/>
              <a:t>оклюзійною</a:t>
            </a:r>
            <a:r>
              <a:rPr lang="uk-UA" sz="2800" dirty="0"/>
              <a:t> </a:t>
            </a:r>
            <a:r>
              <a:rPr lang="uk-UA" sz="2800" dirty="0" smtClean="0"/>
              <a:t>накладкою, </a:t>
            </a:r>
            <a:r>
              <a:rPr lang="uk-UA" sz="2800" dirty="0"/>
              <a:t>а також тіла, розташованого з боку дефекту зубного ряду та </a:t>
            </a:r>
            <a:r>
              <a:rPr lang="uk-UA" sz="2800" dirty="0" smtClean="0"/>
              <a:t>відростка</a:t>
            </a:r>
          </a:p>
          <a:p>
            <a:pPr marL="342900" indent="-342900" defTabSz="914400">
              <a:buFont typeface="Arial" pitchFamily="34" charset="0"/>
              <a:buChar char="•"/>
            </a:pPr>
            <a:endParaRPr lang="uk-UA" sz="2800" dirty="0"/>
          </a:p>
          <a:p>
            <a:pPr marL="342900" indent="-342900" defTabSz="914400">
              <a:buFont typeface="Arial" pitchFamily="34" charset="0"/>
              <a:buChar char="•"/>
            </a:pPr>
            <a:r>
              <a:rPr lang="uk-UA" sz="2800" dirty="0" smtClean="0"/>
              <a:t>Використовується у разі типового розміщення межової лінії</a:t>
            </a:r>
            <a:endParaRPr lang="uk-UA" sz="2800" dirty="0"/>
          </a:p>
          <a:p>
            <a:pPr marL="342900" indent="-342900" defTabSz="914400">
              <a:buFont typeface="Arial" pitchFamily="34" charset="0"/>
              <a:buChar char="•"/>
            </a:pP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 bwMode="auto">
          <a:xfrm>
            <a:off x="2463800" y="369888"/>
            <a:ext cx="8610600" cy="129381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uk-UA" sz="4800" b="1" cap="none" dirty="0" err="1" smtClean="0"/>
              <a:t>Бюгельний</a:t>
            </a:r>
            <a:r>
              <a:rPr lang="uk-UA" sz="4800" b="1" cap="none" dirty="0" smtClean="0"/>
              <a:t> протез</a:t>
            </a:r>
            <a:r>
              <a:rPr lang="uk-UA" sz="4800" b="1" cap="none" dirty="0" smtClean="0">
                <a:latin typeface="Arial" charset="0"/>
              </a:rPr>
              <a:t> </a:t>
            </a:r>
            <a:r>
              <a:rPr lang="uk-UA" sz="4800" b="1" cap="none" dirty="0" smtClean="0"/>
              <a:t>–</a:t>
            </a:r>
            <a:r>
              <a:rPr lang="uk-UA" sz="3600" b="1" cap="none" dirty="0" smtClean="0"/>
              <a:t> </a:t>
            </a:r>
            <a:br>
              <a:rPr lang="uk-UA" sz="3600" b="1" cap="none" dirty="0" smtClean="0"/>
            </a:br>
            <a:endParaRPr lang="ru-RU" sz="3600" b="1" cap="none" dirty="0" smtClean="0"/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1636713" y="1500188"/>
            <a:ext cx="771563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ru-RU" altLang="ru-R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ru-RU" altLang="ru-RU" sz="28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від</a:t>
            </a:r>
            <a:r>
              <a:rPr lang="ru-RU" altLang="ru-R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28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нім</a:t>
            </a:r>
            <a:r>
              <a:rPr lang="ru-RU" altLang="ru-R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. «</a:t>
            </a:r>
            <a:r>
              <a:rPr lang="ru-RU" altLang="ru-RU" sz="28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bugel</a:t>
            </a:r>
            <a:r>
              <a:rPr lang="ru-RU" altLang="ru-R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» - дуга) – </a:t>
            </a:r>
            <a:r>
              <a:rPr lang="ru-RU" altLang="ru-RU" sz="28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це</a:t>
            </a:r>
            <a:r>
              <a:rPr lang="ru-RU" altLang="ru-R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28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знімний</a:t>
            </a:r>
            <a:r>
              <a:rPr lang="ru-RU" altLang="ru-R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протез, </a:t>
            </a:r>
          </a:p>
          <a:p>
            <a:pPr defTabSz="914400">
              <a:defRPr/>
            </a:pPr>
            <a:r>
              <a:rPr lang="ru-RU" altLang="ru-RU" sz="28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що</a:t>
            </a:r>
            <a:r>
              <a:rPr lang="ru-RU" altLang="ru-R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28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складається</a:t>
            </a:r>
            <a:r>
              <a:rPr lang="ru-RU" altLang="ru-R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28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із</a:t>
            </a:r>
            <a:r>
              <a:rPr lang="ru-RU" altLang="ru-R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таких </a:t>
            </a:r>
            <a:r>
              <a:rPr lang="ru-RU" altLang="ru-RU" sz="28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основних</a:t>
            </a:r>
            <a:r>
              <a:rPr lang="ru-RU" altLang="ru-RU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28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елементів</a:t>
            </a:r>
            <a:r>
              <a:rPr lang="ru-RU" altLang="ru-R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endParaRPr lang="ru-RU" sz="2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1507" name="Picture 8" descr="byugelnoe-protezirovan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10530" y="2728629"/>
            <a:ext cx="513080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508" name="Line 10"/>
          <p:cNvSpPr>
            <a:spLocks noChangeShapeType="1"/>
          </p:cNvSpPr>
          <p:nvPr/>
        </p:nvSpPr>
        <p:spPr bwMode="auto">
          <a:xfrm flipV="1">
            <a:off x="7055892" y="2991988"/>
            <a:ext cx="1630907" cy="930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1509" name="Line 11"/>
          <p:cNvSpPr>
            <a:spLocks noChangeShapeType="1"/>
          </p:cNvSpPr>
          <p:nvPr/>
        </p:nvSpPr>
        <p:spPr bwMode="auto">
          <a:xfrm flipH="1">
            <a:off x="2784142" y="5095543"/>
            <a:ext cx="1815154" cy="56827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1510" name="Line 12"/>
          <p:cNvSpPr>
            <a:spLocks noChangeShapeType="1"/>
          </p:cNvSpPr>
          <p:nvPr/>
        </p:nvSpPr>
        <p:spPr bwMode="auto">
          <a:xfrm flipH="1" flipV="1">
            <a:off x="2552700" y="3694113"/>
            <a:ext cx="2941832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8685213" y="2714058"/>
            <a:ext cx="35274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>
              <a:buFontTx/>
              <a:buChar char="•"/>
            </a:pPr>
            <a:r>
              <a:rPr lang="uk-UA" sz="2000" dirty="0"/>
              <a:t> </a:t>
            </a:r>
            <a:r>
              <a:rPr lang="uk-UA" sz="2400" dirty="0"/>
              <a:t>опорні пристосування </a:t>
            </a:r>
          </a:p>
          <a:p>
            <a:pPr defTabSz="914400"/>
            <a:r>
              <a:rPr lang="uk-UA" sz="2400" dirty="0"/>
              <a:t>(</a:t>
            </a:r>
            <a:r>
              <a:rPr lang="uk-UA" sz="2400" dirty="0" err="1"/>
              <a:t>кламери</a:t>
            </a:r>
            <a:r>
              <a:rPr lang="uk-UA" sz="2400" dirty="0"/>
              <a:t>, замкові </a:t>
            </a:r>
          </a:p>
          <a:p>
            <a:pPr defTabSz="914400"/>
            <a:r>
              <a:rPr lang="uk-UA" sz="2400" dirty="0"/>
              <a:t>кріплення тощо)</a:t>
            </a:r>
            <a:endParaRPr lang="ru-RU" sz="2400" dirty="0"/>
          </a:p>
        </p:txBody>
      </p:sp>
      <p:sp>
        <p:nvSpPr>
          <p:cNvPr id="21512" name="Text Box 15"/>
          <p:cNvSpPr txBox="1">
            <a:spLocks noChangeArrowheads="1"/>
          </p:cNvSpPr>
          <p:nvPr/>
        </p:nvSpPr>
        <p:spPr bwMode="auto">
          <a:xfrm>
            <a:off x="1520825" y="3427110"/>
            <a:ext cx="985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>
              <a:buFontTx/>
              <a:buChar char="•"/>
            </a:pPr>
            <a:r>
              <a:rPr lang="uk-UA" sz="2400" dirty="0"/>
              <a:t> дуга</a:t>
            </a:r>
            <a:endParaRPr lang="ru-RU" sz="2400" dirty="0"/>
          </a:p>
        </p:txBody>
      </p:sp>
      <p:sp>
        <p:nvSpPr>
          <p:cNvPr id="21513" name="Text Box 16"/>
          <p:cNvSpPr txBox="1">
            <a:spLocks noChangeArrowheads="1"/>
          </p:cNvSpPr>
          <p:nvPr/>
        </p:nvSpPr>
        <p:spPr bwMode="auto">
          <a:xfrm>
            <a:off x="124417" y="5370513"/>
            <a:ext cx="318611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>
              <a:buFontTx/>
              <a:buChar char="•"/>
            </a:pPr>
            <a:r>
              <a:rPr lang="uk-UA" sz="2400" dirty="0"/>
              <a:t> сідлоподібна </a:t>
            </a:r>
          </a:p>
          <a:p>
            <a:pPr defTabSz="914400"/>
            <a:r>
              <a:rPr lang="uk-UA" sz="2400" dirty="0"/>
              <a:t>частина зі штучними </a:t>
            </a:r>
          </a:p>
          <a:p>
            <a:pPr defTabSz="914400"/>
            <a:r>
              <a:rPr lang="uk-UA" sz="2400" dirty="0"/>
              <a:t>зубами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95600" y="749940"/>
            <a:ext cx="8610600" cy="129381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uk-UA" b="1" cap="none" smtClean="0"/>
              <a:t>Кламер 2 типу (Роуча)</a:t>
            </a:r>
            <a:endParaRPr lang="ru-RU" b="1" cap="none" smtClean="0"/>
          </a:p>
        </p:txBody>
      </p:sp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13524" y="2170840"/>
            <a:ext cx="4752975" cy="375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793323" y="2051431"/>
            <a:ext cx="485685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defTabSz="914400">
              <a:buFont typeface="Arial" pitchFamily="34" charset="0"/>
              <a:buChar char="•"/>
            </a:pPr>
            <a:r>
              <a:rPr lang="uk-UA" sz="2800" dirty="0"/>
              <a:t>Складається з двох Т-подібних </a:t>
            </a:r>
            <a:r>
              <a:rPr lang="uk-UA" sz="2800" dirty="0" smtClean="0"/>
              <a:t>плечей</a:t>
            </a:r>
          </a:p>
          <a:p>
            <a:pPr defTabSz="914400"/>
            <a:endParaRPr lang="uk-UA" sz="2800" dirty="0"/>
          </a:p>
          <a:p>
            <a:pPr marL="457200" indent="-457200" defTabSz="914400">
              <a:buFont typeface="Arial" pitchFamily="34" charset="0"/>
              <a:buChar char="•"/>
            </a:pPr>
            <a:r>
              <a:rPr lang="uk-UA" sz="2800" dirty="0" smtClean="0"/>
              <a:t>Використовується у разі атипового розміщення межової лінії, коли вона проходить високо щодо найближчої до дефекту зони та опущена у віддаленій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uk-UA" b="1" cap="none" dirty="0" err="1" smtClean="0"/>
              <a:t>Кламер</a:t>
            </a:r>
            <a:r>
              <a:rPr lang="uk-UA" b="1" cap="none" dirty="0" smtClean="0"/>
              <a:t> ІІІ-го типу (Тип 1-2)</a:t>
            </a:r>
            <a:endParaRPr lang="ru-RU" b="1" cap="none" dirty="0" smtClean="0"/>
          </a:p>
        </p:txBody>
      </p:sp>
      <p:pic>
        <p:nvPicPr>
          <p:cNvPr id="2969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99238" y="2132013"/>
            <a:ext cx="4551362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5"/>
          <p:cNvSpPr txBox="1">
            <a:spLocks noChangeArrowheads="1"/>
          </p:cNvSpPr>
          <p:nvPr/>
        </p:nvSpPr>
        <p:spPr bwMode="auto">
          <a:xfrm>
            <a:off x="985149" y="2132013"/>
            <a:ext cx="4910683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defTabSz="914400">
              <a:buFont typeface="Arial" pitchFamily="34" charset="0"/>
              <a:buChar char="•"/>
            </a:pPr>
            <a:r>
              <a:rPr lang="uk-UA" sz="2800" dirty="0"/>
              <a:t>Одне  його плече є частиною </a:t>
            </a:r>
            <a:r>
              <a:rPr lang="uk-UA" sz="2800" dirty="0" err="1"/>
              <a:t>кламера</a:t>
            </a:r>
            <a:r>
              <a:rPr lang="uk-UA" sz="2800" dirty="0"/>
              <a:t> І-го типу, а </a:t>
            </a:r>
            <a:r>
              <a:rPr lang="uk-UA" sz="2800" dirty="0" smtClean="0"/>
              <a:t>друге </a:t>
            </a:r>
            <a:r>
              <a:rPr lang="uk-UA" sz="2800" dirty="0"/>
              <a:t>– частиною </a:t>
            </a:r>
            <a:r>
              <a:rPr lang="uk-UA" sz="2800" dirty="0" err="1"/>
              <a:t>кламера</a:t>
            </a:r>
            <a:r>
              <a:rPr lang="uk-UA" sz="2800" dirty="0"/>
              <a:t> ІІ-го </a:t>
            </a:r>
            <a:r>
              <a:rPr lang="uk-UA" sz="2800" dirty="0" smtClean="0"/>
              <a:t>типу</a:t>
            </a:r>
          </a:p>
          <a:p>
            <a:pPr defTabSz="914400"/>
            <a:endParaRPr lang="uk-UA" sz="2800" dirty="0"/>
          </a:p>
          <a:p>
            <a:pPr marL="457200" indent="-457200" defTabSz="914400">
              <a:buFont typeface="Arial" pitchFamily="34" charset="0"/>
              <a:buChar char="•"/>
            </a:pPr>
            <a:r>
              <a:rPr lang="uk-UA" sz="2800" dirty="0" smtClean="0"/>
              <a:t>Застосовується коли межова лінія має неоднаковий напрямок на різних поверхнях зуба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28109" y="791297"/>
            <a:ext cx="8610600" cy="1293812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r>
              <a:rPr lang="uk-UA" b="1" cap="none" dirty="0" err="1" smtClean="0"/>
              <a:t>Кламер</a:t>
            </a:r>
            <a:r>
              <a:rPr lang="uk-UA" b="1" cap="none" dirty="0" smtClean="0"/>
              <a:t> </a:t>
            </a:r>
            <a:r>
              <a:rPr lang="en-US" b="1" cap="none" dirty="0" smtClean="0"/>
              <a:t>IV</a:t>
            </a:r>
            <a:r>
              <a:rPr lang="uk-UA" b="1" cap="none" dirty="0" smtClean="0"/>
              <a:t> типу, одноплечий, зворотної дії, з однією </a:t>
            </a:r>
            <a:r>
              <a:rPr lang="uk-UA" b="1" cap="none" dirty="0" err="1" smtClean="0"/>
              <a:t>оклюзійною</a:t>
            </a:r>
            <a:r>
              <a:rPr lang="uk-UA" b="1" cap="none" dirty="0" smtClean="0"/>
              <a:t> накладкою</a:t>
            </a:r>
            <a:endParaRPr lang="ru-RU" b="1" cap="none" dirty="0" smtClean="0"/>
          </a:p>
        </p:txBody>
      </p:sp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8938" y="2911475"/>
            <a:ext cx="4418012" cy="31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669925" y="2843213"/>
            <a:ext cx="5864225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defTabSz="914400">
              <a:buFont typeface="Arial" pitchFamily="34" charset="0"/>
              <a:buChar char="•"/>
            </a:pPr>
            <a:r>
              <a:rPr lang="uk-UA" sz="2800" dirty="0"/>
              <a:t>Застосовують його на зубах з атиповим розміщенням межової лінії, за наявності щічного або язикового нахилу </a:t>
            </a:r>
            <a:r>
              <a:rPr lang="uk-UA" sz="2800" dirty="0" smtClean="0"/>
              <a:t>зубів та </a:t>
            </a:r>
            <a:r>
              <a:rPr lang="uk-UA" sz="2800" dirty="0"/>
              <a:t>у разі їх конічної форми або низьких клінічних коронок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uk-UA" b="1" cap="none" dirty="0" err="1" smtClean="0"/>
              <a:t>Кламер</a:t>
            </a:r>
            <a:r>
              <a:rPr lang="uk-UA" b="1" cap="none" dirty="0" smtClean="0"/>
              <a:t> </a:t>
            </a:r>
            <a:r>
              <a:rPr lang="en-US" b="1" cap="none" dirty="0" smtClean="0"/>
              <a:t>V</a:t>
            </a:r>
            <a:r>
              <a:rPr lang="uk-UA" b="1" cap="none" dirty="0" smtClean="0"/>
              <a:t> типу – кільцевий, одноплечий</a:t>
            </a:r>
            <a:endParaRPr lang="ru-RU" b="1" cap="none" dirty="0" smtClean="0"/>
          </a:p>
        </p:txBody>
      </p:sp>
      <p:pic>
        <p:nvPicPr>
          <p:cNvPr id="3174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09878" y="2921000"/>
            <a:ext cx="4510087" cy="31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 Box 6"/>
          <p:cNvSpPr txBox="1">
            <a:spLocks noChangeArrowheads="1"/>
          </p:cNvSpPr>
          <p:nvPr/>
        </p:nvSpPr>
        <p:spPr bwMode="auto">
          <a:xfrm>
            <a:off x="313899" y="1912133"/>
            <a:ext cx="6100549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defTabSz="914400">
              <a:buFont typeface="Arial" pitchFamily="34" charset="0"/>
              <a:buChar char="•"/>
            </a:pPr>
            <a:r>
              <a:rPr lang="uk-UA" sz="2800" dirty="0"/>
              <a:t>Складається з довгого </a:t>
            </a:r>
            <a:r>
              <a:rPr lang="uk-UA" sz="2800" dirty="0" smtClean="0"/>
              <a:t>плеча та </a:t>
            </a:r>
            <a:r>
              <a:rPr lang="uk-UA" sz="2800" dirty="0"/>
              <a:t>двох </a:t>
            </a:r>
            <a:r>
              <a:rPr lang="uk-UA" sz="2800" dirty="0" err="1"/>
              <a:t>оклюзійних</a:t>
            </a:r>
            <a:r>
              <a:rPr lang="uk-UA" sz="2800" dirty="0"/>
              <a:t> накладок у медіальній та дистальній </a:t>
            </a:r>
            <a:r>
              <a:rPr lang="uk-UA" sz="2800" dirty="0" err="1" smtClean="0"/>
              <a:t>фісурах</a:t>
            </a:r>
            <a:endParaRPr lang="uk-UA" sz="2800" dirty="0" smtClean="0"/>
          </a:p>
          <a:p>
            <a:pPr defTabSz="914400"/>
            <a:endParaRPr lang="uk-UA" sz="2800" dirty="0"/>
          </a:p>
          <a:p>
            <a:pPr marL="457200" indent="-457200" defTabSz="914400">
              <a:buFont typeface="Arial" pitchFamily="34" charset="0"/>
              <a:buChar char="•"/>
            </a:pPr>
            <a:r>
              <a:rPr lang="uk-UA" sz="2800" dirty="0" smtClean="0"/>
              <a:t>Застосовують на окремих молярах, які обмежують дефект зубного ряду і на верхній щелепі нахилені у бік щік, а на нижній - язика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34146" y="458788"/>
            <a:ext cx="8610600" cy="129381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uk-UA" cap="none" dirty="0" smtClean="0"/>
              <a:t>Клініко-лабораторні етапи виготовлення </a:t>
            </a:r>
            <a:r>
              <a:rPr lang="uk-UA" cap="none" dirty="0" err="1" smtClean="0"/>
              <a:t>бюгельних</a:t>
            </a:r>
            <a:r>
              <a:rPr lang="uk-UA" cap="none" dirty="0" smtClean="0"/>
              <a:t> протезів</a:t>
            </a:r>
            <a:endParaRPr lang="ru-RU" cap="none" dirty="0" smtClean="0"/>
          </a:p>
        </p:txBody>
      </p:sp>
      <p:sp>
        <p:nvSpPr>
          <p:cNvPr id="7" name="Округлений прямокутник 6"/>
          <p:cNvSpPr/>
          <p:nvPr/>
        </p:nvSpPr>
        <p:spPr>
          <a:xfrm>
            <a:off x="263236" y="2327563"/>
            <a:ext cx="5264727" cy="4849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Обстеження пацієнта</a:t>
            </a:r>
            <a:endParaRPr lang="uk-UA" sz="2400" dirty="0"/>
          </a:p>
        </p:txBody>
      </p:sp>
      <p:sp>
        <p:nvSpPr>
          <p:cNvPr id="8" name="Округлений прямокутник 7"/>
          <p:cNvSpPr/>
          <p:nvPr/>
        </p:nvSpPr>
        <p:spPr>
          <a:xfrm>
            <a:off x="263238" y="2895601"/>
            <a:ext cx="4890654" cy="4433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Зняття відбитків</a:t>
            </a:r>
            <a:endParaRPr lang="uk-UA" sz="2400" dirty="0"/>
          </a:p>
        </p:txBody>
      </p:sp>
      <p:sp>
        <p:nvSpPr>
          <p:cNvPr id="9" name="Округлений прямокутник 8"/>
          <p:cNvSpPr/>
          <p:nvPr/>
        </p:nvSpPr>
        <p:spPr>
          <a:xfrm>
            <a:off x="6428509" y="3422072"/>
            <a:ext cx="5514109" cy="47105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Отримання гіпсових моделей</a:t>
            </a:r>
            <a:endParaRPr lang="uk-UA" sz="2400" dirty="0"/>
          </a:p>
        </p:txBody>
      </p:sp>
      <p:sp>
        <p:nvSpPr>
          <p:cNvPr id="10" name="Округлений прямокутник 9"/>
          <p:cNvSpPr/>
          <p:nvPr/>
        </p:nvSpPr>
        <p:spPr>
          <a:xfrm>
            <a:off x="277092" y="1787236"/>
            <a:ext cx="4918364" cy="4710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 smtClean="0"/>
          </a:p>
          <a:p>
            <a:pPr algn="ctr"/>
            <a:r>
              <a:rPr lang="uk-UA" sz="2400" b="1" dirty="0" smtClean="0"/>
              <a:t>Клінічні етапи</a:t>
            </a:r>
          </a:p>
          <a:p>
            <a:pPr algn="ctr"/>
            <a:endParaRPr lang="uk-UA" dirty="0"/>
          </a:p>
        </p:txBody>
      </p:sp>
      <p:sp>
        <p:nvSpPr>
          <p:cNvPr id="11" name="Округлений прямокутник 10"/>
          <p:cNvSpPr/>
          <p:nvPr/>
        </p:nvSpPr>
        <p:spPr>
          <a:xfrm>
            <a:off x="6525491" y="1787237"/>
            <a:ext cx="5320145" cy="512618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 smtClean="0"/>
          </a:p>
          <a:p>
            <a:pPr algn="ctr"/>
            <a:r>
              <a:rPr lang="uk-UA" sz="2400" b="1" dirty="0" smtClean="0"/>
              <a:t>Лабораторні етапи</a:t>
            </a:r>
          </a:p>
          <a:p>
            <a:pPr algn="ctr"/>
            <a:endParaRPr lang="uk-UA" dirty="0"/>
          </a:p>
        </p:txBody>
      </p:sp>
      <p:sp>
        <p:nvSpPr>
          <p:cNvPr id="12" name="Округлений прямокутник 11"/>
          <p:cNvSpPr/>
          <p:nvPr/>
        </p:nvSpPr>
        <p:spPr>
          <a:xfrm>
            <a:off x="5403272" y="3976254"/>
            <a:ext cx="6539345" cy="47105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Вивчення моделі в </a:t>
            </a:r>
            <a:r>
              <a:rPr lang="uk-UA" sz="2400" dirty="0" err="1" smtClean="0"/>
              <a:t>паралелометрі</a:t>
            </a:r>
            <a:endParaRPr lang="uk-UA" sz="2400" dirty="0"/>
          </a:p>
        </p:txBody>
      </p:sp>
      <p:sp>
        <p:nvSpPr>
          <p:cNvPr id="13" name="Округлений прямокутник 12"/>
          <p:cNvSpPr/>
          <p:nvPr/>
        </p:nvSpPr>
        <p:spPr>
          <a:xfrm>
            <a:off x="4156364" y="4530434"/>
            <a:ext cx="7800109" cy="48491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Нанесення меж каркасу </a:t>
            </a:r>
            <a:r>
              <a:rPr lang="uk-UA" sz="2400" dirty="0" err="1" smtClean="0"/>
              <a:t>бюгельного</a:t>
            </a:r>
            <a:r>
              <a:rPr lang="uk-UA" sz="2400" dirty="0" smtClean="0"/>
              <a:t> протеза</a:t>
            </a:r>
            <a:endParaRPr lang="uk-UA" sz="2400" dirty="0"/>
          </a:p>
        </p:txBody>
      </p:sp>
      <p:sp>
        <p:nvSpPr>
          <p:cNvPr id="14" name="Округлений прямокутник 13"/>
          <p:cNvSpPr/>
          <p:nvPr/>
        </p:nvSpPr>
        <p:spPr>
          <a:xfrm>
            <a:off x="5832764" y="5112325"/>
            <a:ext cx="6137563" cy="48491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Підготовка моделі до дублювання</a:t>
            </a:r>
            <a:endParaRPr lang="uk-UA" sz="2400" dirty="0"/>
          </a:p>
        </p:txBody>
      </p:sp>
      <p:sp>
        <p:nvSpPr>
          <p:cNvPr id="15" name="Округлений прямокутник 14"/>
          <p:cNvSpPr/>
          <p:nvPr/>
        </p:nvSpPr>
        <p:spPr>
          <a:xfrm>
            <a:off x="6082145" y="5708071"/>
            <a:ext cx="5902037" cy="48491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Дублювання гіпсової моделі</a:t>
            </a:r>
            <a:endParaRPr lang="uk-UA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34146" y="458788"/>
            <a:ext cx="8610600" cy="129381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uk-UA" cap="none" dirty="0" smtClean="0"/>
              <a:t>Клініко-лабораторні етапи виготовлення </a:t>
            </a:r>
            <a:r>
              <a:rPr lang="uk-UA" cap="none" dirty="0" err="1" smtClean="0"/>
              <a:t>бюгельних</a:t>
            </a:r>
            <a:r>
              <a:rPr lang="uk-UA" cap="none" dirty="0" smtClean="0"/>
              <a:t> протезів</a:t>
            </a:r>
            <a:endParaRPr lang="ru-RU" cap="none" dirty="0" smtClean="0"/>
          </a:p>
        </p:txBody>
      </p:sp>
      <p:sp>
        <p:nvSpPr>
          <p:cNvPr id="7" name="Округлений прямокутник 6"/>
          <p:cNvSpPr/>
          <p:nvPr/>
        </p:nvSpPr>
        <p:spPr>
          <a:xfrm>
            <a:off x="180108" y="3602180"/>
            <a:ext cx="6982691" cy="4849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Припасування каркасу в порожнині рота</a:t>
            </a:r>
            <a:endParaRPr lang="uk-UA" sz="2400" dirty="0"/>
          </a:p>
        </p:txBody>
      </p:sp>
      <p:sp>
        <p:nvSpPr>
          <p:cNvPr id="10" name="Округлений прямокутник 9"/>
          <p:cNvSpPr/>
          <p:nvPr/>
        </p:nvSpPr>
        <p:spPr>
          <a:xfrm>
            <a:off x="277092" y="1787236"/>
            <a:ext cx="4918364" cy="4710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 smtClean="0"/>
          </a:p>
          <a:p>
            <a:pPr algn="ctr"/>
            <a:r>
              <a:rPr lang="uk-UA" sz="2400" b="1" dirty="0" smtClean="0"/>
              <a:t>Клінічні етапи</a:t>
            </a:r>
          </a:p>
          <a:p>
            <a:pPr algn="ctr"/>
            <a:endParaRPr lang="uk-UA" dirty="0"/>
          </a:p>
        </p:txBody>
      </p:sp>
      <p:sp>
        <p:nvSpPr>
          <p:cNvPr id="11" name="Округлений прямокутник 10"/>
          <p:cNvSpPr/>
          <p:nvPr/>
        </p:nvSpPr>
        <p:spPr>
          <a:xfrm>
            <a:off x="6525491" y="1787237"/>
            <a:ext cx="5320145" cy="512618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 smtClean="0"/>
          </a:p>
          <a:p>
            <a:pPr algn="ctr"/>
            <a:r>
              <a:rPr lang="uk-UA" sz="2400" b="1" dirty="0" smtClean="0"/>
              <a:t>Лабораторні етапи</a:t>
            </a:r>
          </a:p>
          <a:p>
            <a:pPr algn="ctr"/>
            <a:endParaRPr lang="uk-UA" dirty="0"/>
          </a:p>
        </p:txBody>
      </p:sp>
      <p:sp>
        <p:nvSpPr>
          <p:cNvPr id="13" name="Округлений прямокутник 12"/>
          <p:cNvSpPr/>
          <p:nvPr/>
        </p:nvSpPr>
        <p:spPr>
          <a:xfrm>
            <a:off x="4350327" y="2396834"/>
            <a:ext cx="7550728" cy="48491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Моделювання каркасу </a:t>
            </a:r>
            <a:r>
              <a:rPr lang="uk-UA" sz="2400" dirty="0" err="1" smtClean="0"/>
              <a:t>бюгельного</a:t>
            </a:r>
            <a:r>
              <a:rPr lang="uk-UA" sz="2400" dirty="0" smtClean="0"/>
              <a:t> протеза</a:t>
            </a:r>
            <a:endParaRPr lang="uk-UA" sz="2400" dirty="0"/>
          </a:p>
        </p:txBody>
      </p:sp>
      <p:sp>
        <p:nvSpPr>
          <p:cNvPr id="16" name="Округлений прямокутник 15"/>
          <p:cNvSpPr/>
          <p:nvPr/>
        </p:nvSpPr>
        <p:spPr>
          <a:xfrm>
            <a:off x="4613564" y="2978726"/>
            <a:ext cx="7301348" cy="48491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Відливання каркасу </a:t>
            </a:r>
            <a:r>
              <a:rPr lang="uk-UA" sz="2400" dirty="0" err="1" smtClean="0"/>
              <a:t>бюгельного</a:t>
            </a:r>
            <a:r>
              <a:rPr lang="uk-UA" sz="2400" dirty="0" smtClean="0"/>
              <a:t> протеза</a:t>
            </a:r>
            <a:endParaRPr lang="uk-UA" sz="2400" dirty="0"/>
          </a:p>
        </p:txBody>
      </p:sp>
      <p:sp>
        <p:nvSpPr>
          <p:cNvPr id="18" name="Округлений прямокутник 17"/>
          <p:cNvSpPr/>
          <p:nvPr/>
        </p:nvSpPr>
        <p:spPr>
          <a:xfrm>
            <a:off x="2382982" y="4239489"/>
            <a:ext cx="9573492" cy="48491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Моделювання воскового базису і постановка штучних зубів</a:t>
            </a:r>
            <a:endParaRPr lang="uk-UA" sz="2400" dirty="0"/>
          </a:p>
        </p:txBody>
      </p:sp>
      <p:sp>
        <p:nvSpPr>
          <p:cNvPr id="19" name="Округлений прямокутник 18"/>
          <p:cNvSpPr/>
          <p:nvPr/>
        </p:nvSpPr>
        <p:spPr>
          <a:xfrm>
            <a:off x="5541820" y="4835234"/>
            <a:ext cx="6442364" cy="48491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Заміна воску на пластмасу</a:t>
            </a:r>
            <a:endParaRPr lang="uk-UA" sz="2400" dirty="0"/>
          </a:p>
        </p:txBody>
      </p:sp>
      <p:sp>
        <p:nvSpPr>
          <p:cNvPr id="20" name="Округлений прямокутник 19"/>
          <p:cNvSpPr/>
          <p:nvPr/>
        </p:nvSpPr>
        <p:spPr>
          <a:xfrm>
            <a:off x="4447309" y="5444834"/>
            <a:ext cx="7550728" cy="48491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Остаточна механічна обробка протеза</a:t>
            </a:r>
            <a:endParaRPr lang="uk-UA" sz="2400" dirty="0"/>
          </a:p>
        </p:txBody>
      </p:sp>
      <p:sp>
        <p:nvSpPr>
          <p:cNvPr id="21" name="Округлений прямокутник 20"/>
          <p:cNvSpPr/>
          <p:nvPr/>
        </p:nvSpPr>
        <p:spPr>
          <a:xfrm>
            <a:off x="193963" y="6082144"/>
            <a:ext cx="7952510" cy="4849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Припасування і накладання </a:t>
            </a:r>
            <a:r>
              <a:rPr lang="uk-UA" sz="2400" dirty="0" err="1" smtClean="0"/>
              <a:t>бюгельного</a:t>
            </a:r>
            <a:r>
              <a:rPr lang="uk-UA" sz="2400" dirty="0" smtClean="0"/>
              <a:t> протеза</a:t>
            </a:r>
            <a:endParaRPr lang="uk-UA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uk-UA" cap="none" dirty="0" smtClean="0"/>
              <a:t>Обстеження пацієнта і зняття відбитків</a:t>
            </a:r>
            <a:endParaRPr lang="ru-RU" cap="none" dirty="0" smtClean="0"/>
          </a:p>
        </p:txBody>
      </p:sp>
      <p:sp>
        <p:nvSpPr>
          <p:cNvPr id="32770" name="Rectangle 4"/>
          <p:cNvSpPr>
            <a:spLocks noChangeArrowheads="1"/>
          </p:cNvSpPr>
          <p:nvPr/>
        </p:nvSpPr>
        <p:spPr bwMode="auto">
          <a:xfrm>
            <a:off x="3987800" y="1903413"/>
            <a:ext cx="42941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uk-UA" sz="2800"/>
              <a:t>Вибір стандартної ложки</a:t>
            </a:r>
            <a:endParaRPr lang="ru-RU" sz="2800"/>
          </a:p>
        </p:txBody>
      </p:sp>
      <p:pic>
        <p:nvPicPr>
          <p:cNvPr id="32771" name="Picture 2" descr="Картинки по запросу відбиткові ложк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100" y="2390775"/>
            <a:ext cx="5062538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6" descr="Картинки по запросу відбиткові ложк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86488" y="2755900"/>
            <a:ext cx="5294312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cap="none" dirty="0" smtClean="0"/>
              <a:t>Обстеження пацієнта і зняття відбитків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44237" y="1847562"/>
            <a:ext cx="9940636" cy="2308802"/>
          </a:xfrm>
        </p:spPr>
        <p:txBody>
          <a:bodyPr/>
          <a:lstStyle/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Для отримання анатомічних і функціональних відбитків використовують силіконові відбиткові матеріали: А-силікони і С-силікони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3468" y="3547629"/>
            <a:ext cx="3420604" cy="2659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9eb2c48a9253ca313c18ae7466b29e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2831233"/>
            <a:ext cx="4026768" cy="4026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1360110989ZetaPlusintrokit3_en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739" y="3823855"/>
            <a:ext cx="3843981" cy="282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cap="none" dirty="0" smtClean="0"/>
              <a:t>Обстеження пацієнта і зняття відбитків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81000" y="1944543"/>
            <a:ext cx="5645727" cy="4024313"/>
          </a:xfrm>
        </p:spPr>
        <p:txBody>
          <a:bodyPr/>
          <a:lstStyle/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При дефектах зубних рядів, обмежених дистальною опорою знімають анатомічні відбитки стандартними ложками</a:t>
            </a:r>
          </a:p>
          <a:p>
            <a:pPr marL="0" indent="0">
              <a:buNone/>
            </a:pPr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При дефектах без дистальної опори необхідно знімати функціональні відбитки індивідуальними ложками для отримання точного відбитку беззубої щелепи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8510" y="2211468"/>
            <a:ext cx="5066808" cy="3358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Отримання гіпсових моделей</a:t>
            </a:r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586852" y="2085562"/>
            <a:ext cx="585488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/>
              <a:t>Виготовляють дві робочі моделі та одну допоміжну. Одну робочу модель використовують для вивчення у </a:t>
            </a:r>
            <a:r>
              <a:rPr lang="uk-UA" sz="2800" dirty="0" err="1" smtClean="0"/>
              <a:t>паралелометрі</a:t>
            </a:r>
            <a:r>
              <a:rPr lang="uk-UA" sz="2800" dirty="0" smtClean="0"/>
              <a:t> з наступним дублюванням, а другу – для гіпсування її в </a:t>
            </a:r>
            <a:r>
              <a:rPr lang="uk-UA" sz="2800" dirty="0" err="1" smtClean="0"/>
              <a:t>артикулятор</a:t>
            </a:r>
            <a:r>
              <a:rPr lang="uk-UA" sz="2800" dirty="0" smtClean="0"/>
              <a:t> та  завершального виготовлення </a:t>
            </a:r>
            <a:r>
              <a:rPr lang="uk-UA" sz="2800" dirty="0" err="1" smtClean="0"/>
              <a:t>бюгельного</a:t>
            </a:r>
            <a:r>
              <a:rPr lang="uk-UA" sz="2800" dirty="0" smtClean="0"/>
              <a:t> протеза</a:t>
            </a:r>
          </a:p>
          <a:p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131" y="2352570"/>
            <a:ext cx="4479995" cy="296489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 bwMode="auto">
          <a:xfrm>
            <a:off x="1612900" y="395288"/>
            <a:ext cx="10426700" cy="129381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uk-UA" b="1" cap="none" dirty="0" smtClean="0"/>
              <a:t>Переваги </a:t>
            </a:r>
            <a:r>
              <a:rPr lang="uk-UA" b="1" cap="none" dirty="0" err="1" smtClean="0"/>
              <a:t>бюгельних</a:t>
            </a:r>
            <a:r>
              <a:rPr lang="uk-UA" b="1" cap="none" dirty="0" smtClean="0"/>
              <a:t> протезів</a:t>
            </a:r>
            <a:endParaRPr lang="ru-RU" b="1" cap="none" dirty="0" smtClean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9935387"/>
              </p:ext>
            </p:extLst>
          </p:nvPr>
        </p:nvGraphicFramePr>
        <p:xfrm>
          <a:off x="577273" y="1439333"/>
          <a:ext cx="1103283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Отримання гіпсових моделей</a:t>
            </a:r>
            <a:endParaRPr lang="uk-UA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3848" y="2340139"/>
            <a:ext cx="4357687" cy="358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6350" stA="52000" endA="300" endPos="35000" dir="5400000" sy="-100000" algn="bl" rotWithShape="0"/>
            <a:softEdge rad="31750"/>
          </a:effec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3121" y="2340138"/>
            <a:ext cx="4357687" cy="358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6350" stA="52000" endA="300" endPos="35000" dir="5400000" sy="-100000" algn="bl" rotWithShape="0"/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Вивчення моделі в </a:t>
            </a:r>
            <a:r>
              <a:rPr lang="uk-UA" dirty="0" err="1" smtClean="0"/>
              <a:t>паралелометрі</a:t>
            </a:r>
            <a:endParaRPr lang="uk-UA" dirty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568038" y="1303916"/>
            <a:ext cx="563006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uk-UA" sz="2800" b="1" dirty="0" err="1">
                <a:latin typeface="+mj-lt"/>
              </a:rPr>
              <a:t>Паралелометром</a:t>
            </a:r>
            <a:r>
              <a:rPr lang="uk-UA" sz="2800" b="1" dirty="0">
                <a:latin typeface="+mj-lt"/>
              </a:rPr>
              <a:t> називають </a:t>
            </a:r>
            <a:endParaRPr lang="uk-UA" sz="2800" b="1" dirty="0" smtClean="0">
              <a:latin typeface="+mj-lt"/>
            </a:endParaRPr>
          </a:p>
          <a:p>
            <a:pPr defTabSz="914400"/>
            <a:r>
              <a:rPr lang="uk-UA" sz="2800" b="1" dirty="0" smtClean="0">
                <a:latin typeface="+mj-lt"/>
              </a:rPr>
              <a:t>апарат</a:t>
            </a:r>
            <a:r>
              <a:rPr lang="uk-UA" sz="2800" b="1" dirty="0">
                <a:latin typeface="+mj-lt"/>
              </a:rPr>
              <a:t>, </a:t>
            </a:r>
            <a:r>
              <a:rPr lang="uk-UA" sz="2800" b="1" dirty="0" smtClean="0">
                <a:latin typeface="+mj-lt"/>
              </a:rPr>
              <a:t>за </a:t>
            </a:r>
            <a:r>
              <a:rPr lang="uk-UA" sz="2800" b="1" dirty="0">
                <a:latin typeface="+mj-lt"/>
              </a:rPr>
              <a:t>допомогою </a:t>
            </a:r>
            <a:r>
              <a:rPr lang="uk-UA" sz="2800" b="1" dirty="0" smtClean="0">
                <a:latin typeface="+mj-lt"/>
              </a:rPr>
              <a:t>якого: </a:t>
            </a:r>
            <a:endParaRPr lang="uk-UA" sz="2800" b="1" dirty="0">
              <a:latin typeface="+mj-lt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625135524"/>
              </p:ext>
            </p:extLst>
          </p:nvPr>
        </p:nvGraphicFramePr>
        <p:xfrm>
          <a:off x="263239" y="2341418"/>
          <a:ext cx="5929746" cy="43503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4" descr="407387592_w640_h640_frejze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67550" y="2108200"/>
            <a:ext cx="4305300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Вивчення моделі в </a:t>
            </a:r>
            <a:r>
              <a:rPr lang="uk-UA" dirty="0" err="1" smtClean="0"/>
              <a:t>паралелометрі</a:t>
            </a:r>
            <a:endParaRPr lang="uk-UA" dirty="0"/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00541" y="2485764"/>
            <a:ext cx="1512168" cy="3388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0715" y="2424546"/>
            <a:ext cx="2411760" cy="3537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1537854" y="1593274"/>
            <a:ext cx="495757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uk-UA" sz="3200" b="1" dirty="0" smtClean="0"/>
              <a:t>Методи </a:t>
            </a:r>
            <a:r>
              <a:rPr lang="uk-UA" sz="3200" b="1" dirty="0" err="1" smtClean="0"/>
              <a:t>паралелометрії</a:t>
            </a:r>
            <a:endParaRPr lang="uk-UA" sz="3200" b="1" dirty="0" smtClean="0"/>
          </a:p>
          <a:p>
            <a:endParaRPr lang="uk-UA" dirty="0"/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1129609590"/>
              </p:ext>
            </p:extLst>
          </p:nvPr>
        </p:nvGraphicFramePr>
        <p:xfrm>
          <a:off x="399791" y="2220355"/>
          <a:ext cx="6721446" cy="3986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6" name="Picture 14" descr="100099-91245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54901" y="4873519"/>
            <a:ext cx="4460008" cy="1984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uk-UA" dirty="0" smtClean="0"/>
              <a:t>Вивчення моделі в </a:t>
            </a:r>
            <a:r>
              <a:rPr lang="uk-UA" dirty="0" err="1" smtClean="0"/>
              <a:t>паралелометрі</a:t>
            </a:r>
            <a:endParaRPr lang="ru-RU" b="1" cap="none" dirty="0" smtClean="0"/>
          </a:p>
        </p:txBody>
      </p:sp>
      <p:sp>
        <p:nvSpPr>
          <p:cNvPr id="36871" name="Text Box 9"/>
          <p:cNvSpPr txBox="1">
            <a:spLocks noChangeArrowheads="1"/>
          </p:cNvSpPr>
          <p:nvPr/>
        </p:nvSpPr>
        <p:spPr bwMode="auto">
          <a:xfrm>
            <a:off x="2181225" y="38592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endParaRPr lang="ru-RU"/>
          </a:p>
        </p:txBody>
      </p:sp>
      <p:sp>
        <p:nvSpPr>
          <p:cNvPr id="36873" name="Rectangle 11"/>
          <p:cNvSpPr>
            <a:spLocks noChangeArrowheads="1"/>
          </p:cNvSpPr>
          <p:nvPr/>
        </p:nvSpPr>
        <p:spPr bwMode="auto">
          <a:xfrm>
            <a:off x="3378200" y="40005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endParaRPr lang="ru-RU"/>
          </a:p>
        </p:txBody>
      </p:sp>
      <p:sp>
        <p:nvSpPr>
          <p:cNvPr id="36875" name="Text Box 13"/>
          <p:cNvSpPr txBox="1">
            <a:spLocks noChangeArrowheads="1"/>
          </p:cNvSpPr>
          <p:nvPr/>
        </p:nvSpPr>
        <p:spPr bwMode="auto">
          <a:xfrm>
            <a:off x="5029200" y="1842654"/>
            <a:ext cx="6774872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endParaRPr lang="ru-RU" sz="2400" dirty="0">
              <a:latin typeface="+mj-lt"/>
            </a:endParaRPr>
          </a:p>
          <a:p>
            <a:pPr defTabSz="914400">
              <a:buFontTx/>
              <a:buChar char="•"/>
            </a:pPr>
            <a:r>
              <a:rPr lang="ru-RU" sz="2400" dirty="0">
                <a:latin typeface="+mj-lt"/>
              </a:rPr>
              <a:t> </a:t>
            </a:r>
            <a:r>
              <a:rPr lang="ru-RU" sz="2400" dirty="0" smtClean="0">
                <a:latin typeface="+mj-lt"/>
              </a:rPr>
              <a:t>За </a:t>
            </a:r>
            <a:r>
              <a:rPr lang="ru-RU" sz="2400" dirty="0" err="1" smtClean="0">
                <a:latin typeface="+mj-lt"/>
              </a:rPr>
              <a:t>допомогою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аналізучого</a:t>
            </a:r>
            <a:r>
              <a:rPr lang="ru-RU" sz="2400" dirty="0" smtClean="0">
                <a:latin typeface="+mj-lt"/>
              </a:rPr>
              <a:t> стержня </a:t>
            </a:r>
            <a:r>
              <a:rPr lang="ru-RU" sz="2400" dirty="0" err="1" smtClean="0">
                <a:latin typeface="+mj-lt"/>
              </a:rPr>
              <a:t>визначають</a:t>
            </a:r>
            <a:r>
              <a:rPr lang="ru-RU" sz="2400" dirty="0" smtClean="0">
                <a:latin typeface="+mj-lt"/>
              </a:rPr>
              <a:t> кути </a:t>
            </a:r>
            <a:r>
              <a:rPr lang="ru-RU" sz="2400" dirty="0" err="1" smtClean="0">
                <a:latin typeface="+mj-lt"/>
              </a:rPr>
              <a:t>нахилу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опорних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зубів</a:t>
            </a:r>
            <a:r>
              <a:rPr lang="ru-RU" sz="2400" dirty="0" smtClean="0">
                <a:latin typeface="+mj-lt"/>
              </a:rPr>
              <a:t> і </a:t>
            </a:r>
            <a:r>
              <a:rPr lang="ru-RU" sz="2400" dirty="0" err="1" smtClean="0">
                <a:latin typeface="+mj-lt"/>
              </a:rPr>
              <a:t>оптимальний</a:t>
            </a:r>
            <a:r>
              <a:rPr lang="ru-RU" sz="2400" dirty="0" smtClean="0">
                <a:latin typeface="+mj-lt"/>
              </a:rPr>
              <a:t> шлях </a:t>
            </a:r>
            <a:r>
              <a:rPr lang="ru-RU" sz="2400" dirty="0" err="1" smtClean="0">
                <a:latin typeface="+mj-lt"/>
              </a:rPr>
              <a:t>введення</a:t>
            </a:r>
            <a:r>
              <a:rPr lang="ru-RU" sz="2400" dirty="0" smtClean="0">
                <a:latin typeface="+mj-lt"/>
              </a:rPr>
              <a:t> протеза</a:t>
            </a:r>
          </a:p>
          <a:p>
            <a:pPr defTabSz="914400">
              <a:buFontTx/>
              <a:buChar char="•"/>
            </a:pPr>
            <a:r>
              <a:rPr lang="ru-RU" sz="2400" dirty="0" smtClean="0">
                <a:latin typeface="+mj-lt"/>
              </a:rPr>
              <a:t> За  </a:t>
            </a:r>
            <a:r>
              <a:rPr lang="ru-RU" sz="2400" dirty="0" err="1" smtClean="0">
                <a:latin typeface="+mj-lt"/>
              </a:rPr>
              <a:t>допомогою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графітного</a:t>
            </a:r>
            <a:r>
              <a:rPr lang="ru-RU" sz="2400" dirty="0" smtClean="0">
                <a:latin typeface="+mj-lt"/>
              </a:rPr>
              <a:t> стержня – </a:t>
            </a:r>
            <a:r>
              <a:rPr lang="ru-RU" sz="2400" dirty="0" err="1" smtClean="0">
                <a:latin typeface="+mj-lt"/>
              </a:rPr>
              <a:t>нанесення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межової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лінії</a:t>
            </a:r>
            <a:endParaRPr lang="ru-RU" sz="2400" dirty="0" smtClean="0">
              <a:latin typeface="+mj-lt"/>
            </a:endParaRPr>
          </a:p>
          <a:p>
            <a:pPr defTabSz="914400">
              <a:buFontTx/>
              <a:buChar char="•"/>
            </a:pPr>
            <a:r>
              <a:rPr lang="ru-RU" sz="2400" dirty="0" smtClean="0">
                <a:latin typeface="+mj-lt"/>
              </a:rPr>
              <a:t> За </a:t>
            </a:r>
            <a:r>
              <a:rPr lang="ru-RU" sz="2400" dirty="0" err="1" smtClean="0">
                <a:latin typeface="+mj-lt"/>
              </a:rPr>
              <a:t>допомогою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калібрів</a:t>
            </a:r>
            <a:r>
              <a:rPr lang="ru-RU" sz="2400" dirty="0" smtClean="0">
                <a:latin typeface="+mj-lt"/>
              </a:rPr>
              <a:t> для </a:t>
            </a:r>
            <a:r>
              <a:rPr lang="ru-RU" sz="2400" dirty="0" err="1" smtClean="0">
                <a:latin typeface="+mj-lt"/>
              </a:rPr>
              <a:t>визначення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піднутрень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визначається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положення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ретенційних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пунктів</a:t>
            </a:r>
            <a:r>
              <a:rPr lang="ru-RU" sz="2400" dirty="0" smtClean="0">
                <a:latin typeface="+mj-lt"/>
              </a:rPr>
              <a:t> </a:t>
            </a:r>
          </a:p>
          <a:p>
            <a:pPr defTabSz="914400"/>
            <a:r>
              <a:rPr lang="ru-RU" sz="2000" dirty="0"/>
              <a:t/>
            </a:r>
            <a:br>
              <a:rPr lang="ru-RU" sz="2000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4703" y="2177617"/>
            <a:ext cx="4507792" cy="3363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uk-UA" b="1" dirty="0" smtClean="0"/>
              <a:t>Межова лінія</a:t>
            </a:r>
            <a:endParaRPr lang="ru-RU" b="1" cap="none" dirty="0" smtClean="0"/>
          </a:p>
        </p:txBody>
      </p:sp>
      <p:pic>
        <p:nvPicPr>
          <p:cNvPr id="37890" name="Picture 5" descr="m386152e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6791" y="895350"/>
            <a:ext cx="2908300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Text Box 10"/>
          <p:cNvSpPr txBox="1">
            <a:spLocks noChangeArrowheads="1"/>
          </p:cNvSpPr>
          <p:nvPr/>
        </p:nvSpPr>
        <p:spPr bwMode="auto">
          <a:xfrm>
            <a:off x="3782289" y="1958215"/>
            <a:ext cx="7980219" cy="446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uk-UA" sz="3200" dirty="0">
                <a:latin typeface="+mj-lt"/>
              </a:rPr>
              <a:t>Межова лінія поділяє поверхню зуба на дві </a:t>
            </a:r>
            <a:r>
              <a:rPr lang="uk-UA" sz="3200" dirty="0" smtClean="0">
                <a:latin typeface="+mj-lt"/>
              </a:rPr>
              <a:t>частини</a:t>
            </a:r>
            <a:r>
              <a:rPr lang="uk-UA" sz="3200" dirty="0">
                <a:latin typeface="+mj-lt"/>
              </a:rPr>
              <a:t>: </a:t>
            </a:r>
            <a:r>
              <a:rPr lang="uk-UA" sz="3200" dirty="0" smtClean="0">
                <a:latin typeface="+mj-lt"/>
              </a:rPr>
              <a:t>опорну </a:t>
            </a:r>
            <a:r>
              <a:rPr lang="uk-UA" sz="3200" dirty="0">
                <a:latin typeface="+mj-lt"/>
              </a:rPr>
              <a:t>та </a:t>
            </a:r>
            <a:r>
              <a:rPr lang="uk-UA" sz="3200" dirty="0" err="1" smtClean="0">
                <a:latin typeface="+mj-lt"/>
              </a:rPr>
              <a:t>утримувальну</a:t>
            </a:r>
            <a:r>
              <a:rPr lang="en-US" sz="3200" dirty="0">
                <a:latin typeface="+mj-lt"/>
              </a:rPr>
              <a:t>.</a:t>
            </a:r>
            <a:r>
              <a:rPr lang="uk-UA" sz="3200" dirty="0" smtClean="0">
                <a:latin typeface="+mj-lt"/>
              </a:rPr>
              <a:t> Жорстка верхня частина плеча </a:t>
            </a:r>
            <a:r>
              <a:rPr lang="uk-UA" sz="3200" dirty="0" err="1" smtClean="0">
                <a:latin typeface="+mj-lt"/>
              </a:rPr>
              <a:t>кламера</a:t>
            </a:r>
            <a:r>
              <a:rPr lang="uk-UA" sz="3200" dirty="0" smtClean="0">
                <a:latin typeface="+mj-lt"/>
              </a:rPr>
              <a:t> разом з </a:t>
            </a:r>
            <a:r>
              <a:rPr lang="uk-UA" sz="3200" dirty="0" err="1" smtClean="0">
                <a:latin typeface="+mj-lt"/>
              </a:rPr>
              <a:t>оклюзійною</a:t>
            </a:r>
            <a:r>
              <a:rPr lang="uk-UA" sz="3200" dirty="0" smtClean="0">
                <a:latin typeface="+mj-lt"/>
              </a:rPr>
              <a:t> накладкою повинна розташовуватись вище межової лінії, а еластичніша нижня опускатися під неї у бік ясенного краю</a:t>
            </a:r>
            <a:endParaRPr lang="ru-RU" sz="3200" dirty="0" smtClean="0">
              <a:latin typeface="+mj-lt"/>
            </a:endParaRPr>
          </a:p>
          <a:p>
            <a:pPr defTabSz="914400"/>
            <a:endParaRPr lang="ru-RU" sz="2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r>
              <a:rPr lang="uk-UA" sz="4400" cap="none" dirty="0" smtClean="0"/>
              <a:t>Нанесення меж каркасу </a:t>
            </a:r>
            <a:r>
              <a:rPr lang="uk-UA" sz="4400" cap="none" dirty="0" err="1" smtClean="0"/>
              <a:t>бюгельного</a:t>
            </a:r>
            <a:r>
              <a:rPr lang="uk-UA" sz="4400" cap="none" dirty="0" smtClean="0"/>
              <a:t> протеза</a:t>
            </a:r>
            <a:endParaRPr lang="ru-RU" sz="4400" cap="none" dirty="0" smtClean="0"/>
          </a:p>
        </p:txBody>
      </p:sp>
      <p:pic>
        <p:nvPicPr>
          <p:cNvPr id="3891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2400"/>
            <a:ext cx="4256088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0813" y="2336800"/>
            <a:ext cx="4179887" cy="342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9713" y="3270250"/>
            <a:ext cx="4116387" cy="358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r>
              <a:rPr lang="uk-UA" cap="none" dirty="0" smtClean="0"/>
              <a:t>ПІДГОТОВКА МОДЕЛІ ДО ДУБЛЮВАННЯ</a:t>
            </a:r>
            <a:endParaRPr lang="ru-RU" cap="none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046881" y="2210666"/>
            <a:ext cx="10563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Воском заповнюються </a:t>
            </a:r>
            <a:r>
              <a:rPr lang="uk-UA" sz="2400" dirty="0" err="1" smtClean="0"/>
              <a:t>ретенційні</a:t>
            </a:r>
            <a:r>
              <a:rPr lang="uk-UA" sz="2400" dirty="0" smtClean="0"/>
              <a:t> зони опорних зубів. В іншому випадку метал каркасу заповнить ці </a:t>
            </a:r>
            <a:r>
              <a:rPr lang="uk-UA" sz="2400" dirty="0" err="1" smtClean="0"/>
              <a:t>піднутрення</a:t>
            </a:r>
            <a:r>
              <a:rPr lang="uk-UA" sz="2400" dirty="0" smtClean="0"/>
              <a:t> і протез не </a:t>
            </a:r>
            <a:r>
              <a:rPr lang="uk-UA" sz="2400" dirty="0" err="1" smtClean="0"/>
              <a:t>накладеться</a:t>
            </a:r>
            <a:endParaRPr lang="uk-UA" sz="2400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37563" y="3330141"/>
            <a:ext cx="4356100" cy="3262312"/>
          </a:xfr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6805" y="3341976"/>
            <a:ext cx="4356100" cy="325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r>
              <a:rPr lang="uk-UA" cap="none" dirty="0" smtClean="0"/>
              <a:t>ПІДГОТОВКА МОДЕЛІ ДО ДУБЛЮВАННЯ</a:t>
            </a:r>
            <a:endParaRPr lang="ru-RU" cap="none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831272" y="2038351"/>
            <a:ext cx="10557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В місцях розміщення дуги і базису із воскових пластин робляться накладки. Під дугою – 0,3 мм (для виключення тиску на слизову).</a:t>
            </a:r>
          </a:p>
          <a:p>
            <a:pPr algn="ctr"/>
            <a:r>
              <a:rPr lang="uk-UA" sz="2400" dirty="0" smtClean="0"/>
              <a:t>Під сідловидною частиною – 0,5 мм (для базисної пластмаси)</a:t>
            </a:r>
            <a:endParaRPr lang="uk-UA" sz="2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3055" y="3404033"/>
            <a:ext cx="4572000" cy="328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94895" y="3355398"/>
            <a:ext cx="4572000" cy="330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152401"/>
            <a:ext cx="10515600" cy="1325563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uk-UA" dirty="0" smtClean="0">
                <a:solidFill>
                  <a:schemeClr val="tx1"/>
                </a:solidFill>
                <a:latin typeface="Century Gothic" pitchFamily="34" charset="0"/>
              </a:rPr>
              <a:t>Дублювання моделей</a:t>
            </a:r>
            <a:endParaRPr lang="ru-RU" dirty="0" smtClean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21390" y="2090382"/>
            <a:ext cx="5888183" cy="4876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 typeface="Arial" charset="0"/>
              <a:buNone/>
            </a:pPr>
            <a:r>
              <a:rPr lang="uk-UA" sz="3600" dirty="0" smtClean="0">
                <a:solidFill>
                  <a:schemeClr val="tx1"/>
                </a:solidFill>
                <a:latin typeface="Century Gothic" pitchFamily="34" charset="0"/>
              </a:rPr>
              <a:t>Гіпсова модель</a:t>
            </a:r>
          </a:p>
          <a:p>
            <a:pPr>
              <a:buFont typeface="Arial" charset="0"/>
              <a:buNone/>
            </a:pPr>
            <a:r>
              <a:rPr lang="uk-UA" sz="3600" dirty="0" smtClean="0">
                <a:solidFill>
                  <a:schemeClr val="tx1"/>
                </a:solidFill>
                <a:latin typeface="Century Gothic" pitchFamily="34" charset="0"/>
              </a:rPr>
              <a:t>дублюється з </a:t>
            </a:r>
          </a:p>
          <a:p>
            <a:pPr>
              <a:buFont typeface="Arial" charset="0"/>
              <a:buNone/>
            </a:pPr>
            <a:r>
              <a:rPr lang="uk-UA" sz="3600" dirty="0" smtClean="0">
                <a:latin typeface="Century Gothic" pitchFamily="34" charset="0"/>
              </a:rPr>
              <a:t>ц</a:t>
            </a:r>
            <a:r>
              <a:rPr lang="uk-UA" sz="3600" dirty="0" smtClean="0">
                <a:solidFill>
                  <a:schemeClr val="tx1"/>
                </a:solidFill>
                <a:latin typeface="Century Gothic" pitchFamily="34" charset="0"/>
              </a:rPr>
              <a:t>іллю </a:t>
            </a:r>
            <a:r>
              <a:rPr lang="uk-UA" sz="3600" dirty="0" smtClean="0">
                <a:latin typeface="Century Gothic" pitchFamily="34" charset="0"/>
              </a:rPr>
              <a:t>о</a:t>
            </a:r>
            <a:r>
              <a:rPr lang="uk-UA" sz="3600" dirty="0" smtClean="0">
                <a:solidFill>
                  <a:schemeClr val="tx1"/>
                </a:solidFill>
                <a:latin typeface="Century Gothic" pitchFamily="34" charset="0"/>
              </a:rPr>
              <a:t>тримання</a:t>
            </a:r>
          </a:p>
          <a:p>
            <a:pPr>
              <a:buFont typeface="Arial" charset="0"/>
              <a:buNone/>
            </a:pPr>
            <a:r>
              <a:rPr lang="uk-UA" sz="3600" dirty="0" smtClean="0">
                <a:latin typeface="Century Gothic" pitchFamily="34" charset="0"/>
              </a:rPr>
              <a:t>в</a:t>
            </a:r>
            <a:r>
              <a:rPr lang="uk-UA" sz="3600" dirty="0" smtClean="0">
                <a:solidFill>
                  <a:schemeClr val="tx1"/>
                </a:solidFill>
                <a:latin typeface="Century Gothic" pitchFamily="34" charset="0"/>
              </a:rPr>
              <a:t>огнетривких</a:t>
            </a:r>
          </a:p>
          <a:p>
            <a:pPr>
              <a:buFont typeface="Arial" charset="0"/>
              <a:buNone/>
            </a:pPr>
            <a:r>
              <a:rPr lang="uk-UA" sz="3600" dirty="0" smtClean="0">
                <a:solidFill>
                  <a:schemeClr val="tx1"/>
                </a:solidFill>
                <a:latin typeface="Century Gothic" pitchFamily="34" charset="0"/>
              </a:rPr>
              <a:t>моделей</a:t>
            </a:r>
          </a:p>
          <a:p>
            <a:pPr>
              <a:buFont typeface="Arial" charset="0"/>
              <a:buNone/>
            </a:pPr>
            <a:r>
              <a:rPr lang="uk-UA" sz="3600" dirty="0" smtClean="0">
                <a:latin typeface="Century Gothic" pitchFamily="34" charset="0"/>
              </a:rPr>
              <a:t>  </a:t>
            </a:r>
            <a:endParaRPr lang="ru-RU" sz="3600" dirty="0" smtClean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5" name="Picture 6" descr="520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36408" y="1343623"/>
            <a:ext cx="5003512" cy="50409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152401"/>
            <a:ext cx="10515600" cy="1325563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uk-UA" dirty="0" smtClean="0">
                <a:latin typeface="Century Gothic" pitchFamily="34" charset="0"/>
              </a:rPr>
              <a:t>Дублювання моделей</a:t>
            </a:r>
            <a:endParaRPr lang="ru-RU" dirty="0" smtClean="0">
              <a:solidFill>
                <a:schemeClr val="tx1"/>
              </a:solidFill>
              <a:latin typeface="Century Gothic" pitchFamily="34" charset="0"/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1260763" y="845127"/>
          <a:ext cx="9490363" cy="5293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Схема 8"/>
          <p:cNvGraphicFramePr/>
          <p:nvPr/>
        </p:nvGraphicFramePr>
        <p:xfrm>
          <a:off x="3223491" y="3796146"/>
          <a:ext cx="1694873" cy="1386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0" name="Схема 9"/>
          <p:cNvGraphicFramePr/>
          <p:nvPr/>
        </p:nvGraphicFramePr>
        <p:xfrm>
          <a:off x="7601526" y="3823855"/>
          <a:ext cx="1694873" cy="1386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731817" y="5320146"/>
            <a:ext cx="4419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atin typeface="+mn-lt"/>
              </a:rPr>
              <a:t>Точний, але більш дорогий, так як використовується один раз</a:t>
            </a:r>
            <a:endParaRPr lang="uk-UA" sz="240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68837" y="5347855"/>
            <a:ext cx="3311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atin typeface="+mj-lt"/>
              </a:rPr>
              <a:t>Менш точний, але використовується багаторазово</a:t>
            </a:r>
            <a:endParaRPr lang="uk-UA" sz="2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/>
          </p:cNvSpPr>
          <p:nvPr/>
        </p:nvSpPr>
        <p:spPr bwMode="auto">
          <a:xfrm>
            <a:off x="1562100" y="547688"/>
            <a:ext cx="10426700" cy="129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defTabSz="914400">
              <a:lnSpc>
                <a:spcPct val="90000"/>
              </a:lnSpc>
            </a:pPr>
            <a:r>
              <a:rPr lang="uk-UA" sz="4000" b="1">
                <a:latin typeface="Century Gothic" pitchFamily="34" charset="0"/>
              </a:rPr>
              <a:t>Показання до застосування</a:t>
            </a:r>
            <a:br>
              <a:rPr lang="uk-UA" sz="4000" b="1">
                <a:latin typeface="Century Gothic" pitchFamily="34" charset="0"/>
              </a:rPr>
            </a:br>
            <a:r>
              <a:rPr lang="uk-UA" sz="4000" b="1">
                <a:latin typeface="Century Gothic" pitchFamily="34" charset="0"/>
              </a:rPr>
              <a:t>бюгельних протезів</a:t>
            </a:r>
            <a:endParaRPr lang="ru-RU" sz="4000" b="1">
              <a:latin typeface="Century Gothic" pitchFamily="34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672672203"/>
              </p:ext>
            </p:extLst>
          </p:nvPr>
        </p:nvGraphicFramePr>
        <p:xfrm>
          <a:off x="332509" y="1841500"/>
          <a:ext cx="11656291" cy="4296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84543" y="2019869"/>
            <a:ext cx="3636086" cy="296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152401"/>
            <a:ext cx="10515600" cy="1325563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uk-UA" dirty="0" smtClean="0">
                <a:latin typeface="Century Gothic" pitchFamily="34" charset="0"/>
              </a:rPr>
              <a:t>Дублювання моделей</a:t>
            </a:r>
            <a:endParaRPr lang="ru-RU" dirty="0" smtClean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8353" y="1247801"/>
            <a:ext cx="7287903" cy="105501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uk-UA" sz="2400" b="1" dirty="0" smtClean="0">
                <a:solidFill>
                  <a:schemeClr val="tx1"/>
                </a:solidFill>
                <a:latin typeface="Century Gothic" pitchFamily="34" charset="0"/>
              </a:rPr>
              <a:t>Для протезів з </a:t>
            </a:r>
            <a:r>
              <a:rPr lang="uk-UA" sz="2400" b="1" dirty="0" err="1" smtClean="0">
                <a:latin typeface="Century Gothic" pitchFamily="34" charset="0"/>
              </a:rPr>
              <a:t>к</a:t>
            </a:r>
            <a:r>
              <a:rPr lang="uk-UA" sz="2400" b="1" dirty="0" err="1" smtClean="0">
                <a:solidFill>
                  <a:schemeClr val="tx1"/>
                </a:solidFill>
                <a:latin typeface="Century Gothic" pitchFamily="34" charset="0"/>
              </a:rPr>
              <a:t>ламерним</a:t>
            </a:r>
            <a:r>
              <a:rPr lang="uk-UA" sz="2400" b="1" dirty="0">
                <a:latin typeface="Century Gothic" pitchFamily="34" charset="0"/>
              </a:rPr>
              <a:t> </a:t>
            </a:r>
            <a:r>
              <a:rPr lang="uk-UA" sz="2400" b="1" dirty="0" smtClean="0">
                <a:solidFill>
                  <a:schemeClr val="tx1"/>
                </a:solidFill>
                <a:latin typeface="Century Gothic" pitchFamily="34" charset="0"/>
              </a:rPr>
              <a:t>типом фіксації </a:t>
            </a:r>
            <a:r>
              <a:rPr lang="uk-UA" sz="2400" b="1" dirty="0" smtClean="0">
                <a:latin typeface="Century Gothic" pitchFamily="34" charset="0"/>
              </a:rPr>
              <a:t>м</a:t>
            </a:r>
            <a:r>
              <a:rPr lang="uk-UA" sz="2400" b="1" dirty="0" smtClean="0">
                <a:solidFill>
                  <a:schemeClr val="tx1"/>
                </a:solidFill>
                <a:latin typeface="Century Gothic" pitchFamily="34" charset="0"/>
              </a:rPr>
              <a:t>ожна</a:t>
            </a:r>
            <a:r>
              <a:rPr lang="uk-UA" sz="2400" b="1" dirty="0">
                <a:latin typeface="Century Gothic" pitchFamily="34" charset="0"/>
              </a:rPr>
              <a:t> </a:t>
            </a:r>
            <a:r>
              <a:rPr lang="uk-UA" sz="2400" b="1" dirty="0" smtClean="0">
                <a:latin typeface="Century Gothic" pitchFamily="34" charset="0"/>
              </a:rPr>
              <a:t>в</a:t>
            </a:r>
            <a:r>
              <a:rPr lang="uk-UA" sz="2400" b="1" dirty="0" smtClean="0">
                <a:solidFill>
                  <a:schemeClr val="tx1"/>
                </a:solidFill>
                <a:latin typeface="Century Gothic" pitchFamily="34" charset="0"/>
              </a:rPr>
              <a:t>икористовувати</a:t>
            </a:r>
            <a:r>
              <a:rPr lang="uk-UA" sz="2400" b="1" dirty="0" smtClean="0">
                <a:latin typeface="Century Gothic" pitchFamily="34" charset="0"/>
              </a:rPr>
              <a:t> </a:t>
            </a:r>
            <a:r>
              <a:rPr lang="uk-UA" sz="2400" b="1" dirty="0" err="1" smtClean="0">
                <a:solidFill>
                  <a:schemeClr val="tx1"/>
                </a:solidFill>
                <a:latin typeface="Century Gothic" pitchFamily="34" charset="0"/>
              </a:rPr>
              <a:t>гелін</a:t>
            </a:r>
            <a:endParaRPr lang="ru-RU" sz="2400" b="1" dirty="0" smtClean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45161" y="3139554"/>
            <a:ext cx="4342413" cy="286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94" y="1409984"/>
            <a:ext cx="4007121" cy="2706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1053" y="4259619"/>
            <a:ext cx="34271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dirty="0" smtClean="0"/>
              <a:t>Модель витримується </a:t>
            </a:r>
          </a:p>
          <a:p>
            <a:pPr algn="ctr"/>
            <a:r>
              <a:rPr lang="uk-UA" sz="2400" dirty="0" smtClean="0"/>
              <a:t>10 </a:t>
            </a:r>
            <a:r>
              <a:rPr lang="uk-UA" sz="2400" dirty="0" err="1" smtClean="0"/>
              <a:t>хв</a:t>
            </a:r>
            <a:r>
              <a:rPr lang="uk-UA" sz="2400" dirty="0" smtClean="0"/>
              <a:t> в теплій воді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158108" y="5090616"/>
            <a:ext cx="36134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dirty="0" smtClean="0"/>
              <a:t>Установка моделі в </a:t>
            </a:r>
          </a:p>
          <a:p>
            <a:pPr algn="ctr"/>
            <a:r>
              <a:rPr lang="uk-UA" sz="2400" dirty="0" smtClean="0"/>
              <a:t>кювету для дублювання</a:t>
            </a:r>
          </a:p>
          <a:p>
            <a:pPr algn="ctr"/>
            <a:r>
              <a:rPr lang="uk-UA" sz="2400" dirty="0"/>
              <a:t>і</a:t>
            </a:r>
            <a:r>
              <a:rPr lang="uk-UA" sz="2400" dirty="0" smtClean="0"/>
              <a:t> заповнення її </a:t>
            </a:r>
          </a:p>
          <a:p>
            <a:pPr algn="ctr"/>
            <a:r>
              <a:rPr lang="uk-UA" sz="2400" dirty="0" err="1" smtClean="0"/>
              <a:t>дублювальною</a:t>
            </a:r>
            <a:r>
              <a:rPr lang="uk-UA" sz="2400" dirty="0" smtClean="0"/>
              <a:t> масою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7924539" y="6183613"/>
            <a:ext cx="3983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/>
              <a:t>Виймання </a:t>
            </a:r>
            <a:r>
              <a:rPr lang="uk-UA" sz="2400" dirty="0"/>
              <a:t>м</a:t>
            </a:r>
            <a:r>
              <a:rPr lang="uk-UA" sz="2400" dirty="0" smtClean="0"/>
              <a:t>оделі з кювети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152401"/>
            <a:ext cx="10515600" cy="1325563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uk-UA" dirty="0" smtClean="0">
                <a:latin typeface="Century Gothic" pitchFamily="34" charset="0"/>
              </a:rPr>
              <a:t>Дублювання моделей</a:t>
            </a:r>
            <a:endParaRPr lang="ru-RU" dirty="0" smtClean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1" y="2069248"/>
            <a:ext cx="4736769" cy="3157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600" y="2069248"/>
            <a:ext cx="4771547" cy="3157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393271302"/>
              </p:ext>
            </p:extLst>
          </p:nvPr>
        </p:nvGraphicFramePr>
        <p:xfrm>
          <a:off x="5218514" y="3330052"/>
          <a:ext cx="1765609" cy="827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0" y="5431810"/>
            <a:ext cx="56099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dirty="0" smtClean="0"/>
              <a:t>Пакувальну масу акуратно заливають</a:t>
            </a:r>
          </a:p>
          <a:p>
            <a:pPr algn="ctr"/>
            <a:r>
              <a:rPr lang="uk-UA" sz="2400" dirty="0"/>
              <a:t>в</a:t>
            </a:r>
            <a:r>
              <a:rPr lang="uk-UA" sz="2400" dirty="0" smtClean="0"/>
              <a:t> кювету з відбитком на </a:t>
            </a:r>
            <a:r>
              <a:rPr lang="uk-UA" sz="2400" dirty="0" err="1" smtClean="0"/>
              <a:t>вібростолику</a:t>
            </a:r>
            <a:endParaRPr lang="ru-RU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7701520" y="5418162"/>
            <a:ext cx="36097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dirty="0" smtClean="0"/>
              <a:t>Виймання вогнетривкої </a:t>
            </a:r>
          </a:p>
          <a:p>
            <a:pPr algn="ctr"/>
            <a:r>
              <a:rPr lang="uk-UA" sz="2400" dirty="0"/>
              <a:t>м</a:t>
            </a:r>
            <a:r>
              <a:rPr lang="uk-UA" sz="2400" dirty="0" smtClean="0"/>
              <a:t>оделі з форми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4510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152401"/>
            <a:ext cx="10515600" cy="1325563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uk-UA" dirty="0" smtClean="0">
                <a:latin typeface="Century Gothic" pitchFamily="34" charset="0"/>
              </a:rPr>
              <a:t>Дублювання моделей</a:t>
            </a:r>
            <a:endParaRPr lang="ru-RU" dirty="0" smtClean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441121" y="2472073"/>
            <a:ext cx="4760769" cy="3570577"/>
          </a:xfrm>
          <a:prstGeom prst="rect">
            <a:avLst/>
          </a:prstGeom>
          <a:noFill/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2244868" y="1402674"/>
            <a:ext cx="7508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/>
              <a:t>Модель після дублювання</a:t>
            </a:r>
            <a:endParaRPr lang="uk-UA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Моделювання каркасу </a:t>
            </a:r>
            <a:r>
              <a:rPr lang="uk-UA" dirty="0" err="1" smtClean="0"/>
              <a:t>бюгельного</a:t>
            </a:r>
            <a:r>
              <a:rPr lang="uk-UA" dirty="0" smtClean="0"/>
              <a:t> протеза</a:t>
            </a:r>
            <a:endParaRPr lang="uk-UA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964" y="1366548"/>
            <a:ext cx="4213225" cy="311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886691" y="4668982"/>
            <a:ext cx="2900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/>
              <a:t>Моделювання дуги</a:t>
            </a:r>
            <a:endParaRPr lang="uk-UA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4015137" y="5860472"/>
            <a:ext cx="43082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dirty="0" smtClean="0"/>
              <a:t>Моделювання сідлоподібної </a:t>
            </a:r>
          </a:p>
          <a:p>
            <a:pPr algn="ctr"/>
            <a:r>
              <a:rPr lang="uk-UA" sz="2400" dirty="0" smtClean="0"/>
              <a:t>частини</a:t>
            </a:r>
            <a:endParaRPr lang="uk-UA" sz="2400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9595" y="2840178"/>
            <a:ext cx="3916786" cy="2992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54290" y="2100623"/>
            <a:ext cx="4038322" cy="2970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8382001" y="5264728"/>
            <a:ext cx="3559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/>
              <a:t>Моделювання </a:t>
            </a:r>
            <a:r>
              <a:rPr lang="uk-UA" sz="2400" dirty="0" err="1" smtClean="0"/>
              <a:t>кламерів</a:t>
            </a:r>
            <a:endParaRPr lang="uk-UA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Відливання каркасу </a:t>
            </a:r>
            <a:r>
              <a:rPr lang="uk-UA" dirty="0" err="1" smtClean="0"/>
              <a:t>бюгельного</a:t>
            </a:r>
            <a:r>
              <a:rPr lang="uk-UA" dirty="0" smtClean="0"/>
              <a:t> протеза</a:t>
            </a:r>
            <a:endParaRPr lang="uk-UA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03843" y="2715490"/>
            <a:ext cx="3665743" cy="272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51017" y="4841488"/>
            <a:ext cx="36054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dirty="0" smtClean="0">
                <a:latin typeface="+mj-lt"/>
              </a:rPr>
              <a:t>Установка </a:t>
            </a:r>
            <a:r>
              <a:rPr lang="uk-UA" sz="2400" dirty="0" err="1" smtClean="0">
                <a:latin typeface="+mj-lt"/>
              </a:rPr>
              <a:t>литникової</a:t>
            </a:r>
            <a:r>
              <a:rPr lang="uk-UA" sz="2400" dirty="0" smtClean="0">
                <a:latin typeface="+mj-lt"/>
              </a:rPr>
              <a:t> </a:t>
            </a:r>
          </a:p>
          <a:p>
            <a:pPr algn="ctr"/>
            <a:r>
              <a:rPr lang="uk-UA" sz="2400" dirty="0" smtClean="0">
                <a:latin typeface="+mj-lt"/>
              </a:rPr>
              <a:t>системи і закріплення</a:t>
            </a:r>
          </a:p>
          <a:p>
            <a:pPr algn="ctr"/>
            <a:r>
              <a:rPr lang="uk-UA" sz="2400" dirty="0" smtClean="0">
                <a:latin typeface="+mj-lt"/>
              </a:rPr>
              <a:t>в кюветі</a:t>
            </a:r>
            <a:endParaRPr lang="uk-UA" sz="2400" dirty="0">
              <a:latin typeface="+mj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690254"/>
            <a:ext cx="4148734" cy="3074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60443" y="2188548"/>
            <a:ext cx="3699884" cy="2737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223233" y="5070763"/>
            <a:ext cx="41056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dirty="0" smtClean="0">
                <a:latin typeface="+mj-lt"/>
              </a:rPr>
              <a:t>Заповнення пакувальною</a:t>
            </a:r>
          </a:p>
          <a:p>
            <a:pPr algn="ctr"/>
            <a:r>
              <a:rPr lang="uk-UA" sz="2400" dirty="0" smtClean="0">
                <a:latin typeface="+mj-lt"/>
              </a:rPr>
              <a:t>масою</a:t>
            </a:r>
            <a:endParaRPr lang="uk-UA" sz="24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60328" y="5534561"/>
            <a:ext cx="40316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latin typeface="+mn-lt"/>
              </a:rPr>
              <a:t>Після повного затвердіння</a:t>
            </a:r>
            <a:r>
              <a:rPr lang="en-US" sz="2000" dirty="0" smtClean="0">
                <a:latin typeface="+mn-lt"/>
              </a:rPr>
              <a:t> </a:t>
            </a:r>
            <a:r>
              <a:rPr lang="ru-RU" sz="2000" dirty="0" err="1" smtClean="0">
                <a:latin typeface="+mn-lt"/>
              </a:rPr>
              <a:t>пакувальних</a:t>
            </a:r>
            <a:r>
              <a:rPr lang="ru-RU" sz="2000" dirty="0" smtClean="0">
                <a:latin typeface="+mn-lt"/>
              </a:rPr>
              <a:t> </a:t>
            </a:r>
            <a:r>
              <a:rPr lang="ru-RU" sz="2000" dirty="0" err="1" smtClean="0">
                <a:latin typeface="+mn-lt"/>
              </a:rPr>
              <a:t>мас</a:t>
            </a:r>
            <a:r>
              <a:rPr lang="ru-RU" sz="2000" dirty="0" smtClean="0">
                <a:latin typeface="+mn-lt"/>
              </a:rPr>
              <a:t> манжета, цоколь </a:t>
            </a:r>
            <a:r>
              <a:rPr lang="ru-RU" sz="2000" dirty="0" err="1" smtClean="0">
                <a:latin typeface="+mn-lt"/>
              </a:rPr>
              <a:t>і</a:t>
            </a:r>
            <a:r>
              <a:rPr lang="en-US" sz="2000" dirty="0" smtClean="0">
                <a:latin typeface="+mn-lt"/>
              </a:rPr>
              <a:t> </a:t>
            </a:r>
            <a:r>
              <a:rPr lang="uk-UA" sz="2000" dirty="0" smtClean="0">
                <a:latin typeface="+mn-lt"/>
              </a:rPr>
              <a:t>ливарна воронка видаляються</a:t>
            </a:r>
            <a:endParaRPr lang="uk-UA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1074" y="900065"/>
            <a:ext cx="9482919" cy="1293812"/>
          </a:xfrm>
        </p:spPr>
        <p:txBody>
          <a:bodyPr/>
          <a:lstStyle/>
          <a:p>
            <a:pPr algn="ctr"/>
            <a:r>
              <a:rPr lang="uk-UA" b="1" cap="none" dirty="0" smtClean="0"/>
              <a:t>Отриманий каркас </a:t>
            </a:r>
            <a:r>
              <a:rPr lang="uk-UA" b="1" cap="none" dirty="0" err="1" smtClean="0"/>
              <a:t>бюгельного</a:t>
            </a:r>
            <a:r>
              <a:rPr lang="uk-UA" b="1" cap="none" dirty="0" smtClean="0"/>
              <a:t> протеза</a:t>
            </a:r>
            <a:endParaRPr lang="ru-RU" b="1" cap="non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405" y="2339444"/>
            <a:ext cx="5318897" cy="353247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418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обробка каркасу </a:t>
            </a:r>
            <a:r>
              <a:rPr lang="uk-UA" dirty="0" err="1" smtClean="0"/>
              <a:t>бюгельного</a:t>
            </a:r>
            <a:r>
              <a:rPr lang="uk-UA" dirty="0" smtClean="0"/>
              <a:t> протеза</a:t>
            </a:r>
            <a:endParaRPr lang="uk-UA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963" y="1626029"/>
            <a:ext cx="3754581" cy="2812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1055" y="2459281"/>
            <a:ext cx="3700435" cy="2795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15" name="TextBox 14"/>
          <p:cNvSpPr txBox="1"/>
          <p:nvPr/>
        </p:nvSpPr>
        <p:spPr>
          <a:xfrm>
            <a:off x="595745" y="4572000"/>
            <a:ext cx="3029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/>
              <a:t>Обрізання </a:t>
            </a:r>
            <a:r>
              <a:rPr lang="uk-UA" sz="2400" dirty="0" err="1" smtClean="0"/>
              <a:t>литників</a:t>
            </a:r>
            <a:endParaRPr lang="uk-UA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5098474" y="5430982"/>
            <a:ext cx="1957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/>
              <a:t>Шліфування</a:t>
            </a:r>
            <a:endParaRPr lang="uk-UA" sz="2400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39587" y="3047611"/>
            <a:ext cx="3717808" cy="2535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18" name="TextBox 17"/>
          <p:cNvSpPr txBox="1"/>
          <p:nvPr/>
        </p:nvSpPr>
        <p:spPr>
          <a:xfrm>
            <a:off x="9143999" y="5791200"/>
            <a:ext cx="2064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/>
              <a:t>Полірування </a:t>
            </a:r>
            <a:endParaRPr lang="uk-UA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Припасування каркасу </a:t>
            </a:r>
            <a:br>
              <a:rPr lang="uk-UA" dirty="0" smtClean="0"/>
            </a:br>
            <a:r>
              <a:rPr lang="uk-UA" dirty="0" smtClean="0"/>
              <a:t>на моделі</a:t>
            </a:r>
            <a:endParaRPr lang="uk-UA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5800" y="2571895"/>
            <a:ext cx="4295775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96563" y="2548227"/>
            <a:ext cx="4523757" cy="3229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Загіпсовування</a:t>
            </a:r>
            <a:r>
              <a:rPr lang="uk-UA" dirty="0" smtClean="0"/>
              <a:t> моделей в </a:t>
            </a:r>
            <a:r>
              <a:rPr lang="uk-UA" dirty="0" err="1" smtClean="0"/>
              <a:t>артикулятор</a:t>
            </a:r>
            <a:endParaRPr lang="uk-U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5051" y="2800785"/>
            <a:ext cx="4432745" cy="3350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934" y="2786929"/>
            <a:ext cx="4409019" cy="3322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Моделювання воскового базису і постановка штучних зубів</a:t>
            </a:r>
            <a:endParaRPr lang="uk-UA" dirty="0"/>
          </a:p>
        </p:txBody>
      </p:sp>
      <p:sp>
        <p:nvSpPr>
          <p:cNvPr id="4" name="TextBox 3"/>
          <p:cNvSpPr txBox="1"/>
          <p:nvPr/>
        </p:nvSpPr>
        <p:spPr>
          <a:xfrm>
            <a:off x="6220690" y="2396836"/>
            <a:ext cx="482138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+mj-lt"/>
              </a:rPr>
              <a:t>На модель </a:t>
            </a:r>
            <a:r>
              <a:rPr lang="ru-RU" sz="2400" dirty="0" err="1" smtClean="0">
                <a:latin typeface="+mj-lt"/>
              </a:rPr>
              <a:t>накладають</a:t>
            </a:r>
            <a:r>
              <a:rPr lang="ru-RU" sz="2400" dirty="0" smtClean="0">
                <a:latin typeface="+mj-lt"/>
              </a:rPr>
              <a:t> пластинку базисного воску </a:t>
            </a:r>
            <a:r>
              <a:rPr lang="ru-RU" sz="2400" dirty="0" err="1" smtClean="0">
                <a:latin typeface="+mj-lt"/>
              </a:rPr>
              <a:t>і</a:t>
            </a:r>
            <a:r>
              <a:rPr lang="ru-RU" sz="2400" dirty="0" smtClean="0">
                <a:latin typeface="+mj-lt"/>
              </a:rPr>
              <a:t> по </a:t>
            </a:r>
            <a:r>
              <a:rPr lang="ru-RU" sz="2400" dirty="0" err="1" smtClean="0">
                <a:latin typeface="+mj-lt"/>
              </a:rPr>
              <a:t>нанесених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попередньо</a:t>
            </a:r>
            <a:r>
              <a:rPr lang="ru-RU" sz="2400" dirty="0" smtClean="0">
                <a:latin typeface="+mj-lt"/>
              </a:rPr>
              <a:t> межах </a:t>
            </a:r>
            <a:r>
              <a:rPr lang="ru-RU" sz="2400" dirty="0" err="1" smtClean="0">
                <a:latin typeface="+mj-lt"/>
              </a:rPr>
              <a:t>його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обрізають</a:t>
            </a:r>
            <a:r>
              <a:rPr lang="ru-RU" sz="2400" dirty="0" smtClean="0">
                <a:latin typeface="+mj-lt"/>
              </a:rPr>
              <a:t>. </a:t>
            </a:r>
            <a:r>
              <a:rPr lang="ru-RU" sz="2400" dirty="0" err="1" smtClean="0">
                <a:latin typeface="+mj-lt"/>
              </a:rPr>
              <a:t>Поки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віск</a:t>
            </a:r>
            <a:r>
              <a:rPr lang="ru-RU" sz="2400" dirty="0" smtClean="0">
                <a:latin typeface="+mj-lt"/>
              </a:rPr>
              <a:t> не </a:t>
            </a:r>
            <a:r>
              <a:rPr lang="ru-RU" sz="2400" dirty="0" err="1" smtClean="0">
                <a:latin typeface="+mj-lt"/>
              </a:rPr>
              <a:t>затвердів</a:t>
            </a:r>
            <a:r>
              <a:rPr lang="ru-RU" sz="2400" dirty="0" smtClean="0">
                <a:latin typeface="+mj-lt"/>
              </a:rPr>
              <a:t>, на </a:t>
            </a:r>
            <a:r>
              <a:rPr lang="ru-RU" sz="2400" dirty="0" err="1" smtClean="0">
                <a:latin typeface="+mj-lt"/>
              </a:rPr>
              <a:t>протезне</a:t>
            </a:r>
            <a:r>
              <a:rPr lang="ru-RU" sz="2400" dirty="0" smtClean="0">
                <a:latin typeface="+mj-lt"/>
              </a:rPr>
              <a:t> ложе </a:t>
            </a:r>
            <a:r>
              <a:rPr lang="ru-RU" sz="2400" dirty="0" err="1" smtClean="0">
                <a:latin typeface="+mj-lt"/>
              </a:rPr>
              <a:t>накладають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розігрітий</a:t>
            </a:r>
            <a:r>
              <a:rPr lang="ru-RU" sz="2400" dirty="0" smtClean="0">
                <a:latin typeface="+mj-lt"/>
              </a:rPr>
              <a:t> каркас </a:t>
            </a:r>
            <a:r>
              <a:rPr lang="ru-RU" sz="2400" dirty="0" err="1" smtClean="0">
                <a:latin typeface="+mj-lt"/>
              </a:rPr>
              <a:t>бюгельного</a:t>
            </a:r>
            <a:r>
              <a:rPr lang="ru-RU" sz="2400" dirty="0" smtClean="0">
                <a:latin typeface="+mj-lt"/>
              </a:rPr>
              <a:t> протеза. На </a:t>
            </a:r>
            <a:r>
              <a:rPr lang="ru-RU" sz="2400" dirty="0" err="1" smtClean="0">
                <a:latin typeface="+mj-lt"/>
              </a:rPr>
              <a:t>базисні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сітки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наносять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 err="1" smtClean="0">
                <a:latin typeface="+mj-lt"/>
              </a:rPr>
              <a:t>ще</a:t>
            </a:r>
            <a:r>
              <a:rPr lang="ru-RU" sz="2400" dirty="0" smtClean="0">
                <a:latin typeface="+mj-lt"/>
              </a:rPr>
              <a:t> одну пластинку базисного воску</a:t>
            </a:r>
            <a:endParaRPr lang="uk-UA" sz="2400" dirty="0">
              <a:latin typeface="+mj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6169" y="2663028"/>
            <a:ext cx="4242521" cy="3197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22400" y="381000"/>
            <a:ext cx="10515600" cy="1325563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uk-UA" sz="3600" b="1" cap="none" dirty="0" smtClean="0"/>
              <a:t>Класифікація дефектів зубних </a:t>
            </a:r>
            <a:br>
              <a:rPr lang="uk-UA" sz="3600" b="1" cap="none" dirty="0" smtClean="0"/>
            </a:br>
            <a:r>
              <a:rPr lang="uk-UA" sz="3600" b="1" cap="none" dirty="0" smtClean="0"/>
              <a:t>рядів за Кеннеді (1923)</a:t>
            </a:r>
            <a:endParaRPr lang="ru-RU" sz="3600" b="1" cap="none" dirty="0" smtClean="0"/>
          </a:p>
        </p:txBody>
      </p:sp>
      <p:sp>
        <p:nvSpPr>
          <p:cNvPr id="88067" name="Rectangle 3"/>
          <p:cNvSpPr>
            <a:spLocks noGrp="1"/>
          </p:cNvSpPr>
          <p:nvPr>
            <p:ph type="body" idx="1"/>
          </p:nvPr>
        </p:nvSpPr>
        <p:spPr>
          <a:xfrm>
            <a:off x="414481" y="2065480"/>
            <a:ext cx="5944755" cy="4363029"/>
          </a:xfrm>
        </p:spPr>
        <p:txBody>
          <a:bodyPr/>
          <a:lstStyle/>
          <a:p>
            <a:r>
              <a:rPr lang="en-US" sz="2800" dirty="0">
                <a:latin typeface="+mj-lt"/>
                <a:cs typeface="Arial" charset="0"/>
              </a:rPr>
              <a:t>I</a:t>
            </a:r>
            <a:r>
              <a:rPr lang="uk-UA" sz="2800" dirty="0" smtClean="0">
                <a:latin typeface="+mj-lt"/>
                <a:cs typeface="Arial" charset="0"/>
              </a:rPr>
              <a:t> клас – двосторонні кінцеві дефекти зубних рядів</a:t>
            </a:r>
          </a:p>
          <a:p>
            <a:r>
              <a:rPr lang="en-US" sz="2800" dirty="0" smtClean="0">
                <a:latin typeface="+mj-lt"/>
                <a:cs typeface="Arial" charset="0"/>
              </a:rPr>
              <a:t>II</a:t>
            </a:r>
            <a:r>
              <a:rPr lang="uk-UA" sz="2800" dirty="0" smtClean="0">
                <a:latin typeface="+mj-lt"/>
                <a:cs typeface="Arial" charset="0"/>
              </a:rPr>
              <a:t> клас – односторонні кінцеві дефекти зубних рядів</a:t>
            </a:r>
          </a:p>
          <a:p>
            <a:r>
              <a:rPr lang="en-US" sz="2800" dirty="0" smtClean="0">
                <a:latin typeface="+mj-lt"/>
                <a:cs typeface="Arial" charset="0"/>
              </a:rPr>
              <a:t>III</a:t>
            </a:r>
            <a:r>
              <a:rPr lang="uk-UA" sz="2800" dirty="0" smtClean="0">
                <a:latin typeface="+mj-lt"/>
                <a:cs typeface="Arial" charset="0"/>
              </a:rPr>
              <a:t> клас – включені дефекти зубних рядів в бічних ділянках</a:t>
            </a:r>
          </a:p>
          <a:p>
            <a:r>
              <a:rPr lang="en-US" sz="2800" dirty="0" smtClean="0">
                <a:latin typeface="+mj-lt"/>
                <a:cs typeface="Arial" charset="0"/>
              </a:rPr>
              <a:t>IV</a:t>
            </a:r>
            <a:r>
              <a:rPr lang="uk-UA" sz="2800" dirty="0" smtClean="0">
                <a:latin typeface="+mj-lt"/>
                <a:cs typeface="Arial" charset="0"/>
              </a:rPr>
              <a:t> клас – включені дефекти зубних рядів у фронтальній ділянці</a:t>
            </a:r>
            <a:endParaRPr lang="ru-RU" sz="2800" dirty="0" smtClean="0">
              <a:latin typeface="+mj-lt"/>
              <a:cs typeface="Arial" charset="0"/>
            </a:endParaRPr>
          </a:p>
        </p:txBody>
      </p:sp>
      <p:pic>
        <p:nvPicPr>
          <p:cNvPr id="5" name="Рисунок 4" descr="klassifikatsia-po-kennediл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9345" y="1869671"/>
            <a:ext cx="2244436" cy="2300547"/>
          </a:xfrm>
          <a:prstGeom prst="rect">
            <a:avLst/>
          </a:prstGeom>
        </p:spPr>
      </p:pic>
      <p:pic>
        <p:nvPicPr>
          <p:cNvPr id="7" name="Рисунок 6" descr="klassifikatsia-po-kennediл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3332" y="1814945"/>
            <a:ext cx="2332832" cy="2299023"/>
          </a:xfrm>
          <a:prstGeom prst="rect">
            <a:avLst/>
          </a:prstGeom>
        </p:spPr>
      </p:pic>
      <p:pic>
        <p:nvPicPr>
          <p:cNvPr id="8" name="Рисунок 7" descr="klassifikatsia-po-kennediл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8627" y="4003962"/>
            <a:ext cx="2415297" cy="2439093"/>
          </a:xfrm>
          <a:prstGeom prst="rect">
            <a:avLst/>
          </a:prstGeom>
        </p:spPr>
      </p:pic>
      <p:pic>
        <p:nvPicPr>
          <p:cNvPr id="9" name="Рисунок 8" descr="klassifikatsia-po-kennediл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7935" y="4242514"/>
            <a:ext cx="2596758" cy="21578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0" y="471488"/>
            <a:ext cx="8382000" cy="12557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 smtClean="0"/>
              <a:t>Вибір кольору, форми та виду штучних зубів</a:t>
            </a:r>
            <a:endParaRPr lang="ru-RU" dirty="0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/>
          <a:srcRect l="22473" t="30000" r="51331" b="36807"/>
          <a:stretch>
            <a:fillRect/>
          </a:stretch>
        </p:blipFill>
        <p:spPr bwMode="auto">
          <a:xfrm>
            <a:off x="850900" y="2109788"/>
            <a:ext cx="4635500" cy="367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/>
          <a:srcRect l="13333" t="28667" r="50648" b="32074"/>
          <a:stretch>
            <a:fillRect/>
          </a:stretch>
        </p:blipFill>
        <p:spPr bwMode="auto">
          <a:xfrm>
            <a:off x="5829300" y="1778000"/>
            <a:ext cx="6362700" cy="433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9248" y="722644"/>
            <a:ext cx="8610600" cy="1293812"/>
          </a:xfrm>
        </p:spPr>
        <p:txBody>
          <a:bodyPr/>
          <a:lstStyle/>
          <a:p>
            <a:r>
              <a:rPr lang="uk-UA" dirty="0" err="1" smtClean="0"/>
              <a:t>Загіпсовка</a:t>
            </a:r>
            <a:r>
              <a:rPr lang="uk-UA" dirty="0" smtClean="0"/>
              <a:t> в кювету</a:t>
            </a:r>
            <a:endParaRPr lang="uk-UA" dirty="0"/>
          </a:p>
        </p:txBody>
      </p:sp>
      <p:sp>
        <p:nvSpPr>
          <p:cNvPr id="4" name="TextBox 3"/>
          <p:cNvSpPr txBox="1"/>
          <p:nvPr/>
        </p:nvSpPr>
        <p:spPr>
          <a:xfrm>
            <a:off x="820565" y="2019868"/>
            <a:ext cx="6912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b="1" dirty="0" smtClean="0"/>
              <a:t>Способи гіпсування моделі в кювету:</a:t>
            </a:r>
            <a:endParaRPr lang="ru-RU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594915" y="3110849"/>
            <a:ext cx="44876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/>
              <a:t>На практиці широко використовують зворотний спосіб гіпсування в кювету</a:t>
            </a:r>
            <a:endParaRPr lang="ru-RU" sz="2800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241671774"/>
              </p:ext>
            </p:extLst>
          </p:nvPr>
        </p:nvGraphicFramePr>
        <p:xfrm>
          <a:off x="1084630" y="2933428"/>
          <a:ext cx="6056529" cy="3071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Загіпсовка</a:t>
            </a:r>
            <a:r>
              <a:rPr lang="uk-UA" dirty="0" smtClean="0"/>
              <a:t> в кювету</a:t>
            </a:r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0714" y="3082203"/>
            <a:ext cx="4791941" cy="319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29748" y="3103419"/>
            <a:ext cx="4746071" cy="316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686358" y="2012807"/>
            <a:ext cx="9115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Після затвердіння гіпсу кювету нагрівають, щоб віск всередині розтопився, розкривають і видаляють залишки воску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351852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Заміна воску на пластмасу</a:t>
            </a:r>
            <a:endParaRPr lang="uk-UA" dirty="0"/>
          </a:p>
        </p:txBody>
      </p:sp>
      <p:sp>
        <p:nvSpPr>
          <p:cNvPr id="4" name="TextBox 3"/>
          <p:cNvSpPr txBox="1"/>
          <p:nvPr/>
        </p:nvSpPr>
        <p:spPr>
          <a:xfrm>
            <a:off x="1357746" y="1884218"/>
            <a:ext cx="5822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latin typeface="+mn-lt"/>
              </a:rPr>
              <a:t>Стадії полімеризації пластмас</a:t>
            </a:r>
            <a:endParaRPr lang="uk-UA" sz="2800" b="1" dirty="0">
              <a:latin typeface="+mn-lt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678873" y="2632363"/>
          <a:ext cx="5943600" cy="3893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592292" y="2632364"/>
            <a:ext cx="35883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/>
              <a:t>Пакування</a:t>
            </a:r>
          </a:p>
          <a:p>
            <a:r>
              <a:rPr lang="uk-UA" sz="3200" dirty="0" smtClean="0"/>
              <a:t>пластмаси в кювету здійснюється на тістоподібній стадії</a:t>
            </a:r>
            <a:endParaRPr lang="uk-UA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Заміна воску на пластмасу</a:t>
            </a:r>
            <a:endParaRPr lang="uk-U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8462" y="2444895"/>
            <a:ext cx="4422630" cy="294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8859" y="2408093"/>
            <a:ext cx="4409642" cy="2939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828800" y="5569527"/>
            <a:ext cx="3313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/>
              <a:t>Пакування пластмаси</a:t>
            </a:r>
            <a:endParaRPr lang="uk-UA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414229" y="5472546"/>
            <a:ext cx="4618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dirty="0" smtClean="0"/>
              <a:t>Після закінчення полімеризації</a:t>
            </a:r>
          </a:p>
          <a:p>
            <a:pPr algn="ctr"/>
            <a:r>
              <a:rPr lang="uk-UA" sz="2400" dirty="0" smtClean="0"/>
              <a:t>кювету розкривають</a:t>
            </a:r>
            <a:endParaRPr lang="uk-UA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Припасування і накладання протеза в порожнині рота</a:t>
            </a:r>
            <a:endParaRPr lang="uk-UA" dirty="0"/>
          </a:p>
        </p:txBody>
      </p:sp>
      <p:pic>
        <p:nvPicPr>
          <p:cNvPr id="5" name="Місце для вмісту 4" descr="4b9eeda89ff870821bb5e1983b80945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4129" y="2152362"/>
            <a:ext cx="5167253" cy="41700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Рекомендації по догляду</a:t>
            </a:r>
            <a:endParaRPr lang="uk-UA" dirty="0"/>
          </a:p>
        </p:txBody>
      </p:sp>
      <p:graphicFrame>
        <p:nvGraphicFramePr>
          <p:cNvPr id="5" name="Схема 4"/>
          <p:cNvGraphicFramePr/>
          <p:nvPr/>
        </p:nvGraphicFramePr>
        <p:xfrm>
          <a:off x="900545" y="1717966"/>
          <a:ext cx="10224653" cy="4918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Клінічний випадок</a:t>
            </a: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59" y="2495266"/>
            <a:ext cx="4681538" cy="351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133" y="2495266"/>
            <a:ext cx="4682134" cy="351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99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Клінічний випадок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908" y="1194598"/>
            <a:ext cx="3869070" cy="516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487" y="2647668"/>
            <a:ext cx="4627433" cy="3473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929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352" y="1997689"/>
            <a:ext cx="4433250" cy="33249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Клінічний випадок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3" y="371901"/>
            <a:ext cx="4148918" cy="311168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648" y="3483589"/>
            <a:ext cx="4230688" cy="317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975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remanium-kompendium.de/images/kap2_prinzip_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29" y="1667724"/>
            <a:ext cx="3688601" cy="240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remanium-kompendium.de/images/kap2_prinzip_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310" y="1667724"/>
            <a:ext cx="3704366" cy="240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remanium-kompendium.de/images/kap2_prinzip_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5" y="1693530"/>
            <a:ext cx="3680390" cy="238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remanium-kompendium.de/images/kap2_prinzip_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28" y="4353551"/>
            <a:ext cx="3688601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remanium-kompendium.de/images/kap2_prinzip_1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310" y="4363075"/>
            <a:ext cx="3704366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remanium-kompendium.de/images/kap2_prinzip_1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5" y="4353551"/>
            <a:ext cx="368039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кутник 11"/>
          <p:cNvSpPr/>
          <p:nvPr/>
        </p:nvSpPr>
        <p:spPr>
          <a:xfrm>
            <a:off x="9610285" y="344285"/>
            <a:ext cx="18710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КЛАС І</a:t>
            </a:r>
            <a:endParaRPr lang="uk-UA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787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Клінічний випадок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73" y="2470243"/>
            <a:ext cx="4958686" cy="37190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543" y="2470244"/>
            <a:ext cx="4958686" cy="371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8909" y="2550824"/>
            <a:ext cx="8610600" cy="1293812"/>
          </a:xfrm>
        </p:spPr>
        <p:txBody>
          <a:bodyPr>
            <a:normAutofit/>
          </a:bodyPr>
          <a:lstStyle/>
          <a:p>
            <a:pPr algn="ctr"/>
            <a:r>
              <a:rPr lang="uk-UA" sz="5400" dirty="0" smtClean="0"/>
              <a:t>Дякую за увагу!</a:t>
            </a:r>
            <a:endParaRPr lang="uk-UA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remanium-kompendium.de/images/kap2_prinzip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96" y="1628802"/>
            <a:ext cx="3429000" cy="22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remanium-kompendium.de/images/kap2_prinzip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310" y="1628802"/>
            <a:ext cx="3429000" cy="226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remanium-kompendium.de/images/kap2_prinzip_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624" y="1661921"/>
            <a:ext cx="3429000" cy="22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remanium-kompendium.de/images/kap2_prinzip_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96" y="4289809"/>
            <a:ext cx="342900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remanium-kompendium.de/images/kap2_prinzip_0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310" y="4289809"/>
            <a:ext cx="342900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remanium-kompendium.de/images/kap2_prinzip_0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624" y="4289809"/>
            <a:ext cx="342900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кутник 10"/>
          <p:cNvSpPr/>
          <p:nvPr/>
        </p:nvSpPr>
        <p:spPr>
          <a:xfrm>
            <a:off x="9610285" y="344285"/>
            <a:ext cx="20137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КЛАС ІІ</a:t>
            </a:r>
            <a:endParaRPr lang="uk-UA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891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remanium-kompendium.de/images/kap2_prinzip_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74" y="1517599"/>
            <a:ext cx="4147454" cy="267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remanium-kompendium.de/images/kap2_prinzip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800" y="2556192"/>
            <a:ext cx="4094508" cy="267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remanium-kompendium.de/images/kap2_prinzip_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353" y="3540195"/>
            <a:ext cx="4112008" cy="267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кутник 7"/>
          <p:cNvSpPr/>
          <p:nvPr/>
        </p:nvSpPr>
        <p:spPr>
          <a:xfrm>
            <a:off x="9610285" y="344285"/>
            <a:ext cx="21564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КЛАС ІІІ</a:t>
            </a:r>
            <a:endParaRPr lang="uk-UA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052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remanium-kompendium.de/images/kap2_prinzip_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06" y="1239837"/>
            <a:ext cx="4121948" cy="269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remanium-kompendium.de/images/kap2_prinzip_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097" y="3190988"/>
            <a:ext cx="4400106" cy="286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remanium-kompendium.de/images/kap2_prinzip_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045" y="2189410"/>
            <a:ext cx="4190437" cy="272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кутник 7"/>
          <p:cNvSpPr/>
          <p:nvPr/>
        </p:nvSpPr>
        <p:spPr>
          <a:xfrm>
            <a:off x="9610285" y="344285"/>
            <a:ext cx="22125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КЛАС І</a:t>
            </a:r>
            <a:r>
              <a:rPr lang="en-US" sz="4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V</a:t>
            </a:r>
            <a:endParaRPr lang="uk-UA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777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След самолета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4095</TotalTime>
  <Words>1478</Words>
  <Application>Microsoft Office PowerPoint</Application>
  <PresentationFormat>Произвольный</PresentationFormat>
  <Paragraphs>265</Paragraphs>
  <Slides>61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2" baseType="lpstr">
      <vt:lpstr>След самолета</vt:lpstr>
      <vt:lpstr>Презентация PowerPoint</vt:lpstr>
      <vt:lpstr>Бюгельний протез –  </vt:lpstr>
      <vt:lpstr>Переваги бюгельних протезів</vt:lpstr>
      <vt:lpstr>Презентация PowerPoint</vt:lpstr>
      <vt:lpstr>Класифікація дефектів зубних  рядів за Кеннеді (1923)</vt:lpstr>
      <vt:lpstr>Презентация PowerPoint</vt:lpstr>
      <vt:lpstr>Презентация PowerPoint</vt:lpstr>
      <vt:lpstr>Презентация PowerPoint</vt:lpstr>
      <vt:lpstr>Презентация PowerPoint</vt:lpstr>
      <vt:lpstr>ФІСАЦІЯ ТА СТАБІЛІЗАЦІЯ  БЮГЕЛЬНИХ ПРОТЕЗІВ</vt:lpstr>
      <vt:lpstr>ФІСАЦІЯ ТА СТАБІЛІЗАЦІЯ  БЮГЕЛЬНИХ ПРОТЕЗІВ</vt:lpstr>
      <vt:lpstr>ФІСАЦІЯ ТА СТАБІЛІЗАЦІЯ  БЮГЕЛЬНИХ ПРОТЕЗІВ</vt:lpstr>
      <vt:lpstr>Презентация PowerPoint</vt:lpstr>
      <vt:lpstr>Презентация PowerPoint</vt:lpstr>
      <vt:lpstr>Презентация PowerPoint</vt:lpstr>
      <vt:lpstr>Складові частини  опорно-утримувального кламера </vt:lpstr>
      <vt:lpstr>Поділ коронки зуба на  опорну та ретенційну частини</vt:lpstr>
      <vt:lpstr>Кламери системи Нея</vt:lpstr>
      <vt:lpstr>Кламер 1 типу (Аккера)</vt:lpstr>
      <vt:lpstr>Кламер 2 типу (Роуча)</vt:lpstr>
      <vt:lpstr>Кламер ІІІ-го типу (Тип 1-2)</vt:lpstr>
      <vt:lpstr>Кламер IV типу, одноплечий, зворотної дії, з однією оклюзійною накладкою</vt:lpstr>
      <vt:lpstr>Кламер V типу – кільцевий, одноплечий</vt:lpstr>
      <vt:lpstr>Клініко-лабораторні етапи виготовлення бюгельних протезів</vt:lpstr>
      <vt:lpstr>Клініко-лабораторні етапи виготовлення бюгельних протезів</vt:lpstr>
      <vt:lpstr>Обстеження пацієнта і зняття відбитків</vt:lpstr>
      <vt:lpstr>Обстеження пацієнта і зняття відбитків</vt:lpstr>
      <vt:lpstr>Обстеження пацієнта і зняття відбитків</vt:lpstr>
      <vt:lpstr>Отримання гіпсових моделей</vt:lpstr>
      <vt:lpstr>Отримання гіпсових моделей</vt:lpstr>
      <vt:lpstr>Вивчення моделі в паралелометрі</vt:lpstr>
      <vt:lpstr>Вивчення моделі в паралелометрі</vt:lpstr>
      <vt:lpstr>Вивчення моделі в паралелометрі</vt:lpstr>
      <vt:lpstr>Межова лінія</vt:lpstr>
      <vt:lpstr>Нанесення меж каркасу бюгельного протеза</vt:lpstr>
      <vt:lpstr>ПІДГОТОВКА МОДЕЛІ ДО ДУБЛЮВАННЯ</vt:lpstr>
      <vt:lpstr>ПІДГОТОВКА МОДЕЛІ ДО ДУБЛЮВАННЯ</vt:lpstr>
      <vt:lpstr>Дублювання моделей</vt:lpstr>
      <vt:lpstr>Дублювання моделей</vt:lpstr>
      <vt:lpstr>Дублювання моделей</vt:lpstr>
      <vt:lpstr>Дублювання моделей</vt:lpstr>
      <vt:lpstr>Дублювання моделей</vt:lpstr>
      <vt:lpstr>Моделювання каркасу бюгельного протеза</vt:lpstr>
      <vt:lpstr>Відливання каркасу бюгельного протеза</vt:lpstr>
      <vt:lpstr>Отриманий каркас бюгельного протеза</vt:lpstr>
      <vt:lpstr>обробка каркасу бюгельного протеза</vt:lpstr>
      <vt:lpstr>Припасування каркасу  на моделі</vt:lpstr>
      <vt:lpstr>Загіпсовування моделей в артикулятор</vt:lpstr>
      <vt:lpstr>Моделювання воскового базису і постановка штучних зубів</vt:lpstr>
      <vt:lpstr>Вибір кольору, форми та виду штучних зубів</vt:lpstr>
      <vt:lpstr>Загіпсовка в кювету</vt:lpstr>
      <vt:lpstr>Загіпсовка в кювету</vt:lpstr>
      <vt:lpstr>Заміна воску на пластмасу</vt:lpstr>
      <vt:lpstr>Заміна воску на пластмасу</vt:lpstr>
      <vt:lpstr>Припасування і накладання протеза в порожнині рота</vt:lpstr>
      <vt:lpstr>Рекомендації по догляду</vt:lpstr>
      <vt:lpstr>Клінічний випадок</vt:lpstr>
      <vt:lpstr>Клінічний випадок</vt:lpstr>
      <vt:lpstr>Клінічний випадок</vt:lpstr>
      <vt:lpstr>Клінічний випадок</vt:lpstr>
      <vt:lpstr>Дякую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ІДЕНТИФІКАЦІЯ ОСІБ ЗА СТОМАТОЛОГІЧНИМ СТАТУСОМ. ОСОБЛИВОСТІ ІДЕНТИФІКАЦІЇ ОСІБ З ОРТОПЕДИЧНИМИ КОНСТРУКЦІЯМИ ТА ОПОРОЮ НА ДЕНТАЛЬНІ ІМПЛАНТАТИ В ХОДІ ПРОВЕДЕННЯ СУДОВО-МЕДИЧНИХ ЕКСПЕРТИЗ</dc:title>
  <dc:creator>dell</dc:creator>
  <cp:lastModifiedBy>Маша</cp:lastModifiedBy>
  <cp:revision>328</cp:revision>
  <dcterms:created xsi:type="dcterms:W3CDTF">2016-08-28T18:31:18Z</dcterms:created>
  <dcterms:modified xsi:type="dcterms:W3CDTF">2018-03-14T15:14:45Z</dcterms:modified>
</cp:coreProperties>
</file>